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216" y="416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13/03/2023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51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6E66B2-1FAB-3446-BF0D-4EE3C35C635D}"/>
              </a:ext>
            </a:extLst>
          </p:cNvPr>
          <p:cNvSpPr txBox="1"/>
          <p:nvPr/>
        </p:nvSpPr>
        <p:spPr>
          <a:xfrm>
            <a:off x="4007768" y="4221088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Static bump at injection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CD73C-700A-B440-9035-753B1198806E}"/>
              </a:ext>
            </a:extLst>
          </p:cNvPr>
          <p:cNvSpPr txBox="1"/>
          <p:nvPr/>
        </p:nvSpPr>
        <p:spPr>
          <a:xfrm>
            <a:off x="4799856" y="6093296"/>
            <a:ext cx="236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P.Raimondi</a:t>
            </a:r>
            <a:r>
              <a:rPr lang="en-US" dirty="0"/>
              <a:t>, </a:t>
            </a:r>
            <a:r>
              <a:rPr lang="en-US" dirty="0" err="1"/>
              <a:t>S.Liuzzo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2F90C46-41EC-2740-B0AC-4E13D332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bump of 2mm at injection (1mm at BPMs adjacent to injection)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669598-5B5A-6C41-914D-5907ED32B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" y="1052736"/>
            <a:ext cx="10982325" cy="22366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0F0B5-49CE-A140-91BF-EBEF19963B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FC65-F8AD-164A-86A8-36B75260F5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4E4BF5-80AD-B245-AE19-E5902CDAE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24456" r="2174" b="24779"/>
          <a:stretch/>
        </p:blipFill>
        <p:spPr>
          <a:xfrm>
            <a:off x="695400" y="2996951"/>
            <a:ext cx="9433048" cy="35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878B-3956-7B41-8C64-A83CDC12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579865-BAD8-D84B-BF65-B4943BCF0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9" y="836713"/>
            <a:ext cx="5770141" cy="3600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FC5EC-1208-404A-ACE1-1F5A2387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78252-DC6C-8D4E-835D-3BCEC9C919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9B9B6D-29B4-BA46-8810-25EBD01DB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9" y="836712"/>
            <a:ext cx="5790334" cy="36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534DBB-A002-0348-8664-D41F14C299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0" b="13633"/>
          <a:stretch/>
        </p:blipFill>
        <p:spPr>
          <a:xfrm>
            <a:off x="0" y="5085183"/>
            <a:ext cx="12192000" cy="1440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074259-6192-5749-A0FF-46D75EDE11A0}"/>
              </a:ext>
            </a:extLst>
          </p:cNvPr>
          <p:cNvSpPr txBox="1"/>
          <p:nvPr/>
        </p:nvSpPr>
        <p:spPr>
          <a:xfrm>
            <a:off x="1641628" y="4446560"/>
            <a:ext cx="9638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QF4-C03-E and QF4-C04-A +0.0001 adjust the dispersion. </a:t>
            </a:r>
          </a:p>
          <a:p>
            <a:r>
              <a:rPr lang="en-US" dirty="0"/>
              <a:t>QF1-C03-E and QF1-C04-A +?? To fix beta beating and tunes (very small values), not tested</a:t>
            </a:r>
          </a:p>
        </p:txBody>
      </p:sp>
    </p:spTree>
    <p:extLst>
      <p:ext uri="{BB962C8B-B14F-4D97-AF65-F5344CB8AC3E}">
        <p14:creationId xmlns:p14="http://schemas.microsoft.com/office/powerpoint/2010/main" val="61347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4A83-2860-7540-83B3-DD414ED0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MDT test and implementation with quadrupoles offsets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ED833-9558-0C40-9AEA-A067079E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51" y="764704"/>
            <a:ext cx="10982400" cy="5400000"/>
          </a:xfrm>
        </p:spPr>
        <p:txBody>
          <a:bodyPr/>
          <a:lstStyle/>
          <a:p>
            <a:r>
              <a:rPr lang="en-US" dirty="0"/>
              <a:t>If with this static bump: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injection efficiency unchanged for -11 mm injection bump (instead of -13)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lifetime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injected beam perturbations</a:t>
            </a:r>
          </a:p>
          <a:p>
            <a:r>
              <a:rPr lang="en-US" dirty="0"/>
              <a:t>Then run in operation for some weeks. If successful could be complementary to septum realignment. The bump could be implement with Quadrupole displacements to </a:t>
            </a:r>
            <a:r>
              <a:rPr lang="en-US" dirty="0" err="1"/>
              <a:t>releave</a:t>
            </a:r>
            <a:r>
              <a:rPr lang="en-US" dirty="0"/>
              <a:t> partially the septum displacement.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9BED3-E7E5-2D40-A312-59155C940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A172-9B92-9147-BC0F-49FB73E2F9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E3233-FE94-0E48-B97F-4393A8633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53087"/>
          <a:stretch/>
        </p:blipFill>
        <p:spPr>
          <a:xfrm>
            <a:off x="848274" y="3356992"/>
            <a:ext cx="10451286" cy="384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AE2DC2-B28C-0A41-8989-24260DD39DCE}"/>
              </a:ext>
            </a:extLst>
          </p:cNvPr>
          <p:cNvCxnSpPr>
            <a:cxnSpLocks/>
          </p:cNvCxnSpPr>
          <p:nvPr/>
        </p:nvCxnSpPr>
        <p:spPr>
          <a:xfrm flipV="1">
            <a:off x="3491828" y="3741392"/>
            <a:ext cx="0" cy="513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D142A2-FA49-C345-A70E-C933A526451D}"/>
              </a:ext>
            </a:extLst>
          </p:cNvPr>
          <p:cNvSpPr txBox="1"/>
          <p:nvPr/>
        </p:nvSpPr>
        <p:spPr>
          <a:xfrm>
            <a:off x="1275863" y="4136197"/>
            <a:ext cx="949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will do most of the bump (at almost pi/2 from injection)</a:t>
            </a:r>
          </a:p>
          <a:p>
            <a:r>
              <a:rPr lang="en-US" dirty="0"/>
              <a:t>Close bump with one of the two QDs at the side of JL, the one that has to be displaced less.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A3A01-16D2-A744-A36E-A721F6FFED41}"/>
              </a:ext>
            </a:extLst>
          </p:cNvPr>
          <p:cNvSpPr txBox="1"/>
          <p:nvPr/>
        </p:nvSpPr>
        <p:spPr>
          <a:xfrm>
            <a:off x="1275863" y="4820684"/>
            <a:ext cx="691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Iterate MDT test and quadrupole displacements until there is gain.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F2DBE-785D-7547-8D81-870ED1024383}"/>
              </a:ext>
            </a:extLst>
          </p:cNvPr>
          <p:cNvSpPr txBox="1"/>
          <p:nvPr/>
        </p:nvSpPr>
        <p:spPr>
          <a:xfrm>
            <a:off x="515056" y="5228172"/>
            <a:ext cx="11401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Could use part of the MDT of 24</a:t>
            </a:r>
            <a:r>
              <a:rPr lang="en-US" b="1" baseline="30000" dirty="0"/>
              <a:t>th</a:t>
            </a:r>
            <a:r>
              <a:rPr lang="en-US" b="1" dirty="0"/>
              <a:t> March morning to test and assess perturbations at injection.</a:t>
            </a:r>
          </a:p>
          <a:p>
            <a:r>
              <a:rPr lang="en-US" b="1" dirty="0"/>
              <a:t>Else 25th Afternoon. </a:t>
            </a:r>
            <a:r>
              <a:rPr lang="en-US" b="1" dirty="0" err="1"/>
              <a:t>P.Raimondi</a:t>
            </a:r>
            <a:r>
              <a:rPr lang="en-US" b="1" dirty="0"/>
              <a:t> would join via ZOOM. Would need </a:t>
            </a:r>
            <a:r>
              <a:rPr lang="en-US" b="1" dirty="0" err="1"/>
              <a:t>B.Roche</a:t>
            </a:r>
            <a:r>
              <a:rPr lang="en-US" b="1" dirty="0"/>
              <a:t> for compensation tuning.</a:t>
            </a:r>
          </a:p>
          <a:p>
            <a:r>
              <a:rPr lang="en-US" b="1" dirty="0"/>
              <a:t>Objective would be to save a set of operation files.</a:t>
            </a:r>
          </a:p>
          <a:p>
            <a:r>
              <a:rPr lang="en-US" b="1" dirty="0"/>
              <a:t>Could add also angle bumps at septum.</a:t>
            </a:r>
          </a:p>
        </p:txBody>
      </p:sp>
    </p:spTree>
    <p:extLst>
      <p:ext uri="{BB962C8B-B14F-4D97-AF65-F5344CB8AC3E}">
        <p14:creationId xmlns:p14="http://schemas.microsoft.com/office/powerpoint/2010/main" val="3871205451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ESRF-default</Template>
  <TotalTime>39</TotalTime>
  <Words>261</Words>
  <Application>Microsoft Macintosh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Static bump of 2mm at injection (1mm at BPMs adjacent to injection)</vt:lpstr>
      <vt:lpstr>PowerPoint Presentation</vt:lpstr>
      <vt:lpstr>MDT test and implementation with quadrupoles offsets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Liuzzo</dc:creator>
  <cp:lastModifiedBy>Simone Liuzzo</cp:lastModifiedBy>
  <cp:revision>9</cp:revision>
  <dcterms:created xsi:type="dcterms:W3CDTF">2023-03-10T12:03:37Z</dcterms:created>
  <dcterms:modified xsi:type="dcterms:W3CDTF">2023-03-13T15:38:03Z</dcterms:modified>
</cp:coreProperties>
</file>