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95" userDrawn="1">
          <p15:clr>
            <a:srgbClr val="A4A3A4"/>
          </p15:clr>
        </p15:guide>
        <p15:guide id="7" pos="6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132577"/>
    <a:srgbClr val="F4F4F4"/>
    <a:srgbClr val="D1D2D4"/>
    <a:srgbClr val="B7B9BA"/>
    <a:srgbClr val="AF007C"/>
    <a:srgbClr val="0098D4"/>
    <a:srgbClr val="51A026"/>
    <a:srgbClr val="FFDD00"/>
    <a:srgbClr val="F4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3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216" y="256"/>
      </p:cViewPr>
      <p:guideLst>
        <p:guide orient="horz" pos="2160"/>
        <p:guide orient="horz" pos="346"/>
        <p:guide orient="horz" pos="3974"/>
        <p:guide orient="horz" pos="1026"/>
        <p:guide pos="3840"/>
        <p:guide pos="695"/>
        <p:guide pos="6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31/01/2023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5440" y="1484784"/>
            <a:ext cx="9061347" cy="360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468800" y="1098000"/>
            <a:ext cx="7483200" cy="4563248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969600" y="1098000"/>
            <a:ext cx="3432000" cy="456324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970251" y="764704"/>
            <a:ext cx="10982400" cy="54000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334965" y="1016733"/>
            <a:ext cx="7073403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/>
              <a:t>CLICK TO MODIFY THE STYLE OF THE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69600" y="764704"/>
            <a:ext cx="109824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attributes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959429" y="6483350"/>
            <a:ext cx="816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239350" y="6483438"/>
            <a:ext cx="551412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0" name="Image 8" descr="logo_texte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51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604" userDrawn="1">
          <p15:clr>
            <a:srgbClr val="F26B43"/>
          </p15:clr>
        </p15:guide>
        <p15:guide id="5" pos="7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DEA010-2955-6D4B-8EFB-FFF33C713491}"/>
              </a:ext>
            </a:extLst>
          </p:cNvPr>
          <p:cNvSpPr txBox="1"/>
          <p:nvPr/>
        </p:nvSpPr>
        <p:spPr>
          <a:xfrm>
            <a:off x="3719736" y="4293096"/>
            <a:ext cx="508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SBM - X-BPM Position and angle correlation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80C8B-83E5-074E-9DEC-97585F019AE9}"/>
              </a:ext>
            </a:extLst>
          </p:cNvPr>
          <p:cNvSpPr txBox="1"/>
          <p:nvPr/>
        </p:nvSpPr>
        <p:spPr>
          <a:xfrm>
            <a:off x="5168850" y="6093296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S.Liuzzo</a:t>
            </a:r>
            <a:r>
              <a:rPr lang="en-US" dirty="0"/>
              <a:t>, </a:t>
            </a:r>
            <a:r>
              <a:rPr lang="en-US" dirty="0" err="1"/>
              <a:t>K.Scheidt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9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BF0CDF-506E-E74D-9FF7-64A64D09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from Diagnostics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35E92-B286-2642-A64B-DD329CD58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B5427-9858-2F4C-9C2E-EC3D645325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9F89E6-DCC1-4340-9190-ACE69567D0FE}"/>
              </a:ext>
            </a:extLst>
          </p:cNvPr>
          <p:cNvSpPr/>
          <p:nvPr/>
        </p:nvSpPr>
        <p:spPr>
          <a:xfrm>
            <a:off x="959428" y="633845"/>
            <a:ext cx="1039315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Dear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Simone,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Thanks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for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.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I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would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appreciate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if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you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could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come to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my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office one of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these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days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.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It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not urgent,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please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propose at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your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convenience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.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The central &amp; crucial question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following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: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does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V2-X-BPM,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a about 22m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from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its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source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which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(entrance of the) DQ1D,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which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just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behind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QF8D, and </a:t>
            </a:r>
            <a:r>
              <a:rPr lang="fr-FR" dirty="0">
                <a:solidFill>
                  <a:schemeClr val="accent2"/>
                </a:solidFill>
                <a:latin typeface="Helvetica" pitchFamily="2" charset="0"/>
              </a:rPr>
              <a:t>about 0.8m </a:t>
            </a:r>
            <a:r>
              <a:rPr lang="fr-FR" dirty="0" err="1">
                <a:solidFill>
                  <a:schemeClr val="accent2"/>
                </a:solidFill>
                <a:latin typeface="Helvetica" pitchFamily="2" charset="0"/>
              </a:rPr>
              <a:t>downstream</a:t>
            </a:r>
            <a:r>
              <a:rPr lang="fr-FR" dirty="0">
                <a:solidFill>
                  <a:schemeClr val="accent2"/>
                </a:solidFill>
                <a:latin typeface="Helvetica" pitchFamily="2" charset="0"/>
              </a:rPr>
              <a:t> the SBM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,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tell us (in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terms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of vertical position)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in relation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with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vertical angle of the SBM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beam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?</a:t>
            </a:r>
            <a:br>
              <a:rPr lang="fr-FR" dirty="0">
                <a:solidFill>
                  <a:schemeClr val="tx2"/>
                </a:solidFill>
              </a:rPr>
            </a:b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Let me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explain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further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: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A)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before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had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V1-X-BPM,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with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its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source the SBM, at 23m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from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source. 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The vertical position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reading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of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V1-X-BPM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extremely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sensitive to the e-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beam's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vertical angle in the SBM,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thanks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to the 23m distance. 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This X-BPM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much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less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sensitive (1/23) to the e-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beam's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position in the SBM. 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In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fact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really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appreciate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its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high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sensitivity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to angle, and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low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sensitivity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to position,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since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corresponds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very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well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to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Beamlines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find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themselves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.</a:t>
            </a:r>
            <a:br>
              <a:rPr lang="fr-FR" dirty="0">
                <a:solidFill>
                  <a:schemeClr val="tx2"/>
                </a:solidFill>
              </a:rPr>
            </a:b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B)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now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with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V2-X-BPM (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with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the new source as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explained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above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), I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try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to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understand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fully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what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it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is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sensitive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too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, 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concerning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e-</a:t>
            </a: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beam</a:t>
            </a: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 changes (of angle, position) at the SBM point.</a:t>
            </a:r>
            <a:br>
              <a:rPr lang="fr-FR" dirty="0">
                <a:solidFill>
                  <a:schemeClr val="tx2"/>
                </a:solidFill>
              </a:rPr>
            </a:br>
            <a:br>
              <a:rPr lang="fr-FR" dirty="0">
                <a:solidFill>
                  <a:schemeClr val="tx2"/>
                </a:solidFill>
              </a:rPr>
            </a:br>
            <a:r>
              <a:rPr lang="fr-FR" dirty="0">
                <a:solidFill>
                  <a:schemeClr val="tx2"/>
                </a:solidFill>
                <a:latin typeface="Helvetica" pitchFamily="2" charset="0"/>
              </a:rPr>
              <a:t>best regards,</a:t>
            </a:r>
            <a:br>
              <a:rPr lang="fr-FR" dirty="0">
                <a:solidFill>
                  <a:schemeClr val="tx2"/>
                </a:solidFill>
              </a:rPr>
            </a:br>
            <a:r>
              <a:rPr lang="fr-FR" dirty="0" err="1">
                <a:solidFill>
                  <a:schemeClr val="tx2"/>
                </a:solidFill>
                <a:latin typeface="Helvetica" pitchFamily="2" charset="0"/>
              </a:rPr>
              <a:t>Kees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9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7405-3EF4-144F-98D0-8BC1DC11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615D0-5EBE-B64E-996A-8E8958DB82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2F237-383D-C84F-8903-799846B78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C6A455-00AF-D540-AA6C-8D42B6C16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834" y="1124744"/>
            <a:ext cx="5389190" cy="4431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3AC58E-8056-504B-9AE3-0C809919C0C5}"/>
              </a:ext>
            </a:extLst>
          </p:cNvPr>
          <p:cNvSpPr txBox="1"/>
          <p:nvPr/>
        </p:nvSpPr>
        <p:spPr>
          <a:xfrm>
            <a:off x="938246" y="764704"/>
            <a:ext cx="5280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 the X-BPM x ray source at a given distance from SBM.</a:t>
            </a:r>
          </a:p>
          <a:p>
            <a:endParaRPr lang="en-US" dirty="0"/>
          </a:p>
          <a:p>
            <a:r>
              <a:rPr lang="en-US" dirty="0"/>
              <a:t>Add random errors and compute orbit for several different seeds</a:t>
            </a:r>
          </a:p>
          <a:p>
            <a:endParaRPr lang="en-US" dirty="0"/>
          </a:p>
          <a:p>
            <a:r>
              <a:rPr lang="en-US" dirty="0"/>
              <a:t>Store orbit at SBM and X-BPM source point</a:t>
            </a:r>
          </a:p>
          <a:p>
            <a:endParaRPr lang="en-US" dirty="0"/>
          </a:p>
          <a:p>
            <a:r>
              <a:rPr lang="en-US" dirty="0"/>
              <a:t>Plot and compute correlation</a:t>
            </a:r>
          </a:p>
          <a:p>
            <a:endParaRPr lang="en-US" dirty="0"/>
          </a:p>
          <a:p>
            <a:r>
              <a:rPr lang="en-US" dirty="0"/>
              <a:t>Repeat for different distances SBM-XBPM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7DDD16-87D5-694B-9BB0-BC21A4A1E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563" y="3880250"/>
            <a:ext cx="3480387" cy="260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7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71AF-1FAD-474C-A918-616325C9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 varying 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BEB3A-A52A-324B-971A-018B17CD7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0874B-C050-304B-B843-B014718369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B4D221-925F-9C4E-9CBD-7C6ADF663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4" y="876970"/>
            <a:ext cx="2857500" cy="2349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1B58C0-142D-A844-9BAC-32A235D90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98" y="870620"/>
            <a:ext cx="2857500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7D5EC8-4B49-DE44-A2FE-08651C93D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876970"/>
            <a:ext cx="2781300" cy="2324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F1A4A7-BFCB-5041-BDEC-FBD50DA793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429" y="846129"/>
            <a:ext cx="2743200" cy="2324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A9E468-D1BE-1344-841A-8578AC427D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3" y="3532050"/>
            <a:ext cx="2768600" cy="23749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EA84749-03D1-5C44-8EDF-B90753F259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407" y="3532050"/>
            <a:ext cx="2832100" cy="2349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69031C-9199-D544-9D41-83C9D7D1CB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50" y="3513000"/>
            <a:ext cx="2806700" cy="2324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FBAFC9E-A703-2B4D-AFD4-469419318A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207" y="3551100"/>
            <a:ext cx="28702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2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6D60-ABD5-DE4C-9D9D-7EB2B4CE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of correlation vs distance of the source point.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99A11-D7ED-4048-97D8-49C18471D1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Title of Presentation l Date of Presentation l Author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AFC96-76D5-F345-A5EF-28AE7F8727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2AD506-DF74-224D-995E-9FA1E2775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1484784"/>
            <a:ext cx="5101158" cy="40809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4968A2-B53C-7649-A425-20EC456C8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22" y="1268760"/>
            <a:ext cx="5174022" cy="386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18371"/>
      </p:ext>
    </p:extLst>
  </p:cSld>
  <p:clrMapOvr>
    <a:masterClrMapping/>
  </p:clrMapOvr>
</p:sld>
</file>

<file path=ppt/theme/theme1.xml><?xml version="1.0" encoding="utf-8"?>
<a:theme xmlns:a="http://schemas.openxmlformats.org/drawingml/2006/main" name="ESRF-default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arge" id="{B15BCB97-A8FD-D541-8A4F-8B7C02A4B762}" vid="{1D0DB679-6EAB-7647-A91B-77781071ADD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ESRF-default</Template>
  <TotalTime>371</TotalTime>
  <Words>380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ITCOfficinaSans LT Book</vt:lpstr>
      <vt:lpstr>Wingdings</vt:lpstr>
      <vt:lpstr>ESRF-default</vt:lpstr>
      <vt:lpstr>PowerPoint Presentation</vt:lpstr>
      <vt:lpstr>Request from Diagnostics group</vt:lpstr>
      <vt:lpstr>simulation</vt:lpstr>
      <vt:lpstr>Plots varying ds</vt:lpstr>
      <vt:lpstr>Plot of correlation vs distance of the source point.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Liuzzo</dc:creator>
  <cp:lastModifiedBy>Simone Liuzzo</cp:lastModifiedBy>
  <cp:revision>6</cp:revision>
  <dcterms:created xsi:type="dcterms:W3CDTF">2023-01-31T07:29:54Z</dcterms:created>
  <dcterms:modified xsi:type="dcterms:W3CDTF">2023-01-31T13:41:49Z</dcterms:modified>
</cp:coreProperties>
</file>