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3"/>
  </p:normalViewPr>
  <p:slideViewPr>
    <p:cSldViewPr snapToGrid="0">
      <p:cViewPr varScale="1">
        <p:scale>
          <a:sx n="115" d="100"/>
          <a:sy n="115" d="100"/>
        </p:scale>
        <p:origin x="6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26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6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5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41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64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03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3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9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7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4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/>
              <a:t>Variable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err="1"/>
              <a:t>Any</a:t>
            </a:r>
            <a:r>
              <a:rPr lang="fr-FR" sz="2400" dirty="0"/>
              <a:t> </a:t>
            </a:r>
            <a:r>
              <a:rPr lang="fr-FR" sz="2400" dirty="0" err="1"/>
              <a:t>scalar</a:t>
            </a:r>
            <a:r>
              <a:rPr lang="fr-FR" sz="2400" dirty="0"/>
              <a:t> </a:t>
            </a:r>
            <a:r>
              <a:rPr lang="fr-FR" sz="2400" dirty="0" err="1"/>
              <a:t>parameter</a:t>
            </a:r>
            <a:r>
              <a:rPr lang="fr-FR" sz="2400" dirty="0"/>
              <a:t> acting on a </a:t>
            </a:r>
            <a:r>
              <a:rPr lang="fr-FR" sz="2400" dirty="0" err="1"/>
              <a:t>lattice</a:t>
            </a:r>
            <a:endParaRPr lang="fr-FR" sz="2400" dirty="0"/>
          </a:p>
          <a:p>
            <a:r>
              <a:rPr lang="fr-FR" sz="2400" dirty="0"/>
              <a:t>Can </a:t>
            </a:r>
            <a:r>
              <a:rPr lang="fr-FR" sz="2400" dirty="0" err="1"/>
              <a:t>act</a:t>
            </a:r>
            <a:r>
              <a:rPr lang="fr-FR" sz="2400" dirty="0"/>
              <a:t> on simulations or real </a:t>
            </a:r>
            <a:r>
              <a:rPr lang="fr-FR" sz="2400" dirty="0" err="1"/>
              <a:t>equipment</a:t>
            </a:r>
            <a:endParaRPr lang="fr-FR" sz="2400" dirty="0"/>
          </a:p>
          <a:p>
            <a:r>
              <a:rPr lang="fr-FR" sz="2400" dirty="0"/>
              <a:t>Can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used</a:t>
            </a:r>
            <a:r>
              <a:rPr lang="fr-FR" sz="2400" dirty="0"/>
              <a:t> for</a:t>
            </a:r>
          </a:p>
          <a:p>
            <a:pPr lvl="1"/>
            <a:r>
              <a:rPr lang="fr-FR" sz="2000" dirty="0"/>
              <a:t>Matching</a:t>
            </a:r>
          </a:p>
          <a:p>
            <a:pPr lvl="1"/>
            <a:r>
              <a:rPr lang="fr-FR" sz="2000" dirty="0" err="1"/>
              <a:t>Response</a:t>
            </a:r>
            <a:r>
              <a:rPr lang="fr-FR" sz="2000" dirty="0"/>
              <a:t> matrix </a:t>
            </a:r>
            <a:r>
              <a:rPr lang="fr-FR" sz="2000" dirty="0" err="1"/>
              <a:t>analysis</a:t>
            </a:r>
            <a:r>
              <a:rPr lang="fr-FR" sz="2000" dirty="0"/>
              <a:t> and corrections</a:t>
            </a:r>
            <a:endParaRPr lang="fr-FR" sz="1600" dirty="0"/>
          </a:p>
          <a:p>
            <a:r>
              <a:rPr lang="fr-FR" sz="2400" dirty="0"/>
              <a:t>Methods</a:t>
            </a:r>
          </a:p>
          <a:p>
            <a:pPr lvl="1"/>
            <a:r>
              <a:rPr lang="fr-FR" sz="2000" dirty="0" err="1"/>
              <a:t>Variable.set</a:t>
            </a:r>
            <a:r>
              <a:rPr lang="fr-FR" sz="2000" dirty="0"/>
              <a:t>(</a:t>
            </a:r>
            <a:r>
              <a:rPr lang="fr-FR" sz="2000" dirty="0" err="1"/>
              <a:t>lattice</a:t>
            </a:r>
            <a:r>
              <a:rPr lang="fr-FR" sz="2000" dirty="0"/>
              <a:t>, value)</a:t>
            </a:r>
          </a:p>
          <a:p>
            <a:pPr lvl="1"/>
            <a:r>
              <a:rPr lang="fr-FR" sz="2000" dirty="0"/>
              <a:t>value = </a:t>
            </a:r>
            <a:r>
              <a:rPr lang="fr-FR" sz="2000" dirty="0" err="1"/>
              <a:t>Variable.get</a:t>
            </a:r>
            <a:r>
              <a:rPr lang="fr-FR" sz="2000" dirty="0"/>
              <a:t>(</a:t>
            </a:r>
            <a:r>
              <a:rPr lang="fr-FR" sz="2000" dirty="0" err="1"/>
              <a:t>lattice</a:t>
            </a:r>
            <a:r>
              <a:rPr lang="fr-FR" sz="2000" dirty="0"/>
              <a:t>)</a:t>
            </a:r>
          </a:p>
          <a:p>
            <a:pPr lvl="1"/>
            <a:r>
              <a:rPr lang="fr-FR" sz="2000" dirty="0" err="1"/>
              <a:t>Variable.increment</a:t>
            </a:r>
            <a:r>
              <a:rPr lang="fr-FR" sz="2000" dirty="0"/>
              <a:t>(</a:t>
            </a:r>
            <a:r>
              <a:rPr lang="fr-FR" sz="2000" dirty="0" err="1"/>
              <a:t>lattice</a:t>
            </a:r>
            <a:r>
              <a:rPr lang="fr-FR" sz="2000" dirty="0"/>
              <a:t>, value)</a:t>
            </a:r>
          </a:p>
          <a:p>
            <a:pPr lvl="1"/>
            <a:r>
              <a:rPr lang="fr-FR" sz="2000" dirty="0"/>
              <a:t>…</a:t>
            </a:r>
          </a:p>
          <a:p>
            <a:r>
              <a:rPr lang="fr-FR" sz="2400" dirty="0" err="1"/>
              <a:t>Properties</a:t>
            </a:r>
            <a:endParaRPr lang="fr-FR" sz="2400" dirty="0"/>
          </a:p>
          <a:p>
            <a:pPr lvl="1"/>
            <a:r>
              <a:rPr lang="fr-FR" sz="2000" dirty="0" err="1"/>
              <a:t>history</a:t>
            </a:r>
            <a:endParaRPr lang="fr-FR" sz="2000" dirty="0"/>
          </a:p>
          <a:p>
            <a:pPr lvl="1"/>
            <a:r>
              <a:rPr lang="fr-FR" sz="2000" dirty="0" err="1"/>
              <a:t>initial_value</a:t>
            </a:r>
            <a:endParaRPr lang="fr-FR" sz="2000" dirty="0"/>
          </a:p>
          <a:p>
            <a:pPr lvl="1"/>
            <a:r>
              <a:rPr lang="fr-FR" sz="2000" dirty="0" err="1"/>
              <a:t>last_value</a:t>
            </a:r>
            <a:endParaRPr lang="fr-FR" sz="2000" dirty="0"/>
          </a:p>
          <a:p>
            <a:pPr lvl="1"/>
            <a:r>
              <a:rPr lang="fr-FR" sz="2000" dirty="0" err="1"/>
              <a:t>previous_value</a:t>
            </a:r>
            <a:endParaRPr lang="fr-FR" sz="2000" dirty="0"/>
          </a:p>
          <a:p>
            <a:pPr lvl="1"/>
            <a:r>
              <a:rPr lang="fr-FR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4218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/>
              <a:t>Variables in simulation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setfun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getfun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name, bounds,…)</a:t>
            </a:r>
            <a:br>
              <a:rPr lang="en-GB" sz="2000" dirty="0"/>
            </a:br>
            <a:r>
              <a:rPr lang="en-GB" sz="2000" dirty="0"/>
              <a:t>Generic variable: </a:t>
            </a:r>
            <a:r>
              <a:rPr lang="en-GB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getfun</a:t>
            </a:r>
            <a:r>
              <a:rPr lang="en-GB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(lattice)</a:t>
            </a:r>
            <a:r>
              <a:rPr lang="en-GB" sz="2000" dirty="0"/>
              <a:t> and </a:t>
            </a:r>
            <a:r>
              <a:rPr lang="en-GB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getfun</a:t>
            </a:r>
            <a:r>
              <a:rPr lang="en-GB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(lattice, value)</a:t>
            </a:r>
            <a:r>
              <a:rPr lang="en-GB" sz="2000" dirty="0"/>
              <a:t> can do anything.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ElementVariable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attrname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index, name, …)</a:t>
            </a:r>
            <a:r>
              <a:rPr lang="en-GB" sz="2400" dirty="0">
                <a:cs typeface="Courier New" panose="02070309020205020404" pitchFamily="49" charset="0"/>
              </a:rPr>
              <a:t> </a:t>
            </a:r>
            <a:br>
              <a:rPr lang="en-GB" sz="2400" dirty="0">
                <a:cs typeface="Courier New" panose="02070309020205020404" pitchFamily="49" charset="0"/>
              </a:rPr>
            </a:br>
            <a:r>
              <a:rPr lang="en-GB" sz="2000" dirty="0">
                <a:cs typeface="Courier New" panose="02070309020205020404" pitchFamily="49" charset="0"/>
              </a:rPr>
              <a:t>Apply the same scalar value to any attribute of selected elements of the lattice.</a:t>
            </a:r>
            <a:br>
              <a:rPr lang="en-GB" sz="2000" dirty="0">
                <a:cs typeface="Courier New" panose="02070309020205020404" pitchFamily="49" charset="0"/>
              </a:rPr>
            </a:br>
            <a:br>
              <a:rPr lang="en-GB" sz="2000" dirty="0">
                <a:cs typeface="Courier New" panose="02070309020205020404" pitchFamily="49" charset="0"/>
              </a:rPr>
            </a:br>
            <a:r>
              <a:rPr lang="en-GB" sz="2000" dirty="0">
                <a:cs typeface="Courier New" panose="02070309020205020404" pitchFamily="49" charset="0"/>
              </a:rPr>
              <a:t>Not yet implemented: a user-defined function could act on several elements. Ex.: when given </a:t>
            </a:r>
            <a:r>
              <a:rPr lang="en-GB" sz="2000" dirty="0" err="1">
                <a:cs typeface="Courier New" panose="02070309020205020404" pitchFamily="49" charset="0"/>
              </a:rPr>
              <a:t>refpts</a:t>
            </a:r>
            <a:r>
              <a:rPr lang="en-GB" sz="2000" dirty="0">
                <a:cs typeface="Courier New" panose="02070309020205020404" pitchFamily="49" charset="0"/>
              </a:rPr>
              <a:t>=[n-1, n, n+1], it could shift longitudinally the element n by modifying the drifts n-1 and n+1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6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 err="1"/>
              <a:t>VariableList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>
            <a:normAutofit/>
          </a:bodyPr>
          <a:lstStyle/>
          <a:p>
            <a:r>
              <a:rPr lang="fr-FR" sz="2400" dirty="0" err="1"/>
              <a:t>Allow</a:t>
            </a:r>
            <a:r>
              <a:rPr lang="fr-FR" sz="2400" dirty="0"/>
              <a:t> </a:t>
            </a:r>
            <a:r>
              <a:rPr lang="fr-FR" sz="2400" dirty="0" err="1"/>
              <a:t>vectorized</a:t>
            </a:r>
            <a:r>
              <a:rPr lang="fr-FR" sz="2400" dirty="0"/>
              <a:t> </a:t>
            </a:r>
            <a:r>
              <a:rPr lang="fr-FR" sz="2400" dirty="0" err="1"/>
              <a:t>access</a:t>
            </a:r>
            <a:r>
              <a:rPr lang="fr-FR" sz="2400" dirty="0"/>
              <a:t> to a </a:t>
            </a:r>
            <a:r>
              <a:rPr lang="fr-FR" sz="2400" dirty="0" err="1"/>
              <a:t>list</a:t>
            </a:r>
            <a:r>
              <a:rPr lang="fr-FR" sz="2400" dirty="0"/>
              <a:t> of variables</a:t>
            </a:r>
            <a:endParaRPr lang="fr-FR" sz="2000" dirty="0"/>
          </a:p>
          <a:p>
            <a:r>
              <a:rPr lang="fr-FR" sz="2400"/>
              <a:t>Methods</a:t>
            </a:r>
            <a:r>
              <a:rPr lang="fr-FR" sz="2400" dirty="0"/>
              <a:t>:</a:t>
            </a:r>
          </a:p>
          <a:p>
            <a:pPr lvl="1"/>
            <a:r>
              <a:rPr lang="fr-FR" sz="2000" dirty="0" err="1"/>
              <a:t>VariableList.set</a:t>
            </a:r>
            <a:r>
              <a:rPr lang="fr-FR" sz="2000" dirty="0"/>
              <a:t>(</a:t>
            </a:r>
            <a:r>
              <a:rPr lang="fr-FR" sz="2000" dirty="0" err="1"/>
              <a:t>lattice</a:t>
            </a:r>
            <a:r>
              <a:rPr lang="fr-FR" sz="2000" dirty="0"/>
              <a:t>, values)</a:t>
            </a:r>
          </a:p>
          <a:p>
            <a:pPr lvl="1"/>
            <a:r>
              <a:rPr lang="fr-FR" sz="2000" dirty="0"/>
              <a:t>values = </a:t>
            </a:r>
            <a:r>
              <a:rPr lang="fr-FR" sz="2000" dirty="0" err="1"/>
              <a:t>VariableList.get</a:t>
            </a:r>
            <a:r>
              <a:rPr lang="fr-FR" sz="2000" dirty="0"/>
              <a:t>(</a:t>
            </a:r>
            <a:r>
              <a:rPr lang="fr-FR" sz="2000" dirty="0" err="1"/>
              <a:t>lattice</a:t>
            </a:r>
            <a:r>
              <a:rPr lang="fr-FR" sz="2000" dirty="0"/>
              <a:t>)</a:t>
            </a:r>
          </a:p>
          <a:p>
            <a:pPr lvl="1"/>
            <a:r>
              <a:rPr lang="fr-FR" sz="2000" dirty="0" err="1"/>
              <a:t>VariableList.increment</a:t>
            </a:r>
            <a:r>
              <a:rPr lang="fr-FR" sz="2000" dirty="0"/>
              <a:t>(</a:t>
            </a:r>
            <a:r>
              <a:rPr lang="fr-FR" sz="2000" dirty="0" err="1"/>
              <a:t>lattice</a:t>
            </a:r>
            <a:r>
              <a:rPr lang="fr-FR" sz="2000" dirty="0"/>
              <a:t>, values)</a:t>
            </a:r>
          </a:p>
          <a:p>
            <a:pPr lvl="1"/>
            <a:r>
              <a:rPr lang="fr-FR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19635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106</TotalTime>
  <Words>203</Words>
  <Application>Microsoft Macintosh PowerPoint</Application>
  <PresentationFormat>Format A4 (210 x 297 mm)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Thème Office</vt:lpstr>
      <vt:lpstr>Variable</vt:lpstr>
      <vt:lpstr>Variables in simulation</vt:lpstr>
      <vt:lpstr>VariableList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 et M Farvacque</dc:creator>
  <cp:lastModifiedBy>L et M Farvacque</cp:lastModifiedBy>
  <cp:revision>4</cp:revision>
  <dcterms:created xsi:type="dcterms:W3CDTF">2023-02-22T13:41:40Z</dcterms:created>
  <dcterms:modified xsi:type="dcterms:W3CDTF">2023-02-22T15:30:51Z</dcterms:modified>
</cp:coreProperties>
</file>