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"/>
  </p:notesMasterIdLst>
  <p:sldIdLst>
    <p:sldId id="262" r:id="rId2"/>
    <p:sldId id="263" r:id="rId3"/>
  </p:sldIdLst>
  <p:sldSz cx="9144000" cy="5715000" type="screen16x1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orient="horz" pos="288">
          <p15:clr>
            <a:srgbClr val="A4A3A4"/>
          </p15:clr>
        </p15:guide>
        <p15:guide id="3" orient="horz" pos="3312">
          <p15:clr>
            <a:srgbClr val="A4A3A4"/>
          </p15:clr>
        </p15:guide>
        <p15:guide id="4" orient="horz" pos="855">
          <p15:clr>
            <a:srgbClr val="A4A3A4"/>
          </p15:clr>
        </p15:guide>
        <p15:guide id="5" pos="2880">
          <p15:clr>
            <a:srgbClr val="A4A3A4"/>
          </p15:clr>
        </p15:guide>
        <p15:guide id="6" pos="521">
          <p15:clr>
            <a:srgbClr val="A4A3A4"/>
          </p15:clr>
        </p15:guide>
        <p15:guide id="7" pos="523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E5B99"/>
    <a:srgbClr val="B7B9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howGuides="1">
      <p:cViewPr varScale="1">
        <p:scale>
          <a:sx n="127" d="100"/>
          <a:sy n="127" d="100"/>
        </p:scale>
        <p:origin x="656" y="176"/>
      </p:cViewPr>
      <p:guideLst>
        <p:guide orient="horz" pos="1800"/>
        <p:guide orient="horz" pos="288"/>
        <p:guide orient="horz" pos="3312"/>
        <p:guide orient="horz" pos="855"/>
        <p:guide pos="2880"/>
        <p:guide pos="521"/>
        <p:guide pos="523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80E798-53FF-4C51-A981-953463752515}" type="datetimeFigureOut">
              <a:rPr lang="fr-FR" smtClean="0"/>
              <a:pPr/>
              <a:t>14/09/2022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06CD8F-B7ED-4A05-9FB1-A01CC0EF02CC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 bwMode="gray">
          <a:xfrm>
            <a:off x="827089" y="1"/>
            <a:ext cx="7489825" cy="457729"/>
          </a:xfrm>
          <a:noFill/>
        </p:spPr>
        <p:txBody>
          <a:bodyPr anchor="b" anchorCtr="0"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Click to edit Master title style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827088" y="457729"/>
            <a:ext cx="7489825" cy="479558"/>
          </a:xfrm>
        </p:spPr>
        <p:txBody>
          <a:bodyPr/>
          <a:lstStyle>
            <a:lvl1pPr marL="0" indent="0" algn="l">
              <a:buNone/>
              <a:defRPr sz="12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/>
              <a:t>Click to edit Master subtitle style</a:t>
            </a:r>
          </a:p>
        </p:txBody>
      </p:sp>
      <p:sp>
        <p:nvSpPr>
          <p:cNvPr id="12" name="Espace réservé de la date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/>
              <a:t>26/07/2013</a:t>
            </a:r>
          </a:p>
        </p:txBody>
      </p:sp>
      <p:sp>
        <p:nvSpPr>
          <p:cNvPr id="13" name="Espace réservé du numéro de diapositive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Page </a:t>
            </a:r>
            <a:fld id="{733122C9-A0B9-462F-8757-0847AD287B63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l 66TH MEETING OF THE ESRF l 30-31 May 2014 l Author</a:t>
            </a:r>
          </a:p>
        </p:txBody>
      </p:sp>
      <p:pic>
        <p:nvPicPr>
          <p:cNvPr id="9" name="Image 8" descr="logo_couv.jpg"/>
          <p:cNvPicPr>
            <a:picLocks noChangeAspect="1"/>
          </p:cNvPicPr>
          <p:nvPr userDrawn="1"/>
        </p:nvPicPr>
        <p:blipFill rotWithShape="1">
          <a:blip r:embed="rId2" cstate="print"/>
          <a:srcRect b="17491"/>
          <a:stretch/>
        </p:blipFill>
        <p:spPr>
          <a:xfrm>
            <a:off x="972000" y="3001516"/>
            <a:ext cx="7200000" cy="237626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727200" y="126000"/>
            <a:ext cx="8236800" cy="496800"/>
          </a:xfrm>
          <a:solidFill>
            <a:schemeClr val="accent1"/>
          </a:solidFill>
        </p:spPr>
        <p:txBody>
          <a:bodyPr lIns="108000" tIns="0" rIns="108000" anchor="ctr" anchorCtr="0"/>
          <a:lstStyle>
            <a:lvl1pPr>
              <a:lnSpc>
                <a:spcPct val="85000"/>
              </a:lnSpc>
              <a:defRPr sz="2500"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Click to edit Master title style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 bwMode="gray">
          <a:xfrm>
            <a:off x="3351600" y="915000"/>
            <a:ext cx="5612400" cy="2970000"/>
          </a:xfrm>
          <a:solidFill>
            <a:srgbClr val="4E5B99"/>
          </a:solidFill>
        </p:spPr>
        <p:txBody>
          <a:bodyPr lIns="216000" tIns="252000"/>
          <a:lstStyle>
            <a:lvl1pPr marL="0" indent="0">
              <a:spcAft>
                <a:spcPts val="300"/>
              </a:spcAft>
              <a:buFont typeface="Arial" pitchFamily="34" charset="0"/>
              <a:buNone/>
              <a:defRPr sz="2800">
                <a:solidFill>
                  <a:schemeClr val="bg1"/>
                </a:solidFill>
              </a:defRPr>
            </a:lvl1pPr>
            <a:lvl2pPr marL="0" indent="0">
              <a:spcBef>
                <a:spcPts val="400"/>
              </a:spcBef>
              <a:spcAft>
                <a:spcPts val="0"/>
              </a:spcAft>
              <a:buFont typeface="Arial" pitchFamily="34" charset="0"/>
              <a:buNone/>
              <a:defRPr sz="2600" b="1">
                <a:solidFill>
                  <a:schemeClr val="bg1"/>
                </a:solidFill>
              </a:defRPr>
            </a:lvl2pPr>
            <a:lvl3pPr marL="0" indent="0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 sz="2250">
                <a:solidFill>
                  <a:schemeClr val="bg1"/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SzPct val="80000"/>
              <a:buNone/>
              <a:defRPr sz="1750">
                <a:solidFill>
                  <a:schemeClr val="bg1"/>
                </a:solidFill>
              </a:defRPr>
            </a:lvl4pPr>
            <a:lvl5pPr marL="0" indent="0">
              <a:lnSpc>
                <a:spcPct val="80000"/>
              </a:lnSpc>
              <a:spcAft>
                <a:spcPts val="0"/>
              </a:spcAft>
              <a:buNone/>
              <a:defRPr sz="1500" b="1" i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8" name="Espace réservé pour une image  7"/>
          <p:cNvSpPr>
            <a:spLocks noGrp="1"/>
          </p:cNvSpPr>
          <p:nvPr>
            <p:ph type="pic" sz="quarter" idx="13"/>
          </p:nvPr>
        </p:nvSpPr>
        <p:spPr>
          <a:xfrm>
            <a:off x="727200" y="915000"/>
            <a:ext cx="2574000" cy="2970000"/>
          </a:xfrm>
        </p:spPr>
        <p:txBody>
          <a:bodyPr anchor="ctr" anchorCtr="0"/>
          <a:lstStyle>
            <a:lvl1pPr algn="ctr">
              <a:defRPr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7" name="Espace réservé de la date 16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 noProof="0"/>
              <a:t>26/07/2013</a:t>
            </a:r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r>
              <a:rPr lang="en-US" noProof="0"/>
              <a:t>Page </a:t>
            </a:r>
            <a:fld id="{733122C9-A0B9-462F-8757-0847AD287B63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noProof="0"/>
              <a:t>l 66TH MEETING OF THE ESRF l 30-31 May 2014 l Author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/>
          <a:p>
            <a:r>
              <a:rPr lang="en-US" noProof="0" dirty="0"/>
              <a:t>Click to edit Master title style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 bwMode="gray"/>
        <p:txBody>
          <a:bodyPr/>
          <a:lstStyle>
            <a:lvl4pPr>
              <a:spcBef>
                <a:spcPts val="0"/>
              </a:spcBef>
              <a:spcAft>
                <a:spcPts val="300"/>
              </a:spcAft>
              <a:buSzPct val="80000"/>
              <a:defRPr/>
            </a:lvl4pPr>
            <a:lvl5pPr>
              <a:spcAft>
                <a:spcPts val="300"/>
              </a:spcAft>
              <a:defRPr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/>
              <a:t>26/07/2013</a:t>
            </a: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noProof="0"/>
              <a:t>Page </a:t>
            </a:r>
            <a:fld id="{733122C9-A0B9-462F-8757-0847AD287B63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noProof="0"/>
              <a:t>l 66TH MEETING OF THE ESRF l 30-31 May 2014 l Author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se for importing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/>
          <a:p>
            <a:r>
              <a:rPr lang="en-US" noProof="0" dirty="0"/>
              <a:t>Click to edit Master title style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/>
              <a:t>26/07/2013</a:t>
            </a: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noProof="0"/>
              <a:t>Page </a:t>
            </a:r>
            <a:fld id="{733122C9-A0B9-462F-8757-0847AD287B63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noProof="0"/>
              <a:t>l 66TH MEETING OF THE ESRF l 30-31 May 2014 l Author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 10" descr="logo_texte.jpg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7168056" y="5067000"/>
            <a:ext cx="1975944" cy="648000"/>
          </a:xfrm>
          <a:prstGeom prst="rect">
            <a:avLst/>
          </a:prstGeom>
        </p:spPr>
      </p:pic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 bwMode="gray">
          <a:xfrm>
            <a:off x="727200" y="126000"/>
            <a:ext cx="8236800" cy="496800"/>
          </a:xfrm>
          <a:prstGeom prst="rect">
            <a:avLst/>
          </a:prstGeom>
          <a:solidFill>
            <a:schemeClr val="accent1"/>
          </a:solidFill>
        </p:spPr>
        <p:txBody>
          <a:bodyPr vert="horz" lIns="72000" tIns="0" rIns="72000" bIns="0" rtlCol="0" anchor="ctr" anchorCtr="0">
            <a:noAutofit/>
          </a:bodyPr>
          <a:lstStyle/>
          <a:p>
            <a:r>
              <a:rPr lang="en-US"/>
              <a:t>Click to edit Master title style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 bwMode="gray">
          <a:xfrm>
            <a:off x="727200" y="805272"/>
            <a:ext cx="8236800" cy="433198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 bwMode="gray">
          <a:xfrm>
            <a:off x="0" y="5587803"/>
            <a:ext cx="611560" cy="127197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600" b="1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26/07/2013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 bwMode="gray">
          <a:xfrm>
            <a:off x="630001" y="5402791"/>
            <a:ext cx="6120000" cy="177074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600" b="1" cap="none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l 66TH MEETING OF THE ESRF l 30-31 May 2014 l Author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 bwMode="gray">
          <a:xfrm>
            <a:off x="198001" y="5402865"/>
            <a:ext cx="413559" cy="1770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600" b="1">
                <a:solidFill>
                  <a:schemeClr val="accent1"/>
                </a:solidFill>
              </a:defRPr>
            </a:lvl1pPr>
          </a:lstStyle>
          <a:p>
            <a:r>
              <a:rPr lang="fr-FR" dirty="0"/>
              <a:t>Page </a:t>
            </a:r>
            <a:fld id="{733122C9-A0B9-462F-8757-0847AD287B6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8" name="Rectangle 7"/>
          <p:cNvSpPr/>
          <p:nvPr userDrawn="1"/>
        </p:nvSpPr>
        <p:spPr>
          <a:xfrm>
            <a:off x="180000" y="126000"/>
            <a:ext cx="496800" cy="496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3" r:id="rId2"/>
    <p:sldLayoutId id="2147483650" r:id="rId3"/>
    <p:sldLayoutId id="2147483654" r:id="rId4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1600" b="1" kern="1200" cap="all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0"/>
        </a:spcBef>
        <a:spcAft>
          <a:spcPts val="1000"/>
        </a:spcAft>
        <a:buFont typeface="Arial" pitchFamily="34" charset="0"/>
        <a:buNone/>
        <a:defRPr sz="1800" b="1" kern="1200">
          <a:solidFill>
            <a:schemeClr val="accent6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spcBef>
          <a:spcPts val="0"/>
        </a:spcBef>
        <a:spcAft>
          <a:spcPts val="1500"/>
        </a:spcAft>
        <a:buFont typeface="Arial" pitchFamily="34" charset="0"/>
        <a:buNone/>
        <a:defRPr sz="1700" kern="1200">
          <a:solidFill>
            <a:schemeClr val="accent6"/>
          </a:solidFill>
          <a:latin typeface="+mn-lt"/>
          <a:ea typeface="+mn-ea"/>
          <a:cs typeface="+mn-cs"/>
        </a:defRPr>
      </a:lvl2pPr>
      <a:lvl3pPr marL="0" indent="0" algn="l" defTabSz="914400" rtl="0" eaLnBrk="1" latinLnBrk="0" hangingPunct="1">
        <a:lnSpc>
          <a:spcPct val="105000"/>
        </a:lnSpc>
        <a:spcBef>
          <a:spcPts val="0"/>
        </a:spcBef>
        <a:spcAft>
          <a:spcPts val="500"/>
        </a:spcAft>
        <a:buFont typeface="Arial" pitchFamily="34" charset="0"/>
        <a:buNone/>
        <a:defRPr sz="15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357188" indent="-174625" algn="l" defTabSz="914400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Clr>
          <a:schemeClr val="accent6"/>
        </a:buClr>
        <a:buSzPct val="80000"/>
        <a:buFont typeface="Wingdings" pitchFamily="2" charset="2"/>
        <a:buChar char="l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162050" indent="-174625" algn="l" defTabSz="914400" rtl="0" eaLnBrk="1" latinLnBrk="0" hangingPunct="1">
        <a:spcBef>
          <a:spcPts val="0"/>
        </a:spcBef>
        <a:spcAft>
          <a:spcPts val="600"/>
        </a:spcAft>
        <a:buClr>
          <a:schemeClr val="accent6"/>
        </a:buClr>
        <a:buFont typeface="ITCOfficinaSans LT Book" pitchFamily="2" charset="0"/>
        <a:buChar char="&gt;"/>
        <a:defRPr sz="1200" 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0" y="5587803"/>
            <a:ext cx="611560" cy="127197"/>
          </a:xfrm>
        </p:spPr>
        <p:txBody>
          <a:bodyPr/>
          <a:lstStyle/>
          <a:p>
            <a:r>
              <a:rPr lang="fr-FR"/>
              <a:t>26/07/2013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2"/>
          </p:nvPr>
        </p:nvSpPr>
        <p:spPr>
          <a:xfrm>
            <a:off x="630001" y="5402791"/>
            <a:ext cx="6120000" cy="177074"/>
          </a:xfrm>
        </p:spPr>
        <p:txBody>
          <a:bodyPr/>
          <a:lstStyle/>
          <a:p>
            <a:r>
              <a:rPr lang="en-US"/>
              <a:t>l 66TH MEETING OF THE ESRF l 30-31 May 2014 l Author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1"/>
          </p:nvPr>
        </p:nvSpPr>
        <p:spPr>
          <a:xfrm>
            <a:off x="198001" y="5402865"/>
            <a:ext cx="413559" cy="177000"/>
          </a:xfrm>
        </p:spPr>
        <p:txBody>
          <a:bodyPr/>
          <a:lstStyle/>
          <a:p>
            <a:fld id="{733122C9-A0B9-462F-8757-0847AD287B63}" type="slidenum">
              <a:rPr lang="fr-FR" smtClean="0"/>
              <a:pPr/>
              <a:t>1</a:t>
            </a:fld>
            <a:endParaRPr lang="fr-FR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4A26574-A2FD-6A4C-BFF2-EB389852E487}"/>
              </a:ext>
            </a:extLst>
          </p:cNvPr>
          <p:cNvSpPr txBox="1"/>
          <p:nvPr/>
        </p:nvSpPr>
        <p:spPr>
          <a:xfrm>
            <a:off x="2456197" y="1705372"/>
            <a:ext cx="4293804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500" dirty="0"/>
              <a:t>Injection efficiency from HDB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C889AA-0A6E-7F4D-ADD5-B8D1410B76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Comparison of injection efficiency </a:t>
            </a:r>
            <a:r>
              <a:rPr lang="en-GB" dirty="0" err="1"/>
              <a:t>lite</a:t>
            </a:r>
            <a:r>
              <a:rPr lang="en-GB" dirty="0"/>
              <a:t> and </a:t>
            </a:r>
            <a:r>
              <a:rPr lang="en-GB" dirty="0" err="1"/>
              <a:t>ct</a:t>
            </a:r>
            <a:r>
              <a:rPr lang="en-GB" dirty="0"/>
              <a:t> based from HDB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262519B-9CF0-9246-9E2E-84C67E451E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/>
              <a:t>26/07/2013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0CEF90-9F17-0440-9EB2-EDD77BA4501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noProof="0"/>
              <a:t>Page </a:t>
            </a:r>
            <a:fld id="{733122C9-A0B9-462F-8757-0847AD287B63}" type="slidenum">
              <a:rPr lang="en-US" noProof="0" smtClean="0"/>
              <a:pPr/>
              <a:t>2</a:t>
            </a:fld>
            <a:endParaRPr lang="en-US" noProof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52CADD-3971-9C46-9857-A846D03EEDC4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noProof="0"/>
              <a:t>l 66TH MEETING OF THE ESRF l 30-31 May 2014 l Author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5531DFF-CD43-554D-8453-CD13C7DD36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70948"/>
            <a:ext cx="9144000" cy="3173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1373152"/>
      </p:ext>
    </p:extLst>
  </p:cSld>
  <p:clrMapOvr>
    <a:masterClrMapping/>
  </p:clrMapOvr>
</p:sld>
</file>

<file path=ppt/theme/theme1.xml><?xml version="1.0" encoding="utf-8"?>
<a:theme xmlns:a="http://schemas.openxmlformats.org/drawingml/2006/main" name="ESRF - default">
  <a:themeElements>
    <a:clrScheme name="ESRF">
      <a:dk1>
        <a:sysClr val="windowText" lastClr="000000"/>
      </a:dk1>
      <a:lt1>
        <a:sysClr val="window" lastClr="FFFFFF"/>
      </a:lt1>
      <a:dk2>
        <a:srgbClr val="B7B9BA"/>
      </a:dk2>
      <a:lt2>
        <a:srgbClr val="AF007C"/>
      </a:lt2>
      <a:accent1>
        <a:srgbClr val="132577"/>
      </a:accent1>
      <a:accent2>
        <a:srgbClr val="ED7703"/>
      </a:accent2>
      <a:accent3>
        <a:srgbClr val="F4A300"/>
      </a:accent3>
      <a:accent4>
        <a:srgbClr val="FFDD00"/>
      </a:accent4>
      <a:accent5>
        <a:srgbClr val="51A026"/>
      </a:accent5>
      <a:accent6>
        <a:srgbClr val="0098D4"/>
      </a:accent6>
      <a:hlink>
        <a:srgbClr val="000000"/>
      </a:hlink>
      <a:folHlink>
        <a:srgbClr val="000000"/>
      </a:folHlink>
    </a:clrScheme>
    <a:fontScheme name="Solocal_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Presentation2" id="{D847FB10-DE6C-6240-8E0A-F797EB7AA051}" vid="{813414D4-6DF6-B645-AB4F-E48B1EFA1D5F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ESRF - default</Template>
  <TotalTime>8775</TotalTime>
  <Words>43</Words>
  <Application>Microsoft Macintosh PowerPoint</Application>
  <PresentationFormat>On-screen Show (16:10)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ITCOfficinaSans LT Book</vt:lpstr>
      <vt:lpstr>Wingdings</vt:lpstr>
      <vt:lpstr>ESRF - default</vt:lpstr>
      <vt:lpstr>PowerPoint Presentation</vt:lpstr>
      <vt:lpstr>Comparison of injection efficiency lite and ct based from HDB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4</cp:revision>
  <dcterms:created xsi:type="dcterms:W3CDTF">2022-09-14T09:29:32Z</dcterms:created>
  <dcterms:modified xsi:type="dcterms:W3CDTF">2022-09-20T11:45:11Z</dcterms:modified>
</cp:coreProperties>
</file>