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A991C-0A08-484A-AE5E-6C1149FC37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9B522F-2A39-4329-939E-5BD3678EAC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0FB163-88EB-4944-ABF1-92BC0EE0C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0B565-BEB1-45CF-B15F-ED754E36E48A}" type="datetimeFigureOut">
              <a:rPr lang="en-US" smtClean="0"/>
              <a:t>19/06/2026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00B3-4AF0-4526-A128-6D7D9D736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AD2D07-67BB-4D89-B9BA-B01C501F0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F371-9DBF-48ED-A793-B360A6DAE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747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632D2-CA0C-4827-8E80-28FE7D925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F9F676-EE00-4BC9-A288-5089CC6D66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FFC545-331F-45F2-A2FD-B3D3DA6C9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0B565-BEB1-45CF-B15F-ED754E36E48A}" type="datetimeFigureOut">
              <a:rPr lang="en-US" smtClean="0"/>
              <a:t>19/06/2026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569B0-5DDD-45A7-A056-7530B7257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2FA90D-426B-4F9B-88D7-D4D82E1AD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F371-9DBF-48ED-A793-B360A6DAE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28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6531FF-98C6-45E5-A3D5-ADCFC7171A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1C7E8E-607A-4DD4-B0CC-79DA39D9F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24BCA6-B7C8-4525-9F24-9234BD522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0B565-BEB1-45CF-B15F-ED754E36E48A}" type="datetimeFigureOut">
              <a:rPr lang="en-US" smtClean="0"/>
              <a:t>19/06/2026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4D5DDA-F1C5-4E98-B7FB-18583EF75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7E8CA4-2018-4426-9C39-E0D545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F371-9DBF-48ED-A793-B360A6DAE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9687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9353766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0886F-EC0A-4397-8132-9AC2C0973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84293-4B7E-49AE-9DAC-F9DD224E7D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6FC23E-7FA1-4CEB-B9F4-88D30225D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0B565-BEB1-45CF-B15F-ED754E36E48A}" type="datetimeFigureOut">
              <a:rPr lang="en-US" smtClean="0"/>
              <a:t>19/06/2026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6F129C-3AE3-463B-B94B-0E57C7FD7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DEFB94-5D22-45B9-92F0-90E98C751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F371-9DBF-48ED-A793-B360A6DAE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271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B1E23-FC43-4BD0-A0D3-91507EB94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EEC158-9C92-4006-A197-D36318CEBC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6D823A-B797-4F96-9D0A-5A9BCB999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0B565-BEB1-45CF-B15F-ED754E36E48A}" type="datetimeFigureOut">
              <a:rPr lang="en-US" smtClean="0"/>
              <a:t>19/06/2026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82E534-7D5C-46A9-81E8-9163CB74F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62CA0C-18CD-4E8E-BEFF-284DAA64D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F371-9DBF-48ED-A793-B360A6DAE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293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878C6-0C20-421A-A787-99320AC7A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36A17-0A83-45C4-82B4-146225D973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61DC24-BDF7-4655-BE85-2D4F0AA040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999220-519D-48D1-83AE-89A498EB5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0B565-BEB1-45CF-B15F-ED754E36E48A}" type="datetimeFigureOut">
              <a:rPr lang="en-US" smtClean="0"/>
              <a:t>19/06/2026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463E85-1ADA-4E51-AB34-806D60141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766D8F-0BDC-4900-88EB-0A3328097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F371-9DBF-48ED-A793-B360A6DAE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839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E7108-F1FD-43E4-AE25-BD65D0D95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190D58-7C86-473A-9981-8E0FEF149C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05741E-8545-4E2C-BAC4-2340193906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C7FA1E-7E17-431F-B003-BCB1BF9343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E5063A-630C-42BD-8F51-2CC1703F96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4C12E5-CA5D-44D7-8359-CE87AEB51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0B565-BEB1-45CF-B15F-ED754E36E48A}" type="datetimeFigureOut">
              <a:rPr lang="en-US" smtClean="0"/>
              <a:t>19/06/2026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116871-5318-42FC-80B3-9FEC3521C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D340C6-26F5-4B27-8AF7-A469C0960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F371-9DBF-48ED-A793-B360A6DAE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240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E6B17-6919-48F2-A666-86246AB38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837198-F738-4307-B13C-9F0652583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0B565-BEB1-45CF-B15F-ED754E36E48A}" type="datetimeFigureOut">
              <a:rPr lang="en-US" smtClean="0"/>
              <a:t>19/06/2026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F08696-1174-4996-AB4D-3A12DA1FB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3B570E-C083-4FED-B8D3-C2CCFDCD3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F371-9DBF-48ED-A793-B360A6DAE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21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3A2CD5-E821-4F31-825F-86CE017B2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0B565-BEB1-45CF-B15F-ED754E36E48A}" type="datetimeFigureOut">
              <a:rPr lang="en-US" smtClean="0"/>
              <a:t>19/06/2026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88E9A0-94C1-4269-B3F4-53DC29F7E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E88188-9A0E-4D17-880E-D69C4A566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F371-9DBF-48ED-A793-B360A6DAE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750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D4F52-25D3-4D9D-B7D7-65B2100D3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122DC-48D2-4547-982E-0659A2A64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D8AEC3-6EC8-4F47-A92E-4EE15D439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9DDEA4-554B-466A-830A-460FA8687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0B565-BEB1-45CF-B15F-ED754E36E48A}" type="datetimeFigureOut">
              <a:rPr lang="en-US" smtClean="0"/>
              <a:t>19/06/2026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755ECE-F8A9-4190-A0B7-6A26845C7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77149C-E3E8-4912-A5B4-3CCFE0B73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F371-9DBF-48ED-A793-B360A6DAE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923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0753D-91F7-4E55-9D2B-8DE61E30A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19F406-CD29-4225-8E88-6A1D8D797F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D23AAF-2331-455B-B212-C6AFABD4F9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6466F-CDC5-4C20-85A2-1D6739654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0B565-BEB1-45CF-B15F-ED754E36E48A}" type="datetimeFigureOut">
              <a:rPr lang="en-US" smtClean="0"/>
              <a:t>19/06/2026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5D6CED-DC1C-4C58-B4B6-3DEAE4C63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EB20D5-AE57-4253-BD9B-A81FC662E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F371-9DBF-48ED-A793-B360A6DAE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910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D32367-DBE2-4F87-95EE-A84CE22E1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228365-279E-4396-BBE9-FA6953131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1A1E9A-7092-4A77-8BEB-9C81A0B766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0B565-BEB1-45CF-B15F-ED754E36E48A}" type="datetimeFigureOut">
              <a:rPr lang="en-US" smtClean="0"/>
              <a:t>19/06/2026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78BA6-EA8E-447C-AC49-D032C620F0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F527C7-99E5-46AB-AB5F-6113B00B71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DF371-9DBF-48ED-A793-B360A6DAE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96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242334F-F620-4A60-B8C5-7C7DD28A21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7203516"/>
              </p:ext>
            </p:extLst>
          </p:nvPr>
        </p:nvGraphicFramePr>
        <p:xfrm>
          <a:off x="676109" y="568576"/>
          <a:ext cx="10283017" cy="5806672"/>
        </p:xfrm>
        <a:graphic>
          <a:graphicData uri="http://schemas.openxmlformats.org/drawingml/2006/table">
            <a:tbl>
              <a:tblPr/>
              <a:tblGrid>
                <a:gridCol w="360000">
                  <a:extLst>
                    <a:ext uri="{9D8B030D-6E8A-4147-A177-3AD203B41FA5}">
                      <a16:colId xmlns:a16="http://schemas.microsoft.com/office/drawing/2014/main" val="3261979258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355304076"/>
                    </a:ext>
                  </a:extLst>
                </a:gridCol>
                <a:gridCol w="639919">
                  <a:extLst>
                    <a:ext uri="{9D8B030D-6E8A-4147-A177-3AD203B41FA5}">
                      <a16:colId xmlns:a16="http://schemas.microsoft.com/office/drawing/2014/main" val="152818036"/>
                    </a:ext>
                  </a:extLst>
                </a:gridCol>
                <a:gridCol w="749905">
                  <a:extLst>
                    <a:ext uri="{9D8B030D-6E8A-4147-A177-3AD203B41FA5}">
                      <a16:colId xmlns:a16="http://schemas.microsoft.com/office/drawing/2014/main" val="1003242582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1261839994"/>
                    </a:ext>
                  </a:extLst>
                </a:gridCol>
                <a:gridCol w="1066533">
                  <a:extLst>
                    <a:ext uri="{9D8B030D-6E8A-4147-A177-3AD203B41FA5}">
                      <a16:colId xmlns:a16="http://schemas.microsoft.com/office/drawing/2014/main" val="2442353356"/>
                    </a:ext>
                  </a:extLst>
                </a:gridCol>
                <a:gridCol w="749905">
                  <a:extLst>
                    <a:ext uri="{9D8B030D-6E8A-4147-A177-3AD203B41FA5}">
                      <a16:colId xmlns:a16="http://schemas.microsoft.com/office/drawing/2014/main" val="1565062297"/>
                    </a:ext>
                  </a:extLst>
                </a:gridCol>
                <a:gridCol w="749905">
                  <a:extLst>
                    <a:ext uri="{9D8B030D-6E8A-4147-A177-3AD203B41FA5}">
                      <a16:colId xmlns:a16="http://schemas.microsoft.com/office/drawing/2014/main" val="1400456373"/>
                    </a:ext>
                  </a:extLst>
                </a:gridCol>
                <a:gridCol w="1066533">
                  <a:extLst>
                    <a:ext uri="{9D8B030D-6E8A-4147-A177-3AD203B41FA5}">
                      <a16:colId xmlns:a16="http://schemas.microsoft.com/office/drawing/2014/main" val="1337273667"/>
                    </a:ext>
                  </a:extLst>
                </a:gridCol>
                <a:gridCol w="749905">
                  <a:extLst>
                    <a:ext uri="{9D8B030D-6E8A-4147-A177-3AD203B41FA5}">
                      <a16:colId xmlns:a16="http://schemas.microsoft.com/office/drawing/2014/main" val="3780293443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1915246062"/>
                    </a:ext>
                  </a:extLst>
                </a:gridCol>
                <a:gridCol w="2026412">
                  <a:extLst>
                    <a:ext uri="{9D8B030D-6E8A-4147-A177-3AD203B41FA5}">
                      <a16:colId xmlns:a16="http://schemas.microsoft.com/office/drawing/2014/main" val="741582534"/>
                    </a:ext>
                  </a:extLst>
                </a:gridCol>
              </a:tblGrid>
              <a:tr h="198705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COLD project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LINAC upgrade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8716276"/>
                  </a:ext>
                </a:extLst>
              </a:tr>
              <a:tr h="227748"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Modulator hall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Modulator hall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PINJ (Tunnel)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4907451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27-Jul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USM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4245058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Tue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28-Jul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3"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 concrete door - Free space – new cavity 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3148500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Wed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29-Jul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Removal of row materials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2744268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Thurs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30-Jul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after the transfer of the new cavity @ PINJ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                      Close concrete door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464283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31-Jul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543149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Start to 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connect new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cavity to Modulator3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667732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Sun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724737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DC3E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930058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Tue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 Civil works : Manholes creation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No other intervention due to noisy work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1" marR="5471" marT="547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 No other intervention due to noisy work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3875034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Wed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8313151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Thurs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DC3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Resin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DC3E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DC3E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6077947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0211484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4616320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Sun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DC3E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DC3E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DC3E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0619839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 of civil work -  cleaning of the area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DC3E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113558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Tue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685009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Wed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4587483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Thurs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684466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2192347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110352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Sun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6674384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3269180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Tue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226843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Wed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3521801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Thurs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Restart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9526768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588483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070372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Sun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737358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8518481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Tue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USM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1136640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Wed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71" marR="5471" marT="54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7338331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1466BF0-C741-47B1-8F62-3E348CB919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802847"/>
              </p:ext>
            </p:extLst>
          </p:nvPr>
        </p:nvGraphicFramePr>
        <p:xfrm>
          <a:off x="10959126" y="995029"/>
          <a:ext cx="900000" cy="5380219"/>
        </p:xfrm>
        <a:graphic>
          <a:graphicData uri="http://schemas.openxmlformats.org/drawingml/2006/table">
            <a:tbl>
              <a:tblPr/>
              <a:tblGrid>
                <a:gridCol w="360000">
                  <a:extLst>
                    <a:ext uri="{9D8B030D-6E8A-4147-A177-3AD203B41FA5}">
                      <a16:colId xmlns:a16="http://schemas.microsoft.com/office/drawing/2014/main" val="1704156003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542321325"/>
                    </a:ext>
                  </a:extLst>
                </a:gridCol>
              </a:tblGrid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27-Jul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9243096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Tue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28-Jul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7846707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Wed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29-Jul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8121824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Thurs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30-Jul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4248994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31-Jul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3567141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4891150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Sun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0153419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6404165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Tue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9986970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Wed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0354439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Thurs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488858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641524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113491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Sun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9864623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8473547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Tue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0582671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Wed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2562877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Thurs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1317343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9672876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8176065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Sun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4344091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1171722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Tue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9616611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Wed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0537004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Thurs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6162415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001424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5163572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Sun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2687590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1703714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Tue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6258093"/>
                  </a:ext>
                </a:extLst>
              </a:tr>
              <a:tr h="1528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Wed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26-Aug</a:t>
                      </a:r>
                    </a:p>
                  </a:txBody>
                  <a:tcPr marL="5471" marR="5471" marT="54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9687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7360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Rectangle 17"/>
          <p:cNvSpPr txBox="1"/>
          <p:nvPr/>
        </p:nvSpPr>
        <p:spPr>
          <a:xfrm>
            <a:off x="642028" y="8192091"/>
            <a:ext cx="1217108" cy="5208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2859" tIns="22859" rIns="22859" bIns="22859"/>
          <a:lstStyle>
            <a:lvl1pPr algn="r" defTabSz="914400">
              <a:lnSpc>
                <a:spcPct val="100000"/>
              </a:lnSpc>
              <a:spcBef>
                <a:spcPts val="0"/>
              </a:spcBef>
              <a:defRPr sz="12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600"/>
              <a:t>Waveguide S-band</a:t>
            </a:r>
          </a:p>
        </p:txBody>
      </p:sp>
      <p:sp>
        <p:nvSpPr>
          <p:cNvPr id="172" name="Straight Connector 21"/>
          <p:cNvSpPr/>
          <p:nvPr/>
        </p:nvSpPr>
        <p:spPr>
          <a:xfrm flipV="1">
            <a:off x="2758777" y="8281521"/>
            <a:ext cx="1112064" cy="30098"/>
          </a:xfrm>
          <a:prstGeom prst="line">
            <a:avLst/>
          </a:prstGeom>
          <a:ln w="28575">
            <a:solidFill>
              <a:srgbClr val="C00000"/>
            </a:solidFill>
          </a:ln>
        </p:spPr>
        <p:txBody>
          <a:bodyPr lIns="22859" tIns="22859" rIns="22859" bIns="22859"/>
          <a:lstStyle/>
          <a:p>
            <a:pPr defTabSz="457200">
              <a:defRPr sz="1800">
                <a:latin typeface="Calibri"/>
                <a:ea typeface="Calibri"/>
                <a:cs typeface="Calibri"/>
                <a:sym typeface="Calibri"/>
              </a:defRPr>
            </a:pPr>
            <a:endParaRPr sz="900"/>
          </a:p>
        </p:txBody>
      </p:sp>
      <p:sp>
        <p:nvSpPr>
          <p:cNvPr id="173" name="Straight Connector 46"/>
          <p:cNvSpPr/>
          <p:nvPr/>
        </p:nvSpPr>
        <p:spPr>
          <a:xfrm flipH="1">
            <a:off x="3861759" y="8176793"/>
            <a:ext cx="100820" cy="134826"/>
          </a:xfrm>
          <a:prstGeom prst="line">
            <a:avLst/>
          </a:prstGeom>
          <a:ln w="28575">
            <a:solidFill>
              <a:srgbClr val="C00000"/>
            </a:solidFill>
          </a:ln>
        </p:spPr>
        <p:txBody>
          <a:bodyPr lIns="22859" tIns="22859" rIns="22859" bIns="22859"/>
          <a:lstStyle/>
          <a:p>
            <a:pPr defTabSz="457200">
              <a:defRPr sz="1800">
                <a:latin typeface="Calibri"/>
                <a:ea typeface="Calibri"/>
                <a:cs typeface="Calibri"/>
                <a:sym typeface="Calibri"/>
              </a:defRPr>
            </a:pPr>
            <a:endParaRPr sz="900"/>
          </a:p>
        </p:txBody>
      </p:sp>
      <p:sp>
        <p:nvSpPr>
          <p:cNvPr id="174" name="Straight Connector 57"/>
          <p:cNvSpPr/>
          <p:nvPr/>
        </p:nvSpPr>
        <p:spPr>
          <a:xfrm flipV="1">
            <a:off x="2704909" y="8279575"/>
            <a:ext cx="59935" cy="2829202"/>
          </a:xfrm>
          <a:prstGeom prst="line">
            <a:avLst/>
          </a:prstGeom>
          <a:ln w="28575">
            <a:solidFill>
              <a:srgbClr val="C00000"/>
            </a:solidFill>
          </a:ln>
        </p:spPr>
        <p:txBody>
          <a:bodyPr lIns="22859" tIns="22859" rIns="22859" bIns="22859"/>
          <a:lstStyle/>
          <a:p>
            <a:pPr defTabSz="457200">
              <a:defRPr sz="1800">
                <a:latin typeface="Calibri"/>
                <a:ea typeface="Calibri"/>
                <a:cs typeface="Calibri"/>
                <a:sym typeface="Calibri"/>
              </a:defRPr>
            </a:pPr>
            <a:endParaRPr sz="900"/>
          </a:p>
        </p:txBody>
      </p:sp>
      <p:sp>
        <p:nvSpPr>
          <p:cNvPr id="175" name="Rectangle 79"/>
          <p:cNvSpPr txBox="1"/>
          <p:nvPr/>
        </p:nvSpPr>
        <p:spPr>
          <a:xfrm>
            <a:off x="6854044" y="8609567"/>
            <a:ext cx="1202089" cy="5208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2859" tIns="22859" rIns="22859" bIns="22859"/>
          <a:lstStyle>
            <a:lvl1pPr algn="ctr" defTabSz="914400">
              <a:lnSpc>
                <a:spcPct val="100000"/>
              </a:lnSpc>
              <a:spcBef>
                <a:spcPts val="0"/>
              </a:spcBef>
              <a:defRPr sz="12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600"/>
              <a:t>pulse compressor</a:t>
            </a:r>
          </a:p>
        </p:txBody>
      </p:sp>
      <p:sp>
        <p:nvSpPr>
          <p:cNvPr id="176" name="Rectangle 80"/>
          <p:cNvSpPr txBox="1"/>
          <p:nvPr/>
        </p:nvSpPr>
        <p:spPr>
          <a:xfrm>
            <a:off x="5363759" y="8500598"/>
            <a:ext cx="790334" cy="4320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2859" tIns="22859" rIns="22859" bIns="22859"/>
          <a:lstStyle>
            <a:lvl1pPr defTabSz="914400">
              <a:lnSpc>
                <a:spcPct val="100000"/>
              </a:lnSpc>
              <a:spcBef>
                <a:spcPts val="0"/>
              </a:spcBef>
              <a:defRPr sz="1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500"/>
              <a:t>Vacuum pump</a:t>
            </a:r>
          </a:p>
        </p:txBody>
      </p:sp>
      <p:sp>
        <p:nvSpPr>
          <p:cNvPr id="177" name="Rectangle 81"/>
          <p:cNvSpPr txBox="1"/>
          <p:nvPr/>
        </p:nvSpPr>
        <p:spPr>
          <a:xfrm>
            <a:off x="6311053" y="8297235"/>
            <a:ext cx="1653205" cy="3113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2859" tIns="22859" rIns="22859" bIns="22859"/>
          <a:lstStyle>
            <a:lvl1pPr defTabSz="914400">
              <a:lnSpc>
                <a:spcPct val="100000"/>
              </a:lnSpc>
              <a:spcBef>
                <a:spcPts val="0"/>
              </a:spcBef>
              <a:defRPr sz="12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600"/>
              <a:t>Waveguide C-band</a:t>
            </a:r>
          </a:p>
        </p:txBody>
      </p:sp>
      <p:grpSp>
        <p:nvGrpSpPr>
          <p:cNvPr id="317" name="Group"/>
          <p:cNvGrpSpPr/>
          <p:nvPr/>
        </p:nvGrpSpPr>
        <p:grpSpPr>
          <a:xfrm>
            <a:off x="205291" y="192019"/>
            <a:ext cx="11725946" cy="6168259"/>
            <a:chOff x="0" y="-1"/>
            <a:chExt cx="23451889" cy="12336516"/>
          </a:xfrm>
        </p:grpSpPr>
        <p:grpSp>
          <p:nvGrpSpPr>
            <p:cNvPr id="280" name="Group"/>
            <p:cNvGrpSpPr/>
            <p:nvPr/>
          </p:nvGrpSpPr>
          <p:grpSpPr>
            <a:xfrm>
              <a:off x="0" y="-1"/>
              <a:ext cx="23451889" cy="12336516"/>
              <a:chOff x="0" y="0"/>
              <a:chExt cx="23451887" cy="12336514"/>
            </a:xfrm>
          </p:grpSpPr>
          <p:pic>
            <p:nvPicPr>
              <p:cNvPr id="178" name="Picture 1" descr="Picture 1"/>
              <p:cNvPicPr>
                <a:picLocks noChangeAspect="1"/>
              </p:cNvPicPr>
              <p:nvPr/>
            </p:nvPicPr>
            <p:blipFill>
              <a:blip r:embed="rId2">
                <a:extLst/>
              </a:blip>
              <a:srcRect r="22856" b="26875"/>
              <a:stretch>
                <a:fillRect/>
              </a:stretch>
            </p:blipFill>
            <p:spPr>
              <a:xfrm>
                <a:off x="0" y="0"/>
                <a:ext cx="23451889" cy="12336515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grpSp>
            <p:nvGrpSpPr>
              <p:cNvPr id="279" name="Group"/>
              <p:cNvGrpSpPr/>
              <p:nvPr/>
            </p:nvGrpSpPr>
            <p:grpSpPr>
              <a:xfrm>
                <a:off x="8668448" y="3702041"/>
                <a:ext cx="7135318" cy="1606754"/>
                <a:chOff x="0" y="0"/>
                <a:chExt cx="7135316" cy="1606753"/>
              </a:xfrm>
            </p:grpSpPr>
            <p:sp>
              <p:nvSpPr>
                <p:cNvPr id="179" name="Snip Same Side Corner Rectangle 22"/>
                <p:cNvSpPr/>
                <p:nvPr/>
              </p:nvSpPr>
              <p:spPr>
                <a:xfrm rot="4406576" flipH="1">
                  <a:off x="6360627" y="227425"/>
                  <a:ext cx="840149" cy="490136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4033" y="0"/>
                      </a:moveTo>
                      <a:lnTo>
                        <a:pt x="17567" y="0"/>
                      </a:lnTo>
                      <a:lnTo>
                        <a:pt x="21600" y="6912"/>
                      </a:lnTo>
                      <a:lnTo>
                        <a:pt x="21600" y="21600"/>
                      </a:lnTo>
                      <a:lnTo>
                        <a:pt x="0" y="21600"/>
                      </a:lnTo>
                      <a:lnTo>
                        <a:pt x="0" y="6912"/>
                      </a:lnTo>
                      <a:close/>
                    </a:path>
                  </a:pathLst>
                </a:custGeom>
                <a:solidFill>
                  <a:srgbClr val="F4A300"/>
                </a:solidFill>
                <a:ln w="25400" cap="flat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1000"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500"/>
                </a:p>
              </p:txBody>
            </p:sp>
            <p:sp>
              <p:nvSpPr>
                <p:cNvPr id="180" name="Rectangle 36"/>
                <p:cNvSpPr/>
                <p:nvPr/>
              </p:nvSpPr>
              <p:spPr>
                <a:xfrm flipH="1">
                  <a:off x="1997964" y="1356040"/>
                  <a:ext cx="68337" cy="245537"/>
                </a:xfrm>
                <a:prstGeom prst="rect">
                  <a:avLst/>
                </a:prstGeom>
                <a:solidFill>
                  <a:srgbClr val="ED7703"/>
                </a:solidFill>
                <a:ln w="25400" cap="flat">
                  <a:solidFill>
                    <a:srgbClr val="AD5702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9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450"/>
                </a:p>
              </p:txBody>
            </p:sp>
            <p:sp>
              <p:nvSpPr>
                <p:cNvPr id="181" name="Rectangle 37"/>
                <p:cNvSpPr/>
                <p:nvPr/>
              </p:nvSpPr>
              <p:spPr>
                <a:xfrm rot="2149475" flipH="1">
                  <a:off x="2046858" y="1200731"/>
                  <a:ext cx="48897" cy="187851"/>
                </a:xfrm>
                <a:prstGeom prst="rect">
                  <a:avLst/>
                </a:prstGeom>
                <a:solidFill>
                  <a:srgbClr val="ED7703"/>
                </a:solidFill>
                <a:ln w="25400" cap="flat">
                  <a:solidFill>
                    <a:srgbClr val="AD5702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9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450"/>
                </a:p>
              </p:txBody>
            </p:sp>
            <p:sp>
              <p:nvSpPr>
                <p:cNvPr id="182" name="Rectangle 38"/>
                <p:cNvSpPr/>
                <p:nvPr/>
              </p:nvSpPr>
              <p:spPr>
                <a:xfrm rot="19309226" flipH="1">
                  <a:off x="2049214" y="1182981"/>
                  <a:ext cx="57145" cy="195247"/>
                </a:xfrm>
                <a:prstGeom prst="rect">
                  <a:avLst/>
                </a:prstGeom>
                <a:solidFill>
                  <a:srgbClr val="ED7703"/>
                </a:solidFill>
                <a:ln w="25400" cap="flat">
                  <a:solidFill>
                    <a:srgbClr val="AD5702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9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450"/>
                </a:p>
              </p:txBody>
            </p:sp>
            <p:sp>
              <p:nvSpPr>
                <p:cNvPr id="183" name="Triangle 40"/>
                <p:cNvSpPr/>
                <p:nvPr/>
              </p:nvSpPr>
              <p:spPr>
                <a:xfrm rot="10800000" flipH="1">
                  <a:off x="1632718" y="1327394"/>
                  <a:ext cx="362889" cy="27936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0" y="0"/>
                      </a:moveTo>
                      <a:lnTo>
                        <a:pt x="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25400" cap="flat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9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450"/>
                </a:p>
              </p:txBody>
            </p:sp>
            <p:sp>
              <p:nvSpPr>
                <p:cNvPr id="184" name="Straight Connector 43"/>
                <p:cNvSpPr/>
                <p:nvPr/>
              </p:nvSpPr>
              <p:spPr>
                <a:xfrm flipH="1">
                  <a:off x="5724298" y="484692"/>
                  <a:ext cx="918184" cy="142365"/>
                </a:xfrm>
                <a:prstGeom prst="line">
                  <a:avLst/>
                </a:prstGeom>
                <a:noFill/>
                <a:ln w="9525" cap="flat">
                  <a:solidFill>
                    <a:srgbClr val="102377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18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 sz="900"/>
                </a:p>
              </p:txBody>
            </p:sp>
            <p:sp>
              <p:nvSpPr>
                <p:cNvPr id="185" name="Straight Connector 49"/>
                <p:cNvSpPr/>
                <p:nvPr/>
              </p:nvSpPr>
              <p:spPr>
                <a:xfrm flipH="1">
                  <a:off x="5724298" y="342328"/>
                  <a:ext cx="854344" cy="284729"/>
                </a:xfrm>
                <a:prstGeom prst="line">
                  <a:avLst/>
                </a:prstGeom>
                <a:noFill/>
                <a:ln w="9525" cap="flat">
                  <a:solidFill>
                    <a:srgbClr val="102377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18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 sz="900"/>
                </a:p>
              </p:txBody>
            </p:sp>
            <p:sp>
              <p:nvSpPr>
                <p:cNvPr id="186" name="Straight Connector 53"/>
                <p:cNvSpPr/>
                <p:nvPr/>
              </p:nvSpPr>
              <p:spPr>
                <a:xfrm flipV="1">
                  <a:off x="469310" y="625147"/>
                  <a:ext cx="5254989" cy="10970"/>
                </a:xfrm>
                <a:prstGeom prst="line">
                  <a:avLst/>
                </a:prstGeom>
                <a:noFill/>
                <a:ln w="9525" cap="flat">
                  <a:solidFill>
                    <a:srgbClr val="102377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18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 sz="900"/>
                </a:p>
              </p:txBody>
            </p:sp>
            <p:sp>
              <p:nvSpPr>
                <p:cNvPr id="187" name="Rectangle 55"/>
                <p:cNvSpPr/>
                <p:nvPr/>
              </p:nvSpPr>
              <p:spPr>
                <a:xfrm rot="16200000" flipH="1">
                  <a:off x="-94769" y="650227"/>
                  <a:ext cx="613103" cy="101327"/>
                </a:xfrm>
                <a:prstGeom prst="rect">
                  <a:avLst/>
                </a:prstGeom>
                <a:solidFill>
                  <a:srgbClr val="773C01"/>
                </a:solidFill>
                <a:ln w="25400" cap="flat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11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550"/>
                </a:p>
              </p:txBody>
            </p:sp>
            <p:sp>
              <p:nvSpPr>
                <p:cNvPr id="188" name="Rectangle 56"/>
                <p:cNvSpPr/>
                <p:nvPr/>
              </p:nvSpPr>
              <p:spPr>
                <a:xfrm rot="10800000">
                  <a:off x="12324" y="840113"/>
                  <a:ext cx="139318" cy="301744"/>
                </a:xfrm>
                <a:prstGeom prst="rect">
                  <a:avLst/>
                </a:prstGeom>
                <a:solidFill>
                  <a:srgbClr val="132577"/>
                </a:solidFill>
                <a:ln w="25400" cap="flat">
                  <a:solidFill>
                    <a:srgbClr val="0E1B57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11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550"/>
                </a:p>
              </p:txBody>
            </p:sp>
            <p:sp>
              <p:nvSpPr>
                <p:cNvPr id="189" name="Straight Connector 58"/>
                <p:cNvSpPr/>
                <p:nvPr/>
              </p:nvSpPr>
              <p:spPr>
                <a:xfrm flipH="1" flipV="1">
                  <a:off x="288651" y="640307"/>
                  <a:ext cx="456759" cy="80088"/>
                </a:xfrm>
                <a:prstGeom prst="line">
                  <a:avLst/>
                </a:prstGeom>
                <a:noFill/>
                <a:ln w="28575" cap="flat">
                  <a:solidFill>
                    <a:srgbClr val="C00000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18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 sz="900"/>
                </a:p>
              </p:txBody>
            </p:sp>
            <p:grpSp>
              <p:nvGrpSpPr>
                <p:cNvPr id="192" name="Rectangle 59"/>
                <p:cNvGrpSpPr/>
                <p:nvPr/>
              </p:nvGrpSpPr>
              <p:grpSpPr>
                <a:xfrm rot="10800000" flipH="1">
                  <a:off x="286240" y="323518"/>
                  <a:ext cx="216841" cy="704808"/>
                  <a:chOff x="0" y="0"/>
                  <a:chExt cx="216839" cy="704806"/>
                </a:xfrm>
              </p:grpSpPr>
              <p:sp>
                <p:nvSpPr>
                  <p:cNvPr id="190" name="Rectangle"/>
                  <p:cNvSpPr/>
                  <p:nvPr/>
                </p:nvSpPr>
                <p:spPr>
                  <a:xfrm rot="16200000">
                    <a:off x="-268706" y="268705"/>
                    <a:ext cx="704807" cy="167397"/>
                  </a:xfrm>
                  <a:prstGeom prst="rect">
                    <a:avLst/>
                  </a:prstGeom>
                  <a:solidFill>
                    <a:srgbClr val="FFDD00"/>
                  </a:solidFill>
                  <a:ln w="25400" cap="flat">
                    <a:solidFill>
                      <a:srgbClr val="BAA100"/>
                    </a:solidFill>
                    <a:prstDash val="solid"/>
                    <a:round/>
                  </a:ln>
                  <a:effectLst/>
                </p:spPr>
                <p:txBody>
                  <a:bodyPr wrap="square" lIns="22859" tIns="22859" rIns="22859" bIns="22859" numCol="1" anchor="t">
                    <a:noAutofit/>
                  </a:bodyPr>
                  <a:lstStyle/>
                  <a:p>
                    <a:pPr defTabSz="457200">
                      <a:defRPr sz="11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pPr>
                    <a:endParaRPr sz="550"/>
                  </a:p>
                </p:txBody>
              </p:sp>
              <p:sp>
                <p:nvSpPr>
                  <p:cNvPr id="191" name="solenoid"/>
                  <p:cNvSpPr txBox="1"/>
                  <p:nvPr/>
                </p:nvSpPr>
                <p:spPr>
                  <a:xfrm rot="16200000">
                    <a:off x="-188244" y="249448"/>
                    <a:ext cx="604257" cy="205911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  <a:extLst>
                    <a:ext uri="{C572A759-6A51-4108-AA02-DFA0A04FC94B}">
  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  </a:ext>
                  </a:extLst>
                </p:spPr>
                <p:txBody>
                  <a:bodyPr wrap="square" lIns="22859" tIns="22859" rIns="22859" bIns="22859" numCol="1" anchor="t">
                    <a:noAutofit/>
                  </a:bodyPr>
                  <a:lstStyle>
                    <a:lvl1pPr defTabSz="914400">
                      <a:lnSpc>
                        <a:spcPct val="100000"/>
                      </a:lnSpc>
                      <a:spcBef>
                        <a:spcPts val="0"/>
                      </a:spcBef>
                      <a:defRPr sz="11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1pPr>
                  </a:lstStyle>
                  <a:p>
                    <a:r>
                      <a:rPr sz="550"/>
                      <a:t>solenoid</a:t>
                    </a:r>
                  </a:p>
                </p:txBody>
              </p:sp>
            </p:grpSp>
            <p:sp>
              <p:nvSpPr>
                <p:cNvPr id="193" name="Straight Connector 60"/>
                <p:cNvSpPr/>
                <p:nvPr/>
              </p:nvSpPr>
              <p:spPr>
                <a:xfrm flipV="1">
                  <a:off x="272165" y="223129"/>
                  <a:ext cx="5892" cy="651560"/>
                </a:xfrm>
                <a:prstGeom prst="line">
                  <a:avLst/>
                </a:prstGeom>
                <a:noFill/>
                <a:ln w="38100" cap="flat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18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 sz="900"/>
                </a:p>
              </p:txBody>
            </p:sp>
            <p:sp>
              <p:nvSpPr>
                <p:cNvPr id="194" name="Trapezoid 61"/>
                <p:cNvSpPr/>
                <p:nvPr/>
              </p:nvSpPr>
              <p:spPr>
                <a:xfrm rot="10800000" flipH="1">
                  <a:off x="88953" y="392490"/>
                  <a:ext cx="84833" cy="8283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0" y="21600"/>
                      </a:moveTo>
                      <a:lnTo>
                        <a:pt x="5273" y="0"/>
                      </a:lnTo>
                      <a:lnTo>
                        <a:pt x="16327" y="0"/>
                      </a:lnTo>
                      <a:lnTo>
                        <a:pt x="21600" y="21600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25400" cap="flat">
                  <a:solidFill>
                    <a:srgbClr val="0E1B57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11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550"/>
                </a:p>
              </p:txBody>
            </p:sp>
            <p:sp>
              <p:nvSpPr>
                <p:cNvPr id="195" name="Rectangle 62"/>
                <p:cNvSpPr/>
                <p:nvPr/>
              </p:nvSpPr>
              <p:spPr>
                <a:xfrm rot="16200000" flipH="1">
                  <a:off x="-12491" y="565467"/>
                  <a:ext cx="192288" cy="167307"/>
                </a:xfrm>
                <a:prstGeom prst="rect">
                  <a:avLst/>
                </a:prstGeom>
                <a:solidFill>
                  <a:srgbClr val="773C01"/>
                </a:solidFill>
                <a:ln w="25400" cap="flat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11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550"/>
                </a:p>
              </p:txBody>
            </p:sp>
            <p:sp>
              <p:nvSpPr>
                <p:cNvPr id="196" name="Trapezoid 63"/>
                <p:cNvSpPr/>
                <p:nvPr/>
              </p:nvSpPr>
              <p:spPr>
                <a:xfrm rot="10800000" flipH="1">
                  <a:off x="2875507" y="1167124"/>
                  <a:ext cx="84832" cy="8283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0" y="21600"/>
                      </a:moveTo>
                      <a:lnTo>
                        <a:pt x="5273" y="0"/>
                      </a:lnTo>
                      <a:lnTo>
                        <a:pt x="16327" y="0"/>
                      </a:lnTo>
                      <a:lnTo>
                        <a:pt x="21600" y="21600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25400" cap="flat">
                  <a:solidFill>
                    <a:srgbClr val="0E1B57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11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550"/>
                </a:p>
              </p:txBody>
            </p:sp>
            <p:sp>
              <p:nvSpPr>
                <p:cNvPr id="197" name="Trapezoid 64"/>
                <p:cNvSpPr/>
                <p:nvPr/>
              </p:nvSpPr>
              <p:spPr>
                <a:xfrm rot="10800000" flipH="1">
                  <a:off x="889421" y="136466"/>
                  <a:ext cx="84832" cy="8283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0" y="21600"/>
                      </a:moveTo>
                      <a:lnTo>
                        <a:pt x="5273" y="0"/>
                      </a:lnTo>
                      <a:lnTo>
                        <a:pt x="16327" y="0"/>
                      </a:lnTo>
                      <a:lnTo>
                        <a:pt x="21600" y="21600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25400" cap="flat">
                  <a:solidFill>
                    <a:srgbClr val="0E1B57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11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550"/>
                </a:p>
              </p:txBody>
            </p:sp>
            <p:sp>
              <p:nvSpPr>
                <p:cNvPr id="198" name="Trapezoid 65"/>
                <p:cNvSpPr/>
                <p:nvPr/>
              </p:nvSpPr>
              <p:spPr>
                <a:xfrm rot="10800000" flipH="1">
                  <a:off x="947120" y="1158039"/>
                  <a:ext cx="84832" cy="8283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0" y="21600"/>
                      </a:moveTo>
                      <a:lnTo>
                        <a:pt x="5273" y="0"/>
                      </a:lnTo>
                      <a:lnTo>
                        <a:pt x="16327" y="0"/>
                      </a:lnTo>
                      <a:lnTo>
                        <a:pt x="21600" y="21600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25400" cap="flat">
                  <a:solidFill>
                    <a:srgbClr val="0E1B57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11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550"/>
                </a:p>
              </p:txBody>
            </p:sp>
            <p:sp>
              <p:nvSpPr>
                <p:cNvPr id="199" name="Rectangle 66"/>
                <p:cNvSpPr/>
                <p:nvPr/>
              </p:nvSpPr>
              <p:spPr>
                <a:xfrm rot="10800000" flipH="1">
                  <a:off x="927633" y="415725"/>
                  <a:ext cx="2054796" cy="751400"/>
                </a:xfrm>
                <a:prstGeom prst="rect">
                  <a:avLst/>
                </a:prstGeom>
                <a:solidFill>
                  <a:srgbClr val="BFBFBF"/>
                </a:solidFill>
                <a:ln w="25400" cap="flat">
                  <a:solidFill>
                    <a:srgbClr val="B27700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11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550"/>
                </a:p>
              </p:txBody>
            </p:sp>
            <p:sp>
              <p:nvSpPr>
                <p:cNvPr id="200" name="Rectangle 67"/>
                <p:cNvSpPr/>
                <p:nvPr/>
              </p:nvSpPr>
              <p:spPr>
                <a:xfrm rot="10800000" flipH="1">
                  <a:off x="943539" y="486723"/>
                  <a:ext cx="2021806" cy="473323"/>
                </a:xfrm>
                <a:prstGeom prst="rect">
                  <a:avLst/>
                </a:prstGeom>
                <a:solidFill>
                  <a:srgbClr val="7F92EB"/>
                </a:solidFill>
                <a:ln w="25400" cap="flat">
                  <a:solidFill>
                    <a:srgbClr val="0E1B57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11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550"/>
                </a:p>
              </p:txBody>
            </p:sp>
            <p:sp>
              <p:nvSpPr>
                <p:cNvPr id="201" name="Rectangle 68"/>
                <p:cNvSpPr/>
                <p:nvPr/>
              </p:nvSpPr>
              <p:spPr>
                <a:xfrm rot="10800000" flipH="1">
                  <a:off x="2496344" y="828711"/>
                  <a:ext cx="34195" cy="292131"/>
                </a:xfrm>
                <a:prstGeom prst="rect">
                  <a:avLst/>
                </a:prstGeom>
                <a:solidFill>
                  <a:srgbClr val="ED7703"/>
                </a:solidFill>
                <a:ln w="25400" cap="flat">
                  <a:solidFill>
                    <a:srgbClr val="AD5702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11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550"/>
                </a:p>
              </p:txBody>
            </p:sp>
            <p:sp>
              <p:nvSpPr>
                <p:cNvPr id="202" name="Rectangle 69"/>
                <p:cNvSpPr/>
                <p:nvPr/>
              </p:nvSpPr>
              <p:spPr>
                <a:xfrm rot="10800000" flipH="1">
                  <a:off x="1518505" y="1065064"/>
                  <a:ext cx="485423" cy="58427"/>
                </a:xfrm>
                <a:prstGeom prst="rect">
                  <a:avLst/>
                </a:prstGeom>
                <a:solidFill>
                  <a:srgbClr val="ED7703"/>
                </a:solidFill>
                <a:ln w="25400" cap="flat">
                  <a:solidFill>
                    <a:srgbClr val="AD5702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11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550"/>
                </a:p>
              </p:txBody>
            </p:sp>
            <p:sp>
              <p:nvSpPr>
                <p:cNvPr id="203" name="Rectangle 70"/>
                <p:cNvSpPr/>
                <p:nvPr/>
              </p:nvSpPr>
              <p:spPr>
                <a:xfrm rot="10800000" flipH="1">
                  <a:off x="1086498" y="569555"/>
                  <a:ext cx="763964" cy="236663"/>
                </a:xfrm>
                <a:prstGeom prst="rect">
                  <a:avLst/>
                </a:prstGeom>
                <a:solidFill>
                  <a:srgbClr val="ED7703"/>
                </a:solidFill>
                <a:ln w="25400" cap="flat">
                  <a:solidFill>
                    <a:srgbClr val="AD5702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12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600"/>
                </a:p>
              </p:txBody>
            </p:sp>
            <p:sp>
              <p:nvSpPr>
                <p:cNvPr id="204" name="Rectangle 71"/>
                <p:cNvSpPr/>
                <p:nvPr/>
              </p:nvSpPr>
              <p:spPr>
                <a:xfrm rot="10800000" flipH="1">
                  <a:off x="2158280" y="555715"/>
                  <a:ext cx="672220" cy="250503"/>
                </a:xfrm>
                <a:prstGeom prst="rect">
                  <a:avLst/>
                </a:prstGeom>
                <a:solidFill>
                  <a:srgbClr val="ED7703"/>
                </a:solidFill>
                <a:ln w="25400" cap="flat">
                  <a:solidFill>
                    <a:srgbClr val="AD5702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11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550"/>
                </a:p>
              </p:txBody>
            </p:sp>
            <p:sp>
              <p:nvSpPr>
                <p:cNvPr id="205" name="Rectangle 74"/>
                <p:cNvSpPr/>
                <p:nvPr/>
              </p:nvSpPr>
              <p:spPr>
                <a:xfrm rot="10800000">
                  <a:off x="1493173" y="841716"/>
                  <a:ext cx="41238" cy="272901"/>
                </a:xfrm>
                <a:prstGeom prst="rect">
                  <a:avLst/>
                </a:prstGeom>
                <a:solidFill>
                  <a:srgbClr val="ED7703"/>
                </a:solidFill>
                <a:ln w="25400" cap="flat">
                  <a:solidFill>
                    <a:srgbClr val="AD5702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11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550"/>
                </a:p>
              </p:txBody>
            </p:sp>
            <p:sp>
              <p:nvSpPr>
                <p:cNvPr id="206" name="Straight Connector 75"/>
                <p:cNvSpPr/>
                <p:nvPr/>
              </p:nvSpPr>
              <p:spPr>
                <a:xfrm flipH="1" flipV="1">
                  <a:off x="2840043" y="268392"/>
                  <a:ext cx="4714" cy="544322"/>
                </a:xfrm>
                <a:prstGeom prst="line">
                  <a:avLst/>
                </a:prstGeom>
                <a:noFill/>
                <a:ln w="38100" cap="flat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18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 sz="900"/>
                </a:p>
              </p:txBody>
            </p:sp>
            <p:sp>
              <p:nvSpPr>
                <p:cNvPr id="207" name="Straight Connector 76"/>
                <p:cNvSpPr/>
                <p:nvPr/>
              </p:nvSpPr>
              <p:spPr>
                <a:xfrm flipV="1">
                  <a:off x="1075398" y="289832"/>
                  <a:ext cx="4714" cy="526574"/>
                </a:xfrm>
                <a:prstGeom prst="line">
                  <a:avLst/>
                </a:prstGeom>
                <a:noFill/>
                <a:ln w="38100" cap="flat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18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 sz="900"/>
                </a:p>
              </p:txBody>
            </p:sp>
            <p:sp>
              <p:nvSpPr>
                <p:cNvPr id="208" name="Straight Connector 77"/>
                <p:cNvSpPr/>
                <p:nvPr/>
              </p:nvSpPr>
              <p:spPr>
                <a:xfrm flipV="1">
                  <a:off x="1855762" y="307220"/>
                  <a:ext cx="2" cy="496990"/>
                </a:xfrm>
                <a:prstGeom prst="line">
                  <a:avLst/>
                </a:prstGeom>
                <a:noFill/>
                <a:ln w="38100" cap="flat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18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 sz="900"/>
                </a:p>
              </p:txBody>
            </p:sp>
            <p:sp>
              <p:nvSpPr>
                <p:cNvPr id="209" name="Straight Connector 78"/>
                <p:cNvSpPr/>
                <p:nvPr/>
              </p:nvSpPr>
              <p:spPr>
                <a:xfrm flipH="1">
                  <a:off x="5391006" y="615940"/>
                  <a:ext cx="1384499" cy="11862"/>
                </a:xfrm>
                <a:prstGeom prst="line">
                  <a:avLst/>
                </a:prstGeom>
                <a:noFill/>
                <a:ln w="9525" cap="flat">
                  <a:solidFill>
                    <a:srgbClr val="102377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18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 sz="900"/>
                </a:p>
              </p:txBody>
            </p:sp>
            <p:grpSp>
              <p:nvGrpSpPr>
                <p:cNvPr id="212" name="Rounded Rectangle 85"/>
                <p:cNvGrpSpPr/>
                <p:nvPr/>
              </p:nvGrpSpPr>
              <p:grpSpPr>
                <a:xfrm rot="10800000" flipH="1">
                  <a:off x="462969" y="352227"/>
                  <a:ext cx="142122" cy="657478"/>
                  <a:chOff x="0" y="0"/>
                  <a:chExt cx="142121" cy="657476"/>
                </a:xfrm>
              </p:grpSpPr>
              <p:sp>
                <p:nvSpPr>
                  <p:cNvPr id="210" name="Rounded Rectangle"/>
                  <p:cNvSpPr/>
                  <p:nvPr/>
                </p:nvSpPr>
                <p:spPr>
                  <a:xfrm rot="16200000">
                    <a:off x="-257676" y="286355"/>
                    <a:ext cx="657477" cy="84767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rgbClr val="C00000"/>
                  </a:solidFill>
                  <a:ln w="25400" cap="flat">
                    <a:solidFill>
                      <a:srgbClr val="006F9B"/>
                    </a:solidFill>
                    <a:prstDash val="solid"/>
                    <a:round/>
                  </a:ln>
                  <a:effectLst/>
                </p:spPr>
                <p:txBody>
                  <a:bodyPr wrap="square" lIns="22859" tIns="22859" rIns="22859" bIns="22859" numCol="1" anchor="ctr">
                    <a:noAutofit/>
                  </a:bodyPr>
                  <a:lstStyle/>
                  <a:p>
                    <a:pPr algn="ctr" defTabSz="457200">
                      <a:defRPr sz="11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pPr>
                    <a:endParaRPr sz="550"/>
                  </a:p>
                </p:txBody>
              </p:sp>
              <p:sp>
                <p:nvSpPr>
                  <p:cNvPr id="211" name="Steerer"/>
                  <p:cNvSpPr txBox="1"/>
                  <p:nvPr/>
                </p:nvSpPr>
                <p:spPr>
                  <a:xfrm rot="16200000">
                    <a:off x="-203265" y="257677"/>
                    <a:ext cx="548651" cy="142123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  <a:extLst>
                    <a:ext uri="{C572A759-6A51-4108-AA02-DFA0A04FC94B}">
  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  </a:ext>
                  </a:extLst>
                </p:spPr>
                <p:txBody>
                  <a:bodyPr wrap="square" lIns="22859" tIns="22859" rIns="22859" bIns="22859" numCol="1" anchor="ctr">
                    <a:noAutofit/>
                  </a:bodyPr>
                  <a:lstStyle>
                    <a:lvl1pPr algn="ctr" defTabSz="914400">
                      <a:lnSpc>
                        <a:spcPct val="100000"/>
                      </a:lnSpc>
                      <a:spcBef>
                        <a:spcPts val="0"/>
                      </a:spcBef>
                      <a:defRPr sz="6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1pPr>
                  </a:lstStyle>
                  <a:p>
                    <a:r>
                      <a:rPr sz="300"/>
                      <a:t>Steerer</a:t>
                    </a:r>
                  </a:p>
                </p:txBody>
              </p:sp>
            </p:grpSp>
            <p:grpSp>
              <p:nvGrpSpPr>
                <p:cNvPr id="215" name="Rounded Rectangle 86"/>
                <p:cNvGrpSpPr/>
                <p:nvPr/>
              </p:nvGrpSpPr>
              <p:grpSpPr>
                <a:xfrm rot="10800000" flipH="1">
                  <a:off x="692551" y="359147"/>
                  <a:ext cx="142122" cy="657478"/>
                  <a:chOff x="0" y="0"/>
                  <a:chExt cx="142121" cy="657476"/>
                </a:xfrm>
              </p:grpSpPr>
              <p:sp>
                <p:nvSpPr>
                  <p:cNvPr id="213" name="Rounded Rectangle"/>
                  <p:cNvSpPr/>
                  <p:nvPr/>
                </p:nvSpPr>
                <p:spPr>
                  <a:xfrm rot="16200000">
                    <a:off x="-257676" y="286354"/>
                    <a:ext cx="657478" cy="84768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rgbClr val="00729F"/>
                  </a:solidFill>
                  <a:ln w="25400" cap="flat">
                    <a:solidFill>
                      <a:srgbClr val="006F9B"/>
                    </a:solidFill>
                    <a:prstDash val="solid"/>
                    <a:round/>
                  </a:ln>
                  <a:effectLst/>
                </p:spPr>
                <p:txBody>
                  <a:bodyPr wrap="square" lIns="22859" tIns="22859" rIns="22859" bIns="22859" numCol="1" anchor="ctr">
                    <a:noAutofit/>
                  </a:bodyPr>
                  <a:lstStyle/>
                  <a:p>
                    <a:pPr algn="ctr" defTabSz="457200">
                      <a:defRPr sz="11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pPr>
                    <a:endParaRPr sz="550"/>
                  </a:p>
                </p:txBody>
              </p:sp>
              <p:sp>
                <p:nvSpPr>
                  <p:cNvPr id="214" name="screen"/>
                  <p:cNvSpPr txBox="1"/>
                  <p:nvPr/>
                </p:nvSpPr>
                <p:spPr>
                  <a:xfrm rot="16200000">
                    <a:off x="-203265" y="257677"/>
                    <a:ext cx="548651" cy="142123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  <a:extLst>
                    <a:ext uri="{C572A759-6A51-4108-AA02-DFA0A04FC94B}">
  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  </a:ext>
                  </a:extLst>
                </p:spPr>
                <p:txBody>
                  <a:bodyPr wrap="square" lIns="22859" tIns="22859" rIns="22859" bIns="22859" numCol="1" anchor="ctr">
                    <a:noAutofit/>
                  </a:bodyPr>
                  <a:lstStyle>
                    <a:lvl1pPr algn="ctr" defTabSz="914400">
                      <a:lnSpc>
                        <a:spcPct val="100000"/>
                      </a:lnSpc>
                      <a:spcBef>
                        <a:spcPts val="0"/>
                      </a:spcBef>
                      <a:defRPr sz="6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1pPr>
                  </a:lstStyle>
                  <a:p>
                    <a:r>
                      <a:rPr sz="300"/>
                      <a:t>screen</a:t>
                    </a:r>
                  </a:p>
                </p:txBody>
              </p:sp>
            </p:grpSp>
            <p:grpSp>
              <p:nvGrpSpPr>
                <p:cNvPr id="218" name="Rounded Rectangle 87"/>
                <p:cNvGrpSpPr/>
                <p:nvPr/>
              </p:nvGrpSpPr>
              <p:grpSpPr>
                <a:xfrm rot="10800000" flipH="1">
                  <a:off x="569902" y="359147"/>
                  <a:ext cx="142122" cy="657478"/>
                  <a:chOff x="0" y="0"/>
                  <a:chExt cx="142121" cy="657476"/>
                </a:xfrm>
              </p:grpSpPr>
              <p:sp>
                <p:nvSpPr>
                  <p:cNvPr id="216" name="Rounded Rectangle"/>
                  <p:cNvSpPr/>
                  <p:nvPr/>
                </p:nvSpPr>
                <p:spPr>
                  <a:xfrm rot="16200000">
                    <a:off x="-257676" y="286355"/>
                    <a:ext cx="657477" cy="84767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rgbClr val="00729F"/>
                  </a:solidFill>
                  <a:ln w="25400" cap="flat">
                    <a:solidFill>
                      <a:srgbClr val="006F9B"/>
                    </a:solidFill>
                    <a:prstDash val="solid"/>
                    <a:round/>
                  </a:ln>
                  <a:effectLst/>
                </p:spPr>
                <p:txBody>
                  <a:bodyPr wrap="square" lIns="22859" tIns="22859" rIns="22859" bIns="22859" numCol="1" anchor="ctr">
                    <a:noAutofit/>
                  </a:bodyPr>
                  <a:lstStyle/>
                  <a:p>
                    <a:pPr algn="ctr" defTabSz="457200">
                      <a:defRPr sz="11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pPr>
                    <a:endParaRPr sz="550"/>
                  </a:p>
                </p:txBody>
              </p:sp>
              <p:sp>
                <p:nvSpPr>
                  <p:cNvPr id="217" name="Fast CT"/>
                  <p:cNvSpPr txBox="1"/>
                  <p:nvPr/>
                </p:nvSpPr>
                <p:spPr>
                  <a:xfrm rot="16200000">
                    <a:off x="-203265" y="257677"/>
                    <a:ext cx="548651" cy="142123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  <a:extLst>
                    <a:ext uri="{C572A759-6A51-4108-AA02-DFA0A04FC94B}">
  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  </a:ext>
                  </a:extLst>
                </p:spPr>
                <p:txBody>
                  <a:bodyPr wrap="square" lIns="22859" tIns="22859" rIns="22859" bIns="22859" numCol="1" anchor="ctr">
                    <a:noAutofit/>
                  </a:bodyPr>
                  <a:lstStyle>
                    <a:lvl1pPr algn="ctr" defTabSz="914400">
                      <a:lnSpc>
                        <a:spcPct val="100000"/>
                      </a:lnSpc>
                      <a:spcBef>
                        <a:spcPts val="0"/>
                      </a:spcBef>
                      <a:defRPr sz="6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1pPr>
                  </a:lstStyle>
                  <a:p>
                    <a:r>
                      <a:rPr sz="300"/>
                      <a:t>Fast CT</a:t>
                    </a:r>
                  </a:p>
                </p:txBody>
              </p:sp>
            </p:grpSp>
            <p:grpSp>
              <p:nvGrpSpPr>
                <p:cNvPr id="221" name="Rounded Rectangle 88"/>
                <p:cNvGrpSpPr/>
                <p:nvPr/>
              </p:nvGrpSpPr>
              <p:grpSpPr>
                <a:xfrm rot="10800000" flipH="1">
                  <a:off x="5385072" y="374315"/>
                  <a:ext cx="142122" cy="657478"/>
                  <a:chOff x="0" y="0"/>
                  <a:chExt cx="142121" cy="657477"/>
                </a:xfrm>
              </p:grpSpPr>
              <p:sp>
                <p:nvSpPr>
                  <p:cNvPr id="219" name="Rounded Rectangle"/>
                  <p:cNvSpPr/>
                  <p:nvPr/>
                </p:nvSpPr>
                <p:spPr>
                  <a:xfrm rot="16200000">
                    <a:off x="-257676" y="286355"/>
                    <a:ext cx="657478" cy="84768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rgbClr val="C00000"/>
                  </a:solidFill>
                  <a:ln w="25400" cap="flat">
                    <a:solidFill>
                      <a:srgbClr val="006F9B"/>
                    </a:solidFill>
                    <a:prstDash val="solid"/>
                    <a:round/>
                  </a:ln>
                  <a:effectLst/>
                </p:spPr>
                <p:txBody>
                  <a:bodyPr wrap="square" lIns="22859" tIns="22859" rIns="22859" bIns="22859" numCol="1" anchor="ctr">
                    <a:noAutofit/>
                  </a:bodyPr>
                  <a:lstStyle/>
                  <a:p>
                    <a:pPr algn="ctr" defTabSz="457200">
                      <a:defRPr sz="11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pPr>
                    <a:endParaRPr sz="550"/>
                  </a:p>
                </p:txBody>
              </p:sp>
              <p:sp>
                <p:nvSpPr>
                  <p:cNvPr id="220" name="Steerer"/>
                  <p:cNvSpPr txBox="1"/>
                  <p:nvPr/>
                </p:nvSpPr>
                <p:spPr>
                  <a:xfrm rot="16200000">
                    <a:off x="-203265" y="257677"/>
                    <a:ext cx="548652" cy="142123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  <a:extLst>
                    <a:ext uri="{C572A759-6A51-4108-AA02-DFA0A04FC94B}">
  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  </a:ext>
                  </a:extLst>
                </p:spPr>
                <p:txBody>
                  <a:bodyPr wrap="square" lIns="22859" tIns="22859" rIns="22859" bIns="22859" numCol="1" anchor="ctr">
                    <a:noAutofit/>
                  </a:bodyPr>
                  <a:lstStyle>
                    <a:lvl1pPr algn="ctr" defTabSz="914400">
                      <a:lnSpc>
                        <a:spcPct val="100000"/>
                      </a:lnSpc>
                      <a:spcBef>
                        <a:spcPts val="0"/>
                      </a:spcBef>
                      <a:defRPr sz="6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1pPr>
                  </a:lstStyle>
                  <a:p>
                    <a:r>
                      <a:rPr sz="300"/>
                      <a:t>Steerer</a:t>
                    </a:r>
                  </a:p>
                </p:txBody>
              </p:sp>
            </p:grpSp>
            <p:sp>
              <p:nvSpPr>
                <p:cNvPr id="222" name="Straight Connector 90"/>
                <p:cNvSpPr/>
                <p:nvPr/>
              </p:nvSpPr>
              <p:spPr>
                <a:xfrm flipH="1" flipV="1">
                  <a:off x="2132599" y="268564"/>
                  <a:ext cx="3463" cy="547842"/>
                </a:xfrm>
                <a:prstGeom prst="line">
                  <a:avLst/>
                </a:prstGeom>
                <a:noFill/>
                <a:ln w="38100" cap="flat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18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 sz="900"/>
                </a:p>
              </p:txBody>
            </p:sp>
            <p:grpSp>
              <p:nvGrpSpPr>
                <p:cNvPr id="225" name="Rounded Rectangle 91"/>
                <p:cNvGrpSpPr/>
                <p:nvPr/>
              </p:nvGrpSpPr>
              <p:grpSpPr>
                <a:xfrm rot="10800000" flipH="1">
                  <a:off x="5138169" y="384646"/>
                  <a:ext cx="142123" cy="657478"/>
                  <a:chOff x="0" y="0"/>
                  <a:chExt cx="142121" cy="657476"/>
                </a:xfrm>
              </p:grpSpPr>
              <p:sp>
                <p:nvSpPr>
                  <p:cNvPr id="223" name="Rounded Rectangle"/>
                  <p:cNvSpPr/>
                  <p:nvPr/>
                </p:nvSpPr>
                <p:spPr>
                  <a:xfrm rot="16200000">
                    <a:off x="-257676" y="286355"/>
                    <a:ext cx="657477" cy="84767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rgbClr val="C00000"/>
                  </a:solidFill>
                  <a:ln w="25400" cap="flat">
                    <a:solidFill>
                      <a:srgbClr val="006F9B"/>
                    </a:solidFill>
                    <a:prstDash val="solid"/>
                    <a:round/>
                  </a:ln>
                  <a:effectLst/>
                </p:spPr>
                <p:txBody>
                  <a:bodyPr wrap="square" lIns="22859" tIns="22859" rIns="22859" bIns="22859" numCol="1" anchor="ctr">
                    <a:noAutofit/>
                  </a:bodyPr>
                  <a:lstStyle/>
                  <a:p>
                    <a:pPr algn="ctr" defTabSz="457200">
                      <a:defRPr sz="11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pPr>
                    <a:endParaRPr sz="550"/>
                  </a:p>
                </p:txBody>
              </p:sp>
              <p:sp>
                <p:nvSpPr>
                  <p:cNvPr id="224" name="Quadrupole"/>
                  <p:cNvSpPr txBox="1"/>
                  <p:nvPr/>
                </p:nvSpPr>
                <p:spPr>
                  <a:xfrm rot="16200000">
                    <a:off x="-203265" y="257677"/>
                    <a:ext cx="548651" cy="142123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  <a:extLst>
                    <a:ext uri="{C572A759-6A51-4108-AA02-DFA0A04FC94B}">
  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  </a:ext>
                  </a:extLst>
                </p:spPr>
                <p:txBody>
                  <a:bodyPr wrap="square" lIns="22859" tIns="22859" rIns="22859" bIns="22859" numCol="1" anchor="ctr">
                    <a:noAutofit/>
                  </a:bodyPr>
                  <a:lstStyle>
                    <a:lvl1pPr algn="ctr" defTabSz="914400">
                      <a:lnSpc>
                        <a:spcPct val="100000"/>
                      </a:lnSpc>
                      <a:spcBef>
                        <a:spcPts val="0"/>
                      </a:spcBef>
                      <a:defRPr sz="6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1pPr>
                  </a:lstStyle>
                  <a:p>
                    <a:r>
                      <a:rPr sz="300"/>
                      <a:t>Quadrupole</a:t>
                    </a:r>
                  </a:p>
                </p:txBody>
              </p:sp>
            </p:grpSp>
            <p:grpSp>
              <p:nvGrpSpPr>
                <p:cNvPr id="228" name="Rounded Rectangle 92"/>
                <p:cNvGrpSpPr/>
                <p:nvPr/>
              </p:nvGrpSpPr>
              <p:grpSpPr>
                <a:xfrm rot="10800000" flipH="1">
                  <a:off x="6263688" y="187389"/>
                  <a:ext cx="142122" cy="657477"/>
                  <a:chOff x="0" y="0"/>
                  <a:chExt cx="142121" cy="657476"/>
                </a:xfrm>
              </p:grpSpPr>
              <p:sp>
                <p:nvSpPr>
                  <p:cNvPr id="226" name="Rounded Rectangle"/>
                  <p:cNvSpPr/>
                  <p:nvPr/>
                </p:nvSpPr>
                <p:spPr>
                  <a:xfrm rot="16200000">
                    <a:off x="-257676" y="286354"/>
                    <a:ext cx="657478" cy="84768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rgbClr val="00729F"/>
                  </a:solidFill>
                  <a:ln w="25400" cap="flat">
                    <a:solidFill>
                      <a:srgbClr val="006F9B"/>
                    </a:solidFill>
                    <a:prstDash val="solid"/>
                    <a:round/>
                  </a:ln>
                  <a:effectLst/>
                </p:spPr>
                <p:txBody>
                  <a:bodyPr wrap="square" lIns="22859" tIns="22859" rIns="22859" bIns="22859" numCol="1" anchor="ctr">
                    <a:noAutofit/>
                  </a:bodyPr>
                  <a:lstStyle/>
                  <a:p>
                    <a:pPr algn="ctr" defTabSz="457200">
                      <a:defRPr sz="11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pPr>
                    <a:endParaRPr sz="550"/>
                  </a:p>
                </p:txBody>
              </p:sp>
              <p:sp>
                <p:nvSpPr>
                  <p:cNvPr id="227" name="Screen"/>
                  <p:cNvSpPr txBox="1"/>
                  <p:nvPr/>
                </p:nvSpPr>
                <p:spPr>
                  <a:xfrm rot="16200000">
                    <a:off x="-203265" y="257677"/>
                    <a:ext cx="548651" cy="142123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  <a:extLst>
                    <a:ext uri="{C572A759-6A51-4108-AA02-DFA0A04FC94B}">
  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  </a:ext>
                  </a:extLst>
                </p:spPr>
                <p:txBody>
                  <a:bodyPr wrap="square" lIns="22859" tIns="22859" rIns="22859" bIns="22859" numCol="1" anchor="ctr">
                    <a:noAutofit/>
                  </a:bodyPr>
                  <a:lstStyle>
                    <a:lvl1pPr algn="ctr" defTabSz="914400">
                      <a:lnSpc>
                        <a:spcPct val="100000"/>
                      </a:lnSpc>
                      <a:spcBef>
                        <a:spcPts val="0"/>
                      </a:spcBef>
                      <a:defRPr sz="6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1pPr>
                  </a:lstStyle>
                  <a:p>
                    <a:r>
                      <a:rPr sz="300"/>
                      <a:t>Screen</a:t>
                    </a:r>
                  </a:p>
                </p:txBody>
              </p:sp>
            </p:grpSp>
            <p:grpSp>
              <p:nvGrpSpPr>
                <p:cNvPr id="231" name="Rounded Rectangle 93"/>
                <p:cNvGrpSpPr/>
                <p:nvPr/>
              </p:nvGrpSpPr>
              <p:grpSpPr>
                <a:xfrm rot="10800000" flipH="1">
                  <a:off x="5506072" y="372621"/>
                  <a:ext cx="142123" cy="657478"/>
                  <a:chOff x="0" y="0"/>
                  <a:chExt cx="142121" cy="657476"/>
                </a:xfrm>
              </p:grpSpPr>
              <p:sp>
                <p:nvSpPr>
                  <p:cNvPr id="229" name="Rounded Rectangle"/>
                  <p:cNvSpPr/>
                  <p:nvPr/>
                </p:nvSpPr>
                <p:spPr>
                  <a:xfrm rot="16200000">
                    <a:off x="-257676" y="286355"/>
                    <a:ext cx="657477" cy="84767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rgbClr val="ED7703"/>
                  </a:solidFill>
                  <a:ln w="25400" cap="flat">
                    <a:solidFill>
                      <a:srgbClr val="AD5702"/>
                    </a:solidFill>
                    <a:prstDash val="solid"/>
                    <a:round/>
                  </a:ln>
                  <a:effectLst/>
                </p:spPr>
                <p:txBody>
                  <a:bodyPr wrap="square" lIns="22859" tIns="22859" rIns="22859" bIns="22859" numCol="1" anchor="ctr">
                    <a:noAutofit/>
                  </a:bodyPr>
                  <a:lstStyle/>
                  <a:p>
                    <a:pPr algn="ctr" defTabSz="457200">
                      <a:defRPr sz="11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pPr>
                    <a:endParaRPr sz="550"/>
                  </a:p>
                </p:txBody>
              </p:sp>
              <p:sp>
                <p:nvSpPr>
                  <p:cNvPr id="230" name="RF deflector"/>
                  <p:cNvSpPr txBox="1"/>
                  <p:nvPr/>
                </p:nvSpPr>
                <p:spPr>
                  <a:xfrm rot="16200000">
                    <a:off x="-203265" y="257677"/>
                    <a:ext cx="548651" cy="142123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  <a:extLst>
                    <a:ext uri="{C572A759-6A51-4108-AA02-DFA0A04FC94B}">
  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  </a:ext>
                  </a:extLst>
                </p:spPr>
                <p:txBody>
                  <a:bodyPr wrap="square" lIns="22859" tIns="22859" rIns="22859" bIns="22859" numCol="1" anchor="ctr">
                    <a:noAutofit/>
                  </a:bodyPr>
                  <a:lstStyle>
                    <a:lvl1pPr algn="ctr" defTabSz="914400">
                      <a:lnSpc>
                        <a:spcPct val="100000"/>
                      </a:lnSpc>
                      <a:spcBef>
                        <a:spcPts val="0"/>
                      </a:spcBef>
                      <a:defRPr sz="6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1pPr>
                  </a:lstStyle>
                  <a:p>
                    <a:r>
                      <a:rPr sz="300"/>
                      <a:t>RF deflector</a:t>
                    </a:r>
                  </a:p>
                </p:txBody>
              </p:sp>
            </p:grpSp>
            <p:grpSp>
              <p:nvGrpSpPr>
                <p:cNvPr id="234" name="Rounded Rectangle 94"/>
                <p:cNvGrpSpPr/>
                <p:nvPr/>
              </p:nvGrpSpPr>
              <p:grpSpPr>
                <a:xfrm rot="10800000" flipH="1">
                  <a:off x="5261098" y="386112"/>
                  <a:ext cx="142122" cy="657477"/>
                  <a:chOff x="0" y="0"/>
                  <a:chExt cx="142121" cy="657476"/>
                </a:xfrm>
              </p:grpSpPr>
              <p:sp>
                <p:nvSpPr>
                  <p:cNvPr id="232" name="Rounded Rectangle"/>
                  <p:cNvSpPr/>
                  <p:nvPr/>
                </p:nvSpPr>
                <p:spPr>
                  <a:xfrm rot="16200000">
                    <a:off x="-257676" y="286355"/>
                    <a:ext cx="657477" cy="84767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rgbClr val="00729F"/>
                  </a:solidFill>
                  <a:ln w="25400" cap="flat">
                    <a:solidFill>
                      <a:srgbClr val="006F9B"/>
                    </a:solidFill>
                    <a:prstDash val="solid"/>
                    <a:round/>
                  </a:ln>
                  <a:effectLst/>
                </p:spPr>
                <p:txBody>
                  <a:bodyPr wrap="square" lIns="22859" tIns="22859" rIns="22859" bIns="22859" numCol="1" anchor="ctr">
                    <a:noAutofit/>
                  </a:bodyPr>
                  <a:lstStyle/>
                  <a:p>
                    <a:pPr algn="ctr" defTabSz="457200">
                      <a:defRPr sz="11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pPr>
                    <a:endParaRPr sz="550"/>
                  </a:p>
                </p:txBody>
              </p:sp>
              <p:sp>
                <p:nvSpPr>
                  <p:cNvPr id="233" name="BPM/BLM"/>
                  <p:cNvSpPr txBox="1"/>
                  <p:nvPr/>
                </p:nvSpPr>
                <p:spPr>
                  <a:xfrm rot="16200000">
                    <a:off x="-203265" y="257677"/>
                    <a:ext cx="548651" cy="142123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  <a:extLst>
                    <a:ext uri="{C572A759-6A51-4108-AA02-DFA0A04FC94B}">
  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  </a:ext>
                  </a:extLst>
                </p:spPr>
                <p:txBody>
                  <a:bodyPr wrap="square" lIns="22859" tIns="22859" rIns="22859" bIns="22859" numCol="1" anchor="ctr">
                    <a:noAutofit/>
                  </a:bodyPr>
                  <a:lstStyle>
                    <a:lvl1pPr algn="ctr" defTabSz="914400">
                      <a:lnSpc>
                        <a:spcPct val="100000"/>
                      </a:lnSpc>
                      <a:spcBef>
                        <a:spcPts val="0"/>
                      </a:spcBef>
                      <a:defRPr sz="6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1pPr>
                  </a:lstStyle>
                  <a:p>
                    <a:r>
                      <a:rPr sz="300"/>
                      <a:t>BPM/BLM</a:t>
                    </a:r>
                  </a:p>
                </p:txBody>
              </p:sp>
            </p:grpSp>
            <p:sp>
              <p:nvSpPr>
                <p:cNvPr id="235" name="TextBox 96"/>
                <p:cNvSpPr txBox="1"/>
                <p:nvPr/>
              </p:nvSpPr>
              <p:spPr>
                <a:xfrm rot="10800000" flipH="1">
                  <a:off x="5675770" y="942944"/>
                  <a:ext cx="439662" cy="227413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22859" tIns="22859" rIns="22859" bIns="22859" numCol="1" anchor="t">
                  <a:noAutofit/>
                </a:bodyPr>
                <a:lstStyle>
                  <a:lvl1pPr defTabSz="914400">
                    <a:lnSpc>
                      <a:spcPct val="100000"/>
                    </a:lnSpc>
                    <a:spcBef>
                      <a:spcPts val="0"/>
                    </a:spcBef>
                    <a:defRPr sz="1200">
                      <a:latin typeface="Arial"/>
                      <a:ea typeface="Arial"/>
                      <a:cs typeface="Arial"/>
                      <a:sym typeface="Arial"/>
                    </a:defRPr>
                  </a:lvl1pPr>
                </a:lstStyle>
                <a:p>
                  <a:r>
                    <a:rPr sz="600"/>
                    <a:t>dipole</a:t>
                  </a:r>
                </a:p>
              </p:txBody>
            </p:sp>
            <p:sp>
              <p:nvSpPr>
                <p:cNvPr id="236" name="Rectangle 97"/>
                <p:cNvSpPr/>
                <p:nvPr/>
              </p:nvSpPr>
              <p:spPr>
                <a:xfrm flipH="1">
                  <a:off x="2002675" y="1100448"/>
                  <a:ext cx="49319" cy="105461"/>
                </a:xfrm>
                <a:prstGeom prst="rect">
                  <a:avLst/>
                </a:prstGeom>
                <a:solidFill>
                  <a:srgbClr val="ED7703"/>
                </a:solidFill>
                <a:ln w="25400" cap="flat">
                  <a:solidFill>
                    <a:srgbClr val="AD5702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9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450"/>
                </a:p>
              </p:txBody>
            </p:sp>
            <p:sp>
              <p:nvSpPr>
                <p:cNvPr id="237" name="Rectangle 98"/>
                <p:cNvSpPr/>
                <p:nvPr/>
              </p:nvSpPr>
              <p:spPr>
                <a:xfrm rot="10800000" flipH="1">
                  <a:off x="2114090" y="1068637"/>
                  <a:ext cx="416449" cy="63877"/>
                </a:xfrm>
                <a:prstGeom prst="rect">
                  <a:avLst/>
                </a:prstGeom>
                <a:solidFill>
                  <a:srgbClr val="ED7703"/>
                </a:solidFill>
                <a:ln w="25400" cap="flat">
                  <a:solidFill>
                    <a:srgbClr val="AD5702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11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550"/>
                </a:p>
              </p:txBody>
            </p:sp>
            <p:sp>
              <p:nvSpPr>
                <p:cNvPr id="238" name="Rectangle 99"/>
                <p:cNvSpPr/>
                <p:nvPr/>
              </p:nvSpPr>
              <p:spPr>
                <a:xfrm flipH="1">
                  <a:off x="2096494" y="1094158"/>
                  <a:ext cx="41415" cy="111752"/>
                </a:xfrm>
                <a:prstGeom prst="rect">
                  <a:avLst/>
                </a:prstGeom>
                <a:solidFill>
                  <a:srgbClr val="ED7703"/>
                </a:solidFill>
                <a:ln w="25400" cap="flat">
                  <a:solidFill>
                    <a:srgbClr val="AD5702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9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450"/>
                </a:p>
              </p:txBody>
            </p:sp>
            <p:sp>
              <p:nvSpPr>
                <p:cNvPr id="239" name="Trapezoid 100"/>
                <p:cNvSpPr/>
                <p:nvPr/>
              </p:nvSpPr>
              <p:spPr>
                <a:xfrm rot="21194822" flipH="1">
                  <a:off x="5699190" y="343780"/>
                  <a:ext cx="196762" cy="544322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0" y="21600"/>
                      </a:moveTo>
                      <a:lnTo>
                        <a:pt x="5400" y="0"/>
                      </a:lnTo>
                      <a:lnTo>
                        <a:pt x="16200" y="0"/>
                      </a:lnTo>
                      <a:lnTo>
                        <a:pt x="21600" y="21600"/>
                      </a:lnTo>
                      <a:close/>
                    </a:path>
                  </a:pathLst>
                </a:custGeom>
                <a:solidFill>
                  <a:srgbClr val="C00000"/>
                </a:solidFill>
                <a:ln w="25400" cap="flat">
                  <a:solidFill>
                    <a:srgbClr val="0E1B57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9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450"/>
                </a:p>
              </p:txBody>
            </p:sp>
            <p:sp>
              <p:nvSpPr>
                <p:cNvPr id="240" name="Snip Same Side Corner Rectangle 101"/>
                <p:cNvSpPr/>
                <p:nvPr/>
              </p:nvSpPr>
              <p:spPr>
                <a:xfrm rot="4406576" flipH="1">
                  <a:off x="6456716" y="320581"/>
                  <a:ext cx="503647" cy="33932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4657" y="0"/>
                      </a:moveTo>
                      <a:lnTo>
                        <a:pt x="16943" y="0"/>
                      </a:lnTo>
                      <a:lnTo>
                        <a:pt x="21600" y="6912"/>
                      </a:lnTo>
                      <a:lnTo>
                        <a:pt x="21600" y="21600"/>
                      </a:lnTo>
                      <a:lnTo>
                        <a:pt x="0" y="21600"/>
                      </a:lnTo>
                      <a:lnTo>
                        <a:pt x="0" y="6912"/>
                      </a:lnTo>
                      <a:close/>
                    </a:path>
                  </a:pathLst>
                </a:custGeom>
                <a:solidFill>
                  <a:srgbClr val="FEE4CA"/>
                </a:solidFill>
                <a:ln w="25400" cap="flat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500"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250"/>
                </a:p>
              </p:txBody>
            </p:sp>
            <p:grpSp>
              <p:nvGrpSpPr>
                <p:cNvPr id="243" name="Rounded Rectangle 103"/>
                <p:cNvGrpSpPr/>
                <p:nvPr/>
              </p:nvGrpSpPr>
              <p:grpSpPr>
                <a:xfrm rot="10800000" flipH="1">
                  <a:off x="799484" y="359147"/>
                  <a:ext cx="142122" cy="657478"/>
                  <a:chOff x="0" y="0"/>
                  <a:chExt cx="142121" cy="657476"/>
                </a:xfrm>
              </p:grpSpPr>
              <p:sp>
                <p:nvSpPr>
                  <p:cNvPr id="241" name="Rounded Rectangle"/>
                  <p:cNvSpPr/>
                  <p:nvPr/>
                </p:nvSpPr>
                <p:spPr>
                  <a:xfrm rot="16200000">
                    <a:off x="-257676" y="286355"/>
                    <a:ext cx="657477" cy="84767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rgbClr val="00729F"/>
                  </a:solidFill>
                  <a:ln w="25400" cap="flat">
                    <a:solidFill>
                      <a:srgbClr val="006F9B"/>
                    </a:solidFill>
                    <a:prstDash val="solid"/>
                    <a:round/>
                  </a:ln>
                  <a:effectLst/>
                </p:spPr>
                <p:txBody>
                  <a:bodyPr wrap="square" lIns="22859" tIns="22859" rIns="22859" bIns="22859" numCol="1" anchor="ctr">
                    <a:noAutofit/>
                  </a:bodyPr>
                  <a:lstStyle/>
                  <a:p>
                    <a:pPr algn="ctr" defTabSz="457200">
                      <a:defRPr sz="11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pPr>
                    <a:endParaRPr sz="550"/>
                  </a:p>
                </p:txBody>
              </p:sp>
              <p:sp>
                <p:nvSpPr>
                  <p:cNvPr id="242" name="BPM/BLM"/>
                  <p:cNvSpPr txBox="1"/>
                  <p:nvPr/>
                </p:nvSpPr>
                <p:spPr>
                  <a:xfrm rot="16200000">
                    <a:off x="-203265" y="257677"/>
                    <a:ext cx="548651" cy="142123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  <a:extLst>
                    <a:ext uri="{C572A759-6A51-4108-AA02-DFA0A04FC94B}">
  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  </a:ext>
                  </a:extLst>
                </p:spPr>
                <p:txBody>
                  <a:bodyPr wrap="square" lIns="22859" tIns="22859" rIns="22859" bIns="22859" numCol="1" anchor="ctr">
                    <a:noAutofit/>
                  </a:bodyPr>
                  <a:lstStyle>
                    <a:lvl1pPr algn="ctr" defTabSz="914400">
                      <a:lnSpc>
                        <a:spcPct val="100000"/>
                      </a:lnSpc>
                      <a:spcBef>
                        <a:spcPts val="0"/>
                      </a:spcBef>
                      <a:defRPr sz="6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1pPr>
                  </a:lstStyle>
                  <a:p>
                    <a:r>
                      <a:rPr sz="300"/>
                      <a:t>BPM/BLM</a:t>
                    </a:r>
                  </a:p>
                </p:txBody>
              </p:sp>
            </p:grpSp>
            <p:grpSp>
              <p:nvGrpSpPr>
                <p:cNvPr id="246" name="Rounded Rectangle 104"/>
                <p:cNvGrpSpPr/>
                <p:nvPr/>
              </p:nvGrpSpPr>
              <p:grpSpPr>
                <a:xfrm rot="10800000" flipH="1">
                  <a:off x="2986430" y="386602"/>
                  <a:ext cx="142123" cy="657479"/>
                  <a:chOff x="0" y="0"/>
                  <a:chExt cx="142121" cy="657477"/>
                </a:xfrm>
              </p:grpSpPr>
              <p:sp>
                <p:nvSpPr>
                  <p:cNvPr id="244" name="Rounded Rectangle"/>
                  <p:cNvSpPr/>
                  <p:nvPr/>
                </p:nvSpPr>
                <p:spPr>
                  <a:xfrm rot="16200000">
                    <a:off x="-257677" y="286355"/>
                    <a:ext cx="657479" cy="84767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rgbClr val="C00000"/>
                  </a:solidFill>
                  <a:ln w="25400" cap="flat">
                    <a:solidFill>
                      <a:srgbClr val="006F9B"/>
                    </a:solidFill>
                    <a:prstDash val="solid"/>
                    <a:round/>
                  </a:ln>
                  <a:effectLst/>
                </p:spPr>
                <p:txBody>
                  <a:bodyPr wrap="square" lIns="22859" tIns="22859" rIns="22859" bIns="22859" numCol="1" anchor="ctr">
                    <a:noAutofit/>
                  </a:bodyPr>
                  <a:lstStyle/>
                  <a:p>
                    <a:pPr algn="ctr" defTabSz="457200">
                      <a:defRPr sz="11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pPr>
                    <a:endParaRPr sz="550"/>
                  </a:p>
                </p:txBody>
              </p:sp>
              <p:sp>
                <p:nvSpPr>
                  <p:cNvPr id="245" name="Quadrupole"/>
                  <p:cNvSpPr txBox="1"/>
                  <p:nvPr/>
                </p:nvSpPr>
                <p:spPr>
                  <a:xfrm rot="16200000">
                    <a:off x="-203265" y="257677"/>
                    <a:ext cx="548652" cy="142123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  <a:extLst>
                    <a:ext uri="{C572A759-6A51-4108-AA02-DFA0A04FC94B}">
  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  </a:ext>
                  </a:extLst>
                </p:spPr>
                <p:txBody>
                  <a:bodyPr wrap="square" lIns="22859" tIns="22859" rIns="22859" bIns="22859" numCol="1" anchor="ctr">
                    <a:noAutofit/>
                  </a:bodyPr>
                  <a:lstStyle>
                    <a:lvl1pPr algn="ctr" defTabSz="914400">
                      <a:lnSpc>
                        <a:spcPct val="100000"/>
                      </a:lnSpc>
                      <a:spcBef>
                        <a:spcPts val="0"/>
                      </a:spcBef>
                      <a:defRPr sz="6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1pPr>
                  </a:lstStyle>
                  <a:p>
                    <a:r>
                      <a:rPr sz="300"/>
                      <a:t>Quadrupole</a:t>
                    </a:r>
                  </a:p>
                </p:txBody>
              </p:sp>
            </p:grpSp>
            <p:grpSp>
              <p:nvGrpSpPr>
                <p:cNvPr id="249" name="Rounded Rectangle 105"/>
                <p:cNvGrpSpPr/>
                <p:nvPr/>
              </p:nvGrpSpPr>
              <p:grpSpPr>
                <a:xfrm rot="10800000" flipH="1">
                  <a:off x="3119815" y="388121"/>
                  <a:ext cx="142123" cy="657477"/>
                  <a:chOff x="0" y="0"/>
                  <a:chExt cx="142121" cy="657476"/>
                </a:xfrm>
              </p:grpSpPr>
              <p:sp>
                <p:nvSpPr>
                  <p:cNvPr id="247" name="Rounded Rectangle"/>
                  <p:cNvSpPr/>
                  <p:nvPr/>
                </p:nvSpPr>
                <p:spPr>
                  <a:xfrm rot="16200000">
                    <a:off x="-257676" y="286355"/>
                    <a:ext cx="657477" cy="84767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rgbClr val="C00000"/>
                  </a:solidFill>
                  <a:ln w="25400" cap="flat">
                    <a:solidFill>
                      <a:srgbClr val="006F9B"/>
                    </a:solidFill>
                    <a:prstDash val="solid"/>
                    <a:round/>
                  </a:ln>
                  <a:effectLst/>
                </p:spPr>
                <p:txBody>
                  <a:bodyPr wrap="square" lIns="22859" tIns="22859" rIns="22859" bIns="22859" numCol="1" anchor="ctr">
                    <a:noAutofit/>
                  </a:bodyPr>
                  <a:lstStyle/>
                  <a:p>
                    <a:pPr algn="ctr" defTabSz="457200">
                      <a:defRPr sz="11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pPr>
                    <a:endParaRPr sz="550"/>
                  </a:p>
                </p:txBody>
              </p:sp>
              <p:sp>
                <p:nvSpPr>
                  <p:cNvPr id="248" name="Quadrupole"/>
                  <p:cNvSpPr txBox="1"/>
                  <p:nvPr/>
                </p:nvSpPr>
                <p:spPr>
                  <a:xfrm rot="16200000">
                    <a:off x="-203265" y="257677"/>
                    <a:ext cx="548651" cy="142123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  <a:extLst>
                    <a:ext uri="{C572A759-6A51-4108-AA02-DFA0A04FC94B}">
  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  </a:ext>
                  </a:extLst>
                </p:spPr>
                <p:txBody>
                  <a:bodyPr wrap="square" lIns="22859" tIns="22859" rIns="22859" bIns="22859" numCol="1" anchor="ctr">
                    <a:noAutofit/>
                  </a:bodyPr>
                  <a:lstStyle>
                    <a:lvl1pPr algn="ctr" defTabSz="914400">
                      <a:lnSpc>
                        <a:spcPct val="100000"/>
                      </a:lnSpc>
                      <a:spcBef>
                        <a:spcPts val="0"/>
                      </a:spcBef>
                      <a:defRPr sz="6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1pPr>
                  </a:lstStyle>
                  <a:p>
                    <a:r>
                      <a:rPr sz="300"/>
                      <a:t>Quadrupole</a:t>
                    </a:r>
                  </a:p>
                </p:txBody>
              </p:sp>
            </p:grpSp>
            <p:grpSp>
              <p:nvGrpSpPr>
                <p:cNvPr id="252" name="Rounded Rectangle 106"/>
                <p:cNvGrpSpPr/>
                <p:nvPr/>
              </p:nvGrpSpPr>
              <p:grpSpPr>
                <a:xfrm rot="10800000" flipH="1">
                  <a:off x="3261567" y="389196"/>
                  <a:ext cx="142122" cy="657477"/>
                  <a:chOff x="0" y="0"/>
                  <a:chExt cx="142121" cy="657476"/>
                </a:xfrm>
              </p:grpSpPr>
              <p:sp>
                <p:nvSpPr>
                  <p:cNvPr id="250" name="Rounded Rectangle"/>
                  <p:cNvSpPr/>
                  <p:nvPr/>
                </p:nvSpPr>
                <p:spPr>
                  <a:xfrm rot="16200000">
                    <a:off x="-257676" y="286355"/>
                    <a:ext cx="657477" cy="84767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rgbClr val="C00000"/>
                  </a:solidFill>
                  <a:ln w="25400" cap="flat">
                    <a:solidFill>
                      <a:srgbClr val="006F9B"/>
                    </a:solidFill>
                    <a:prstDash val="solid"/>
                    <a:round/>
                  </a:ln>
                  <a:effectLst/>
                </p:spPr>
                <p:txBody>
                  <a:bodyPr wrap="square" lIns="22859" tIns="22859" rIns="22859" bIns="22859" numCol="1" anchor="ctr">
                    <a:noAutofit/>
                  </a:bodyPr>
                  <a:lstStyle/>
                  <a:p>
                    <a:pPr algn="ctr" defTabSz="457200">
                      <a:defRPr sz="11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pPr>
                    <a:endParaRPr sz="550"/>
                  </a:p>
                </p:txBody>
              </p:sp>
              <p:sp>
                <p:nvSpPr>
                  <p:cNvPr id="251" name="Quadrupole"/>
                  <p:cNvSpPr txBox="1"/>
                  <p:nvPr/>
                </p:nvSpPr>
                <p:spPr>
                  <a:xfrm rot="16200000">
                    <a:off x="-203265" y="257677"/>
                    <a:ext cx="548651" cy="142123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  <a:extLst>
                    <a:ext uri="{C572A759-6A51-4108-AA02-DFA0A04FC94B}">
  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  </a:ext>
                  </a:extLst>
                </p:spPr>
                <p:txBody>
                  <a:bodyPr wrap="square" lIns="22859" tIns="22859" rIns="22859" bIns="22859" numCol="1" anchor="ctr">
                    <a:noAutofit/>
                  </a:bodyPr>
                  <a:lstStyle>
                    <a:lvl1pPr algn="ctr" defTabSz="914400">
                      <a:lnSpc>
                        <a:spcPct val="100000"/>
                      </a:lnSpc>
                      <a:spcBef>
                        <a:spcPts val="0"/>
                      </a:spcBef>
                      <a:defRPr sz="6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1pPr>
                  </a:lstStyle>
                  <a:p>
                    <a:r>
                      <a:rPr sz="300"/>
                      <a:t>Quadrupole</a:t>
                    </a:r>
                  </a:p>
                </p:txBody>
              </p:sp>
            </p:grpSp>
            <p:grpSp>
              <p:nvGrpSpPr>
                <p:cNvPr id="255" name="Rounded Rectangle 107"/>
                <p:cNvGrpSpPr/>
                <p:nvPr/>
              </p:nvGrpSpPr>
              <p:grpSpPr>
                <a:xfrm rot="10800000" flipH="1">
                  <a:off x="3389193" y="388121"/>
                  <a:ext cx="142122" cy="657477"/>
                  <a:chOff x="0" y="0"/>
                  <a:chExt cx="142121" cy="657476"/>
                </a:xfrm>
              </p:grpSpPr>
              <p:sp>
                <p:nvSpPr>
                  <p:cNvPr id="253" name="Rounded Rectangle"/>
                  <p:cNvSpPr/>
                  <p:nvPr/>
                </p:nvSpPr>
                <p:spPr>
                  <a:xfrm rot="16200000">
                    <a:off x="-257676" y="286355"/>
                    <a:ext cx="657477" cy="84767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rgbClr val="00729F"/>
                  </a:solidFill>
                  <a:ln w="25400" cap="flat">
                    <a:solidFill>
                      <a:srgbClr val="006F9B"/>
                    </a:solidFill>
                    <a:prstDash val="solid"/>
                    <a:round/>
                  </a:ln>
                  <a:effectLst/>
                </p:spPr>
                <p:txBody>
                  <a:bodyPr wrap="square" lIns="22859" tIns="22859" rIns="22859" bIns="22859" numCol="1" anchor="ctr">
                    <a:noAutofit/>
                  </a:bodyPr>
                  <a:lstStyle/>
                  <a:p>
                    <a:pPr algn="ctr" defTabSz="457200">
                      <a:defRPr sz="11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pPr>
                    <a:endParaRPr sz="550"/>
                  </a:p>
                </p:txBody>
              </p:sp>
              <p:sp>
                <p:nvSpPr>
                  <p:cNvPr id="254" name="BPM/BLM"/>
                  <p:cNvSpPr txBox="1"/>
                  <p:nvPr/>
                </p:nvSpPr>
                <p:spPr>
                  <a:xfrm rot="16200000">
                    <a:off x="-203265" y="257677"/>
                    <a:ext cx="548651" cy="142123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  <a:extLst>
                    <a:ext uri="{C572A759-6A51-4108-AA02-DFA0A04FC94B}">
  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  </a:ext>
                  </a:extLst>
                </p:spPr>
                <p:txBody>
                  <a:bodyPr wrap="square" lIns="22859" tIns="22859" rIns="22859" bIns="22859" numCol="1" anchor="ctr">
                    <a:noAutofit/>
                  </a:bodyPr>
                  <a:lstStyle>
                    <a:lvl1pPr algn="ctr" defTabSz="914400">
                      <a:lnSpc>
                        <a:spcPct val="100000"/>
                      </a:lnSpc>
                      <a:spcBef>
                        <a:spcPts val="0"/>
                      </a:spcBef>
                      <a:defRPr sz="6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1pPr>
                  </a:lstStyle>
                  <a:p>
                    <a:r>
                      <a:rPr sz="300"/>
                      <a:t>BPM/BLM</a:t>
                    </a:r>
                  </a:p>
                </p:txBody>
              </p:sp>
            </p:grpSp>
            <p:grpSp>
              <p:nvGrpSpPr>
                <p:cNvPr id="270" name="Group 108"/>
                <p:cNvGrpSpPr/>
                <p:nvPr/>
              </p:nvGrpSpPr>
              <p:grpSpPr>
                <a:xfrm rot="10800000" flipH="1">
                  <a:off x="3550577" y="241464"/>
                  <a:ext cx="1578190" cy="864581"/>
                  <a:chOff x="0" y="0"/>
                  <a:chExt cx="1578189" cy="864579"/>
                </a:xfrm>
              </p:grpSpPr>
              <p:sp>
                <p:nvSpPr>
                  <p:cNvPr id="256" name="Trapezoid 124"/>
                  <p:cNvSpPr/>
                  <p:nvPr/>
                </p:nvSpPr>
                <p:spPr>
                  <a:xfrm>
                    <a:off x="1496067" y="127237"/>
                    <a:ext cx="65156" cy="82834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extrusionOk="0">
                        <a:moveTo>
                          <a:pt x="0" y="21600"/>
                        </a:moveTo>
                        <a:lnTo>
                          <a:pt x="5400" y="0"/>
                        </a:lnTo>
                        <a:lnTo>
                          <a:pt x="16200" y="0"/>
                        </a:lnTo>
                        <a:lnTo>
                          <a:pt x="21600" y="21600"/>
                        </a:lnTo>
                        <a:close/>
                      </a:path>
                    </a:pathLst>
                  </a:custGeom>
                  <a:solidFill>
                    <a:srgbClr val="FFC000"/>
                  </a:solidFill>
                  <a:ln w="25400" cap="flat">
                    <a:solidFill>
                      <a:srgbClr val="0E1B57"/>
                    </a:solidFill>
                    <a:prstDash val="solid"/>
                    <a:round/>
                  </a:ln>
                  <a:effectLst/>
                </p:spPr>
                <p:txBody>
                  <a:bodyPr wrap="square" lIns="22859" tIns="22859" rIns="22859" bIns="22859" numCol="1" anchor="t">
                    <a:noAutofit/>
                  </a:bodyPr>
                  <a:lstStyle/>
                  <a:p>
                    <a:pPr defTabSz="457200">
                      <a:defRPr sz="11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pPr>
                    <a:endParaRPr sz="550"/>
                  </a:p>
                </p:txBody>
              </p:sp>
              <p:sp>
                <p:nvSpPr>
                  <p:cNvPr id="257" name="Trapezoid 125"/>
                  <p:cNvSpPr/>
                  <p:nvPr/>
                </p:nvSpPr>
                <p:spPr>
                  <a:xfrm>
                    <a:off x="60441" y="127468"/>
                    <a:ext cx="65156" cy="82833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extrusionOk="0">
                        <a:moveTo>
                          <a:pt x="0" y="21600"/>
                        </a:moveTo>
                        <a:lnTo>
                          <a:pt x="5400" y="0"/>
                        </a:lnTo>
                        <a:lnTo>
                          <a:pt x="16200" y="0"/>
                        </a:lnTo>
                        <a:lnTo>
                          <a:pt x="21600" y="21600"/>
                        </a:lnTo>
                        <a:close/>
                      </a:path>
                    </a:pathLst>
                  </a:custGeom>
                  <a:solidFill>
                    <a:srgbClr val="FFC000"/>
                  </a:solidFill>
                  <a:ln w="25400" cap="flat">
                    <a:solidFill>
                      <a:srgbClr val="0E1B57"/>
                    </a:solidFill>
                    <a:prstDash val="solid"/>
                    <a:round/>
                  </a:ln>
                  <a:effectLst/>
                </p:spPr>
                <p:txBody>
                  <a:bodyPr wrap="square" lIns="22859" tIns="22859" rIns="22859" bIns="22859" numCol="1" anchor="t">
                    <a:noAutofit/>
                  </a:bodyPr>
                  <a:lstStyle/>
                  <a:p>
                    <a:pPr defTabSz="457200">
                      <a:defRPr sz="11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pPr>
                    <a:endParaRPr sz="550"/>
                  </a:p>
                </p:txBody>
              </p:sp>
              <p:sp>
                <p:nvSpPr>
                  <p:cNvPr id="258" name="Rectangle 126"/>
                  <p:cNvSpPr/>
                  <p:nvPr/>
                </p:nvSpPr>
                <p:spPr>
                  <a:xfrm>
                    <a:off x="-1" y="253436"/>
                    <a:ext cx="1578191" cy="394076"/>
                  </a:xfrm>
                  <a:prstGeom prst="rect">
                    <a:avLst/>
                  </a:prstGeom>
                  <a:solidFill>
                    <a:srgbClr val="BFBFBF"/>
                  </a:solidFill>
                  <a:ln w="25400" cap="flat">
                    <a:solidFill>
                      <a:srgbClr val="B27700"/>
                    </a:solidFill>
                    <a:prstDash val="solid"/>
                    <a:round/>
                  </a:ln>
                  <a:effectLst/>
                </p:spPr>
                <p:txBody>
                  <a:bodyPr wrap="square" lIns="22859" tIns="22859" rIns="22859" bIns="22859" numCol="1" anchor="t">
                    <a:noAutofit/>
                  </a:bodyPr>
                  <a:lstStyle/>
                  <a:p>
                    <a:pPr defTabSz="457200">
                      <a:defRPr sz="11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pPr>
                    <a:endParaRPr sz="550"/>
                  </a:p>
                </p:txBody>
              </p:sp>
              <p:sp>
                <p:nvSpPr>
                  <p:cNvPr id="259" name="Rectangle 127"/>
                  <p:cNvSpPr/>
                  <p:nvPr/>
                </p:nvSpPr>
                <p:spPr>
                  <a:xfrm>
                    <a:off x="565026" y="571269"/>
                    <a:ext cx="138103" cy="274964"/>
                  </a:xfrm>
                  <a:prstGeom prst="rect">
                    <a:avLst/>
                  </a:prstGeom>
                  <a:solidFill>
                    <a:srgbClr val="7F92EB"/>
                  </a:solidFill>
                  <a:ln w="25400" cap="flat">
                    <a:solidFill>
                      <a:srgbClr val="0E1B57"/>
                    </a:solidFill>
                    <a:prstDash val="solid"/>
                    <a:round/>
                  </a:ln>
                  <a:effectLst/>
                </p:spPr>
                <p:txBody>
                  <a:bodyPr wrap="square" lIns="22859" tIns="22859" rIns="22859" bIns="22859" numCol="1" anchor="t">
                    <a:noAutofit/>
                  </a:bodyPr>
                  <a:lstStyle/>
                  <a:p>
                    <a:pPr defTabSz="457200">
                      <a:defRPr sz="11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pPr>
                    <a:endParaRPr sz="550"/>
                  </a:p>
                </p:txBody>
              </p:sp>
              <p:sp>
                <p:nvSpPr>
                  <p:cNvPr id="260" name="Rectangle 128"/>
                  <p:cNvSpPr/>
                  <p:nvPr/>
                </p:nvSpPr>
                <p:spPr>
                  <a:xfrm>
                    <a:off x="1204851" y="11671"/>
                    <a:ext cx="26265" cy="292130"/>
                  </a:xfrm>
                  <a:prstGeom prst="rect">
                    <a:avLst/>
                  </a:prstGeom>
                  <a:solidFill>
                    <a:srgbClr val="ED7703"/>
                  </a:solidFill>
                  <a:ln w="25400" cap="flat">
                    <a:solidFill>
                      <a:srgbClr val="AD5702"/>
                    </a:solidFill>
                    <a:prstDash val="solid"/>
                    <a:round/>
                  </a:ln>
                  <a:effectLst/>
                </p:spPr>
                <p:txBody>
                  <a:bodyPr wrap="square" lIns="22859" tIns="22859" rIns="22859" bIns="22859" numCol="1" anchor="t">
                    <a:noAutofit/>
                  </a:bodyPr>
                  <a:lstStyle/>
                  <a:p>
                    <a:pPr defTabSz="457200">
                      <a:defRPr sz="11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pPr>
                    <a:endParaRPr sz="550"/>
                  </a:p>
                </p:txBody>
              </p:sp>
              <p:sp>
                <p:nvSpPr>
                  <p:cNvPr id="261" name="Rectangle 129"/>
                  <p:cNvSpPr/>
                  <p:nvPr/>
                </p:nvSpPr>
                <p:spPr>
                  <a:xfrm>
                    <a:off x="453820" y="9022"/>
                    <a:ext cx="372830" cy="58427"/>
                  </a:xfrm>
                  <a:prstGeom prst="rect">
                    <a:avLst/>
                  </a:prstGeom>
                  <a:solidFill>
                    <a:srgbClr val="ED7703"/>
                  </a:solidFill>
                  <a:ln w="25400" cap="flat">
                    <a:solidFill>
                      <a:srgbClr val="AD5702"/>
                    </a:solidFill>
                    <a:prstDash val="solid"/>
                    <a:round/>
                  </a:ln>
                  <a:effectLst/>
                </p:spPr>
                <p:txBody>
                  <a:bodyPr wrap="square" lIns="22859" tIns="22859" rIns="22859" bIns="22859" numCol="1" anchor="t">
                    <a:noAutofit/>
                  </a:bodyPr>
                  <a:lstStyle/>
                  <a:p>
                    <a:pPr defTabSz="457200">
                      <a:defRPr sz="11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pPr>
                    <a:endParaRPr sz="550"/>
                  </a:p>
                </p:txBody>
              </p:sp>
              <p:sp>
                <p:nvSpPr>
                  <p:cNvPr id="262" name="Rectangle 130"/>
                  <p:cNvSpPr/>
                  <p:nvPr/>
                </p:nvSpPr>
                <p:spPr>
                  <a:xfrm>
                    <a:off x="45246" y="326296"/>
                    <a:ext cx="734799" cy="236663"/>
                  </a:xfrm>
                  <a:prstGeom prst="rect">
                    <a:avLst/>
                  </a:prstGeom>
                  <a:solidFill>
                    <a:srgbClr val="ED7703"/>
                  </a:solidFill>
                  <a:ln w="25400" cap="flat">
                    <a:solidFill>
                      <a:srgbClr val="AD5702"/>
                    </a:solidFill>
                    <a:prstDash val="solid"/>
                    <a:round/>
                  </a:ln>
                  <a:effectLst/>
                </p:spPr>
                <p:txBody>
                  <a:bodyPr wrap="square" lIns="22859" tIns="22859" rIns="22859" bIns="22859" numCol="1" anchor="t">
                    <a:noAutofit/>
                  </a:bodyPr>
                  <a:lstStyle/>
                  <a:p>
                    <a:pPr defTabSz="457200">
                      <a:defRPr sz="12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pPr>
                    <a:endParaRPr sz="600"/>
                  </a:p>
                </p:txBody>
              </p:sp>
              <p:sp>
                <p:nvSpPr>
                  <p:cNvPr id="263" name="Rectangle 131"/>
                  <p:cNvSpPr/>
                  <p:nvPr/>
                </p:nvSpPr>
                <p:spPr>
                  <a:xfrm>
                    <a:off x="856974" y="326296"/>
                    <a:ext cx="683665" cy="250503"/>
                  </a:xfrm>
                  <a:prstGeom prst="rect">
                    <a:avLst/>
                  </a:prstGeom>
                  <a:solidFill>
                    <a:srgbClr val="ED7703"/>
                  </a:solidFill>
                  <a:ln w="25400" cap="flat">
                    <a:solidFill>
                      <a:srgbClr val="AD5702"/>
                    </a:solidFill>
                    <a:prstDash val="solid"/>
                    <a:round/>
                  </a:ln>
                  <a:effectLst/>
                </p:spPr>
                <p:txBody>
                  <a:bodyPr wrap="square" lIns="22859" tIns="22859" rIns="22859" bIns="22859" numCol="1" anchor="t">
                    <a:noAutofit/>
                  </a:bodyPr>
                  <a:lstStyle/>
                  <a:p>
                    <a:pPr defTabSz="457200">
                      <a:defRPr sz="11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pPr>
                    <a:endParaRPr sz="550"/>
                  </a:p>
                </p:txBody>
              </p:sp>
              <p:sp>
                <p:nvSpPr>
                  <p:cNvPr id="264" name="Rectangle 132"/>
                  <p:cNvSpPr/>
                  <p:nvPr/>
                </p:nvSpPr>
                <p:spPr>
                  <a:xfrm flipH="1">
                    <a:off x="434364" y="17896"/>
                    <a:ext cx="31674" cy="272902"/>
                  </a:xfrm>
                  <a:prstGeom prst="rect">
                    <a:avLst/>
                  </a:prstGeom>
                  <a:solidFill>
                    <a:srgbClr val="ED7703"/>
                  </a:solidFill>
                  <a:ln w="25400" cap="flat">
                    <a:solidFill>
                      <a:srgbClr val="AD5702"/>
                    </a:solidFill>
                    <a:prstDash val="solid"/>
                    <a:round/>
                  </a:ln>
                  <a:effectLst/>
                </p:spPr>
                <p:txBody>
                  <a:bodyPr wrap="square" lIns="22859" tIns="22859" rIns="22859" bIns="22859" numCol="1" anchor="t">
                    <a:noAutofit/>
                  </a:bodyPr>
                  <a:lstStyle/>
                  <a:p>
                    <a:pPr defTabSz="457200">
                      <a:defRPr sz="11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pPr>
                    <a:endParaRPr sz="550"/>
                  </a:p>
                </p:txBody>
              </p:sp>
              <p:sp>
                <p:nvSpPr>
                  <p:cNvPr id="265" name="Straight Connector 133"/>
                  <p:cNvSpPr/>
                  <p:nvPr/>
                </p:nvSpPr>
                <p:spPr>
                  <a:xfrm flipH="1">
                    <a:off x="1537857" y="319799"/>
                    <a:ext cx="3621" cy="544323"/>
                  </a:xfrm>
                  <a:prstGeom prst="line">
                    <a:avLst/>
                  </a:prstGeom>
                  <a:noFill/>
                  <a:ln w="38100" cap="flat">
                    <a:solidFill>
                      <a:srgbClr val="000000"/>
                    </a:solidFill>
                    <a:prstDash val="solid"/>
                    <a:round/>
                  </a:ln>
                  <a:effectLst/>
                </p:spPr>
                <p:txBody>
                  <a:bodyPr wrap="square" lIns="22859" tIns="22859" rIns="22859" bIns="22859" numCol="1" anchor="t">
                    <a:noAutofit/>
                  </a:bodyPr>
                  <a:lstStyle/>
                  <a:p>
                    <a:pPr defTabSz="457200">
                      <a:defRPr sz="1800">
                        <a:latin typeface="Calibri"/>
                        <a:ea typeface="Calibri"/>
                        <a:cs typeface="Calibri"/>
                        <a:sym typeface="Calibri"/>
                      </a:defRPr>
                    </a:pPr>
                    <a:endParaRPr sz="900"/>
                  </a:p>
                </p:txBody>
              </p:sp>
              <p:sp>
                <p:nvSpPr>
                  <p:cNvPr id="266" name="Straight Connector 134"/>
                  <p:cNvSpPr/>
                  <p:nvPr/>
                </p:nvSpPr>
                <p:spPr>
                  <a:xfrm>
                    <a:off x="45246" y="326296"/>
                    <a:ext cx="3620" cy="526574"/>
                  </a:xfrm>
                  <a:prstGeom prst="line">
                    <a:avLst/>
                  </a:prstGeom>
                  <a:noFill/>
                  <a:ln w="38100" cap="flat">
                    <a:solidFill>
                      <a:srgbClr val="000000"/>
                    </a:solidFill>
                    <a:prstDash val="solid"/>
                    <a:round/>
                  </a:ln>
                  <a:effectLst/>
                </p:spPr>
                <p:txBody>
                  <a:bodyPr wrap="square" lIns="22859" tIns="22859" rIns="22859" bIns="22859" numCol="1" anchor="t">
                    <a:noAutofit/>
                  </a:bodyPr>
                  <a:lstStyle/>
                  <a:p>
                    <a:pPr defTabSz="457200">
                      <a:defRPr sz="1800">
                        <a:latin typeface="Calibri"/>
                        <a:ea typeface="Calibri"/>
                        <a:cs typeface="Calibri"/>
                        <a:sym typeface="Calibri"/>
                      </a:defRPr>
                    </a:pPr>
                    <a:endParaRPr sz="900"/>
                  </a:p>
                </p:txBody>
              </p:sp>
              <p:sp>
                <p:nvSpPr>
                  <p:cNvPr id="267" name="Straight Connector 135"/>
                  <p:cNvSpPr/>
                  <p:nvPr/>
                </p:nvSpPr>
                <p:spPr>
                  <a:xfrm flipH="1">
                    <a:off x="788642" y="328303"/>
                    <a:ext cx="2" cy="496990"/>
                  </a:xfrm>
                  <a:prstGeom prst="line">
                    <a:avLst/>
                  </a:prstGeom>
                  <a:noFill/>
                  <a:ln w="38100" cap="flat">
                    <a:solidFill>
                      <a:srgbClr val="000000"/>
                    </a:solidFill>
                    <a:prstDash val="solid"/>
                    <a:round/>
                  </a:ln>
                  <a:effectLst/>
                </p:spPr>
                <p:txBody>
                  <a:bodyPr wrap="square" lIns="22859" tIns="22859" rIns="22859" bIns="22859" numCol="1" anchor="t">
                    <a:noAutofit/>
                  </a:bodyPr>
                  <a:lstStyle/>
                  <a:p>
                    <a:pPr defTabSz="457200">
                      <a:defRPr sz="1800">
                        <a:latin typeface="Calibri"/>
                        <a:ea typeface="Calibri"/>
                        <a:cs typeface="Calibri"/>
                        <a:sym typeface="Calibri"/>
                      </a:defRPr>
                    </a:pPr>
                    <a:endParaRPr sz="900"/>
                  </a:p>
                </p:txBody>
              </p:sp>
              <p:sp>
                <p:nvSpPr>
                  <p:cNvPr id="268" name="Straight Connector 136"/>
                  <p:cNvSpPr/>
                  <p:nvPr/>
                </p:nvSpPr>
                <p:spPr>
                  <a:xfrm flipH="1">
                    <a:off x="856975" y="316738"/>
                    <a:ext cx="2660" cy="547842"/>
                  </a:xfrm>
                  <a:prstGeom prst="line">
                    <a:avLst/>
                  </a:prstGeom>
                  <a:noFill/>
                  <a:ln w="38100" cap="flat">
                    <a:solidFill>
                      <a:srgbClr val="000000"/>
                    </a:solidFill>
                    <a:prstDash val="solid"/>
                    <a:round/>
                  </a:ln>
                  <a:effectLst/>
                </p:spPr>
                <p:txBody>
                  <a:bodyPr wrap="square" lIns="22859" tIns="22859" rIns="22859" bIns="22859" numCol="1" anchor="t">
                    <a:noAutofit/>
                  </a:bodyPr>
                  <a:lstStyle/>
                  <a:p>
                    <a:pPr defTabSz="457200">
                      <a:defRPr sz="1800">
                        <a:latin typeface="Calibri"/>
                        <a:ea typeface="Calibri"/>
                        <a:cs typeface="Calibri"/>
                        <a:sym typeface="Calibri"/>
                      </a:defRPr>
                    </a:pPr>
                    <a:endParaRPr sz="900"/>
                  </a:p>
                </p:txBody>
              </p:sp>
              <p:sp>
                <p:nvSpPr>
                  <p:cNvPr id="269" name="Rectangle 137"/>
                  <p:cNvSpPr/>
                  <p:nvPr/>
                </p:nvSpPr>
                <p:spPr>
                  <a:xfrm>
                    <a:off x="911260" y="0"/>
                    <a:ext cx="319855" cy="63877"/>
                  </a:xfrm>
                  <a:prstGeom prst="rect">
                    <a:avLst/>
                  </a:prstGeom>
                  <a:solidFill>
                    <a:srgbClr val="ED7703"/>
                  </a:solidFill>
                  <a:ln w="25400" cap="flat">
                    <a:solidFill>
                      <a:srgbClr val="AD5702"/>
                    </a:solidFill>
                    <a:prstDash val="solid"/>
                    <a:round/>
                  </a:ln>
                  <a:effectLst/>
                </p:spPr>
                <p:txBody>
                  <a:bodyPr wrap="square" lIns="22859" tIns="22859" rIns="22859" bIns="22859" numCol="1" anchor="t">
                    <a:noAutofit/>
                  </a:bodyPr>
                  <a:lstStyle/>
                  <a:p>
                    <a:pPr defTabSz="457200">
                      <a:defRPr sz="11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pPr>
                    <a:endParaRPr sz="550"/>
                  </a:p>
                </p:txBody>
              </p:sp>
            </p:grpSp>
            <p:sp>
              <p:nvSpPr>
                <p:cNvPr id="271" name="Rectangle 109"/>
                <p:cNvSpPr/>
                <p:nvPr/>
              </p:nvSpPr>
              <p:spPr>
                <a:xfrm flipH="1">
                  <a:off x="4432493" y="1293118"/>
                  <a:ext cx="68338" cy="245537"/>
                </a:xfrm>
                <a:prstGeom prst="rect">
                  <a:avLst/>
                </a:prstGeom>
                <a:solidFill>
                  <a:srgbClr val="ED7703"/>
                </a:solidFill>
                <a:ln w="25400" cap="flat">
                  <a:solidFill>
                    <a:srgbClr val="AD5702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9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450"/>
                </a:p>
              </p:txBody>
            </p:sp>
            <p:sp>
              <p:nvSpPr>
                <p:cNvPr id="272" name="Rectangle 110"/>
                <p:cNvSpPr/>
                <p:nvPr/>
              </p:nvSpPr>
              <p:spPr>
                <a:xfrm rot="2149475" flipH="1">
                  <a:off x="4382893" y="1146573"/>
                  <a:ext cx="48897" cy="187850"/>
                </a:xfrm>
                <a:prstGeom prst="rect">
                  <a:avLst/>
                </a:prstGeom>
                <a:solidFill>
                  <a:srgbClr val="ED7703"/>
                </a:solidFill>
                <a:ln w="25400" cap="flat">
                  <a:solidFill>
                    <a:srgbClr val="AD5702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9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450"/>
                </a:p>
              </p:txBody>
            </p:sp>
            <p:sp>
              <p:nvSpPr>
                <p:cNvPr id="273" name="Rectangle 111"/>
                <p:cNvSpPr/>
                <p:nvPr/>
              </p:nvSpPr>
              <p:spPr>
                <a:xfrm rot="19309226" flipH="1">
                  <a:off x="4385248" y="1128822"/>
                  <a:ext cx="57145" cy="195248"/>
                </a:xfrm>
                <a:prstGeom prst="rect">
                  <a:avLst/>
                </a:prstGeom>
                <a:solidFill>
                  <a:srgbClr val="ED7703"/>
                </a:solidFill>
                <a:ln w="25400" cap="flat">
                  <a:solidFill>
                    <a:srgbClr val="AD5702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9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450"/>
                </a:p>
              </p:txBody>
            </p:sp>
            <p:sp>
              <p:nvSpPr>
                <p:cNvPr id="274" name="Triangle 112"/>
                <p:cNvSpPr/>
                <p:nvPr/>
              </p:nvSpPr>
              <p:spPr>
                <a:xfrm rot="10800000">
                  <a:off x="4457622" y="1247147"/>
                  <a:ext cx="392609" cy="27730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0" y="0"/>
                      </a:moveTo>
                      <a:lnTo>
                        <a:pt x="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25400" cap="flat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9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450"/>
                </a:p>
              </p:txBody>
            </p:sp>
            <p:sp>
              <p:nvSpPr>
                <p:cNvPr id="275" name="Rectangle 115"/>
                <p:cNvSpPr/>
                <p:nvPr/>
              </p:nvSpPr>
              <p:spPr>
                <a:xfrm flipH="1">
                  <a:off x="4338708" y="1028533"/>
                  <a:ext cx="49319" cy="123218"/>
                </a:xfrm>
                <a:prstGeom prst="rect">
                  <a:avLst/>
                </a:prstGeom>
                <a:solidFill>
                  <a:srgbClr val="ED7703"/>
                </a:solidFill>
                <a:ln w="25400" cap="flat">
                  <a:solidFill>
                    <a:srgbClr val="AD5702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9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450"/>
                </a:p>
              </p:txBody>
            </p:sp>
            <p:sp>
              <p:nvSpPr>
                <p:cNvPr id="276" name="Rectangle 116"/>
                <p:cNvSpPr/>
                <p:nvPr/>
              </p:nvSpPr>
              <p:spPr>
                <a:xfrm flipH="1">
                  <a:off x="4423540" y="1039999"/>
                  <a:ext cx="49318" cy="111752"/>
                </a:xfrm>
                <a:prstGeom prst="rect">
                  <a:avLst/>
                </a:prstGeom>
                <a:solidFill>
                  <a:srgbClr val="ED7703"/>
                </a:solidFill>
                <a:ln w="25400" cap="flat">
                  <a:solidFill>
                    <a:srgbClr val="AD5702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9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450"/>
                </a:p>
              </p:txBody>
            </p:sp>
            <p:sp>
              <p:nvSpPr>
                <p:cNvPr id="277" name="Rectangle 117"/>
                <p:cNvSpPr/>
                <p:nvPr/>
              </p:nvSpPr>
              <p:spPr>
                <a:xfrm rot="10800000" flipH="1">
                  <a:off x="2131131" y="1332037"/>
                  <a:ext cx="1157259" cy="70705"/>
                </a:xfrm>
                <a:prstGeom prst="rect">
                  <a:avLst/>
                </a:prstGeom>
                <a:solidFill>
                  <a:srgbClr val="ED7703"/>
                </a:solidFill>
                <a:ln w="25400" cap="flat">
                  <a:solidFill>
                    <a:srgbClr val="AD5702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11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550"/>
                </a:p>
              </p:txBody>
            </p:sp>
            <p:sp>
              <p:nvSpPr>
                <p:cNvPr id="278" name="Rectangle 118"/>
                <p:cNvSpPr/>
                <p:nvPr/>
              </p:nvSpPr>
              <p:spPr>
                <a:xfrm rot="10800000" flipH="1">
                  <a:off x="3294540" y="1335045"/>
                  <a:ext cx="1075257" cy="66043"/>
                </a:xfrm>
                <a:prstGeom prst="rect">
                  <a:avLst/>
                </a:prstGeom>
                <a:solidFill>
                  <a:srgbClr val="ED7703"/>
                </a:solidFill>
                <a:ln w="25400" cap="flat">
                  <a:solidFill>
                    <a:srgbClr val="AD5702"/>
                  </a:solidFill>
                  <a:prstDash val="solid"/>
                  <a:round/>
                </a:ln>
                <a:effectLst/>
              </p:spPr>
              <p:txBody>
                <a:bodyPr wrap="square" lIns="22859" tIns="22859" rIns="22859" bIns="22859" numCol="1" anchor="t">
                  <a:noAutofit/>
                </a:bodyPr>
                <a:lstStyle/>
                <a:p>
                  <a:pPr defTabSz="457200">
                    <a:defRPr sz="11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 sz="550"/>
                </a:p>
              </p:txBody>
            </p:sp>
          </p:grpSp>
        </p:grpSp>
        <p:sp>
          <p:nvSpPr>
            <p:cNvPr id="281" name="Rectangle 20"/>
            <p:cNvSpPr/>
            <p:nvPr/>
          </p:nvSpPr>
          <p:spPr>
            <a:xfrm>
              <a:off x="6094607" y="5695099"/>
              <a:ext cx="1595442" cy="1556849"/>
            </a:xfrm>
            <a:prstGeom prst="rect">
              <a:avLst/>
            </a:prstGeom>
            <a:solidFill>
              <a:srgbClr val="BFBFBF"/>
            </a:solidFill>
            <a:ln w="25400" cap="flat">
              <a:solidFill>
                <a:srgbClr val="B27700"/>
              </a:solidFill>
              <a:prstDash val="solid"/>
              <a:round/>
            </a:ln>
            <a:effectLst/>
          </p:spPr>
          <p:txBody>
            <a:bodyPr wrap="square" lIns="22859" tIns="22859" rIns="22859" bIns="22859" numCol="1" anchor="t">
              <a:noAutofit/>
            </a:bodyPr>
            <a:lstStyle/>
            <a:p>
              <a:pPr defTabSz="457200">
                <a:defRPr sz="11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 sz="550"/>
            </a:p>
          </p:txBody>
        </p:sp>
        <p:sp>
          <p:nvSpPr>
            <p:cNvPr id="282" name="Oval 24"/>
            <p:cNvSpPr/>
            <p:nvPr/>
          </p:nvSpPr>
          <p:spPr>
            <a:xfrm>
              <a:off x="12027833" y="5655915"/>
              <a:ext cx="521522" cy="537811"/>
            </a:xfrm>
            <a:prstGeom prst="ellipse">
              <a:avLst/>
            </a:prstGeom>
            <a:solidFill>
              <a:srgbClr val="B25902"/>
            </a:solidFill>
            <a:ln w="25400" cap="flat">
              <a:solidFill>
                <a:srgbClr val="0E1B57"/>
              </a:solidFill>
              <a:prstDash val="solid"/>
              <a:round/>
            </a:ln>
            <a:effectLst/>
          </p:spPr>
          <p:txBody>
            <a:bodyPr wrap="square" lIns="22859" tIns="22859" rIns="22859" bIns="22859" numCol="1" anchor="ctr">
              <a:noAutofit/>
            </a:bodyPr>
            <a:lstStyle/>
            <a:p>
              <a:pPr algn="ctr" defTabSz="457200">
                <a:defRPr sz="10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 sz="500"/>
            </a:p>
          </p:txBody>
        </p:sp>
        <p:sp>
          <p:nvSpPr>
            <p:cNvPr id="283" name="Rectangle 27"/>
            <p:cNvSpPr/>
            <p:nvPr/>
          </p:nvSpPr>
          <p:spPr>
            <a:xfrm rot="10800000">
              <a:off x="11886201" y="5116950"/>
              <a:ext cx="95621" cy="1218307"/>
            </a:xfrm>
            <a:prstGeom prst="rect">
              <a:avLst/>
            </a:prstGeom>
            <a:solidFill>
              <a:srgbClr val="ED7703"/>
            </a:solidFill>
            <a:ln w="25400" cap="flat">
              <a:solidFill>
                <a:srgbClr val="AD5702"/>
              </a:solidFill>
              <a:prstDash val="solid"/>
              <a:round/>
            </a:ln>
            <a:effectLst/>
          </p:spPr>
          <p:txBody>
            <a:bodyPr wrap="square" lIns="22859" tIns="22859" rIns="22859" bIns="22859" numCol="1" anchor="t">
              <a:noAutofit/>
            </a:bodyPr>
            <a:lstStyle/>
            <a:p>
              <a:pPr defTabSz="457200">
                <a:defRPr sz="9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 sz="450"/>
            </a:p>
          </p:txBody>
        </p:sp>
        <p:grpSp>
          <p:nvGrpSpPr>
            <p:cNvPr id="286" name="Rectangle 28"/>
            <p:cNvGrpSpPr/>
            <p:nvPr/>
          </p:nvGrpSpPr>
          <p:grpSpPr>
            <a:xfrm>
              <a:off x="8330773" y="6304765"/>
              <a:ext cx="1303683" cy="1254692"/>
              <a:chOff x="-1" y="-1"/>
              <a:chExt cx="1303682" cy="1254691"/>
            </a:xfrm>
          </p:grpSpPr>
          <p:sp>
            <p:nvSpPr>
              <p:cNvPr id="284" name="Rectangle"/>
              <p:cNvSpPr/>
              <p:nvPr/>
            </p:nvSpPr>
            <p:spPr>
              <a:xfrm>
                <a:off x="-2" y="-2"/>
                <a:ext cx="1303683" cy="1254693"/>
              </a:xfrm>
              <a:prstGeom prst="rect">
                <a:avLst/>
              </a:prstGeom>
              <a:solidFill>
                <a:srgbClr val="0098D4"/>
              </a:solidFill>
              <a:ln w="25400" cap="flat">
                <a:solidFill>
                  <a:srgbClr val="006F9B"/>
                </a:solidFill>
                <a:prstDash val="solid"/>
                <a:round/>
              </a:ln>
              <a:effectLst/>
            </p:spPr>
            <p:txBody>
              <a:bodyPr wrap="square" lIns="22859" tIns="22859" rIns="22859" bIns="22859" numCol="1" anchor="t">
                <a:noAutofit/>
              </a:bodyPr>
              <a:lstStyle/>
              <a:p>
                <a:pPr defTabSz="457200">
                  <a:defRPr sz="11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 sz="550"/>
              </a:p>
            </p:txBody>
          </p:sp>
          <p:sp>
            <p:nvSpPr>
              <p:cNvPr id="285" name="modulator…"/>
              <p:cNvSpPr txBox="1"/>
              <p:nvPr/>
            </p:nvSpPr>
            <p:spPr>
              <a:xfrm>
                <a:off x="61760" y="13425"/>
                <a:ext cx="1180160" cy="91026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22859" tIns="22859" rIns="22859" bIns="22859" numCol="1" anchor="t">
                <a:noAutofit/>
              </a:bodyPr>
              <a:lstStyle/>
              <a:p>
                <a:pPr defTabSz="457200">
                  <a:defRPr sz="11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rPr sz="550"/>
                  <a:t>modulator</a:t>
                </a:r>
              </a:p>
              <a:p>
                <a:pPr defTabSz="457200">
                  <a:defRPr sz="11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rPr sz="550"/>
                  <a:t>25 (35) MW</a:t>
                </a:r>
              </a:p>
              <a:p>
                <a:pPr defTabSz="457200">
                  <a:defRPr sz="11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rPr sz="550"/>
                  <a:t>1.5 </a:t>
                </a:r>
                <a:r>
                  <a:rPr sz="550">
                    <a:latin typeface="Symbol"/>
                    <a:ea typeface="Symbol"/>
                    <a:cs typeface="Symbol"/>
                    <a:sym typeface="Symbol"/>
                  </a:rPr>
                  <a:t>m</a:t>
                </a:r>
                <a:r>
                  <a:rPr sz="550"/>
                  <a:t>s</a:t>
                </a:r>
              </a:p>
              <a:p>
                <a:pPr defTabSz="457200">
                  <a:defRPr sz="11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rPr sz="550"/>
                  <a:t>S-band (2.998GHz)</a:t>
                </a:r>
              </a:p>
            </p:txBody>
          </p:sp>
        </p:grpSp>
        <p:grpSp>
          <p:nvGrpSpPr>
            <p:cNvPr id="289" name="Rectangle 31"/>
            <p:cNvGrpSpPr/>
            <p:nvPr/>
          </p:nvGrpSpPr>
          <p:grpSpPr>
            <a:xfrm>
              <a:off x="10658564" y="6304628"/>
              <a:ext cx="1294982" cy="1254967"/>
              <a:chOff x="-1" y="-1"/>
              <a:chExt cx="1294981" cy="1254966"/>
            </a:xfrm>
          </p:grpSpPr>
          <p:sp>
            <p:nvSpPr>
              <p:cNvPr id="287" name="Rectangle"/>
              <p:cNvSpPr/>
              <p:nvPr/>
            </p:nvSpPr>
            <p:spPr>
              <a:xfrm>
                <a:off x="-2" y="-2"/>
                <a:ext cx="1294983" cy="1254967"/>
              </a:xfrm>
              <a:prstGeom prst="rect">
                <a:avLst/>
              </a:prstGeom>
              <a:solidFill>
                <a:srgbClr val="0098D4"/>
              </a:solidFill>
              <a:ln w="25400" cap="flat">
                <a:solidFill>
                  <a:srgbClr val="006F9B"/>
                </a:solidFill>
                <a:prstDash val="solid"/>
                <a:round/>
              </a:ln>
              <a:effectLst/>
            </p:spPr>
            <p:txBody>
              <a:bodyPr wrap="square" lIns="22859" tIns="22859" rIns="22859" bIns="22859" numCol="1" anchor="t">
                <a:noAutofit/>
              </a:bodyPr>
              <a:lstStyle/>
              <a:p>
                <a:pPr defTabSz="457200">
                  <a:defRPr sz="11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 sz="550"/>
              </a:p>
            </p:txBody>
          </p:sp>
          <p:sp>
            <p:nvSpPr>
              <p:cNvPr id="288" name="modulator…"/>
              <p:cNvSpPr txBox="1"/>
              <p:nvPr/>
            </p:nvSpPr>
            <p:spPr>
              <a:xfrm>
                <a:off x="61774" y="13428"/>
                <a:ext cx="1171432" cy="91046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22859" tIns="22859" rIns="22859" bIns="22859" numCol="1" anchor="t">
                <a:noAutofit/>
              </a:bodyPr>
              <a:lstStyle/>
              <a:p>
                <a:pPr defTabSz="457200">
                  <a:defRPr sz="11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rPr sz="550"/>
                  <a:t>modulator</a:t>
                </a:r>
              </a:p>
              <a:p>
                <a:pPr defTabSz="457200">
                  <a:defRPr sz="11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rPr sz="550"/>
                  <a:t>50 MW</a:t>
                </a:r>
              </a:p>
              <a:p>
                <a:pPr defTabSz="457200">
                  <a:defRPr sz="11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rPr sz="550"/>
                  <a:t>4.0 </a:t>
                </a:r>
                <a:r>
                  <a:rPr sz="550">
                    <a:latin typeface="Symbol"/>
                    <a:ea typeface="Symbol"/>
                    <a:cs typeface="Symbol"/>
                    <a:sym typeface="Symbol"/>
                  </a:rPr>
                  <a:t>m</a:t>
                </a:r>
                <a:r>
                  <a:rPr sz="550"/>
                  <a:t>s</a:t>
                </a:r>
              </a:p>
              <a:p>
                <a:pPr defTabSz="457200">
                  <a:defRPr sz="11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rPr sz="550"/>
                  <a:t>C-band 5.712GHz</a:t>
                </a:r>
              </a:p>
            </p:txBody>
          </p:sp>
        </p:grpSp>
        <p:grpSp>
          <p:nvGrpSpPr>
            <p:cNvPr id="293" name="Rectangle 34"/>
            <p:cNvGrpSpPr/>
            <p:nvPr/>
          </p:nvGrpSpPr>
          <p:grpSpPr>
            <a:xfrm>
              <a:off x="13063999" y="6135356"/>
              <a:ext cx="508820" cy="1593510"/>
              <a:chOff x="-1" y="0"/>
              <a:chExt cx="508818" cy="1593508"/>
            </a:xfrm>
          </p:grpSpPr>
          <p:sp>
            <p:nvSpPr>
              <p:cNvPr id="291" name="Rectangle"/>
              <p:cNvSpPr/>
              <p:nvPr/>
            </p:nvSpPr>
            <p:spPr>
              <a:xfrm>
                <a:off x="-2" y="0"/>
                <a:ext cx="508820" cy="1593509"/>
              </a:xfrm>
              <a:prstGeom prst="rect">
                <a:avLst/>
              </a:prstGeom>
              <a:solidFill>
                <a:srgbClr val="132577"/>
              </a:solidFill>
              <a:ln w="25400" cap="flat">
                <a:solidFill>
                  <a:srgbClr val="0E1B57"/>
                </a:solidFill>
                <a:prstDash val="solid"/>
                <a:round/>
              </a:ln>
              <a:effectLst/>
            </p:spPr>
            <p:txBody>
              <a:bodyPr wrap="square" lIns="22859" tIns="22859" rIns="22859" bIns="22859" numCol="1" anchor="t">
                <a:noAutofit/>
              </a:bodyPr>
              <a:lstStyle/>
              <a:p>
                <a:pPr defTabSz="457200">
                  <a:defRPr sz="11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 sz="550"/>
              </a:p>
            </p:txBody>
          </p:sp>
          <p:sp>
            <p:nvSpPr>
              <p:cNvPr id="292" name="Control PS"/>
              <p:cNvSpPr txBox="1"/>
              <p:nvPr/>
            </p:nvSpPr>
            <p:spPr>
              <a:xfrm rot="16200000">
                <a:off x="-551718" y="646115"/>
                <a:ext cx="1438427" cy="30128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22859" tIns="22859" rIns="22859" bIns="22859" numCol="1" anchor="t">
                <a:noAutofit/>
              </a:bodyPr>
              <a:lstStyle>
                <a:lvl1pPr defTabSz="914400">
                  <a:lnSpc>
                    <a:spcPct val="100000"/>
                  </a:lnSpc>
                  <a:spcBef>
                    <a:spcPts val="0"/>
                  </a:spcBef>
                  <a:defRPr sz="10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rPr sz="500"/>
                  <a:t>Control PS</a:t>
                </a:r>
              </a:p>
            </p:txBody>
          </p:sp>
        </p:grpSp>
        <p:grpSp>
          <p:nvGrpSpPr>
            <p:cNvPr id="296" name="Rounded Rectangle 45"/>
            <p:cNvGrpSpPr/>
            <p:nvPr/>
          </p:nvGrpSpPr>
          <p:grpSpPr>
            <a:xfrm>
              <a:off x="6156907" y="5903055"/>
              <a:ext cx="1470842" cy="1140937"/>
              <a:chOff x="0" y="0"/>
              <a:chExt cx="1470841" cy="1140936"/>
            </a:xfrm>
          </p:grpSpPr>
          <p:sp>
            <p:nvSpPr>
              <p:cNvPr id="294" name="Rounded Rectangle"/>
              <p:cNvSpPr/>
              <p:nvPr/>
            </p:nvSpPr>
            <p:spPr>
              <a:xfrm>
                <a:off x="-1" y="-1"/>
                <a:ext cx="1470843" cy="1140938"/>
              </a:xfrm>
              <a:prstGeom prst="roundRect">
                <a:avLst>
                  <a:gd name="adj" fmla="val 16667"/>
                </a:avLst>
              </a:prstGeom>
              <a:solidFill>
                <a:srgbClr val="C00000"/>
              </a:solidFill>
              <a:ln w="25400" cap="flat">
                <a:solidFill>
                  <a:srgbClr val="0E1B57"/>
                </a:solidFill>
                <a:prstDash val="solid"/>
                <a:round/>
              </a:ln>
              <a:effectLst/>
            </p:spPr>
            <p:txBody>
              <a:bodyPr wrap="square" lIns="22859" tIns="22859" rIns="22859" bIns="22859" numCol="1" anchor="t">
                <a:noAutofit/>
              </a:bodyPr>
              <a:lstStyle/>
              <a:p>
                <a:pPr defTabSz="457200">
                  <a:defRPr sz="11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 sz="550"/>
              </a:p>
            </p:txBody>
          </p:sp>
          <p:sp>
            <p:nvSpPr>
              <p:cNvPr id="295" name="laser"/>
              <p:cNvSpPr txBox="1"/>
              <p:nvPr/>
            </p:nvSpPr>
            <p:spPr>
              <a:xfrm>
                <a:off x="139505" y="73914"/>
                <a:ext cx="1191828" cy="3790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22859" tIns="22859" rIns="22859" bIns="22859" numCol="1" anchor="t">
                <a:noAutofit/>
              </a:bodyPr>
              <a:lstStyle>
                <a:lvl1pPr defTabSz="914400">
                  <a:lnSpc>
                    <a:spcPct val="100000"/>
                  </a:lnSpc>
                  <a:spcBef>
                    <a:spcPts val="0"/>
                  </a:spcBef>
                  <a:defRPr sz="15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rPr sz="750"/>
                  <a:t>laser</a:t>
                </a:r>
              </a:p>
            </p:txBody>
          </p:sp>
        </p:grpSp>
        <p:grpSp>
          <p:nvGrpSpPr>
            <p:cNvPr id="299" name="Rectangle 50"/>
            <p:cNvGrpSpPr/>
            <p:nvPr/>
          </p:nvGrpSpPr>
          <p:grpSpPr>
            <a:xfrm>
              <a:off x="13694502" y="6174535"/>
              <a:ext cx="508820" cy="1594651"/>
              <a:chOff x="-1" y="0"/>
              <a:chExt cx="508818" cy="1594649"/>
            </a:xfrm>
          </p:grpSpPr>
          <p:sp>
            <p:nvSpPr>
              <p:cNvPr id="297" name="Rectangle"/>
              <p:cNvSpPr/>
              <p:nvPr/>
            </p:nvSpPr>
            <p:spPr>
              <a:xfrm>
                <a:off x="-2" y="-1"/>
                <a:ext cx="508820" cy="1594651"/>
              </a:xfrm>
              <a:prstGeom prst="rect">
                <a:avLst/>
              </a:prstGeom>
              <a:solidFill>
                <a:srgbClr val="132577"/>
              </a:solidFill>
              <a:ln w="25400" cap="flat">
                <a:solidFill>
                  <a:srgbClr val="0E1B57"/>
                </a:solidFill>
                <a:prstDash val="solid"/>
                <a:round/>
              </a:ln>
              <a:effectLst/>
            </p:spPr>
            <p:txBody>
              <a:bodyPr wrap="square" lIns="22859" tIns="22859" rIns="22859" bIns="22859" numCol="1" anchor="t">
                <a:noAutofit/>
              </a:bodyPr>
              <a:lstStyle/>
              <a:p>
                <a:pPr defTabSz="457200">
                  <a:defRPr sz="11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 sz="550"/>
              </a:p>
            </p:txBody>
          </p:sp>
          <p:sp>
            <p:nvSpPr>
              <p:cNvPr id="298" name="Alignment"/>
              <p:cNvSpPr txBox="1"/>
              <p:nvPr/>
            </p:nvSpPr>
            <p:spPr>
              <a:xfrm rot="16200000">
                <a:off x="-552289" y="646686"/>
                <a:ext cx="1439569" cy="30128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22859" tIns="22859" rIns="22859" bIns="22859" numCol="1" anchor="t">
                <a:noAutofit/>
              </a:bodyPr>
              <a:lstStyle>
                <a:lvl1pPr defTabSz="914400">
                  <a:lnSpc>
                    <a:spcPct val="100000"/>
                  </a:lnSpc>
                  <a:spcBef>
                    <a:spcPts val="0"/>
                  </a:spcBef>
                  <a:defRPr sz="10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rPr sz="500"/>
                  <a:t>Alignment</a:t>
                </a:r>
              </a:p>
            </p:txBody>
          </p:sp>
        </p:grpSp>
        <p:grpSp>
          <p:nvGrpSpPr>
            <p:cNvPr id="302" name="Rectangle 51"/>
            <p:cNvGrpSpPr/>
            <p:nvPr/>
          </p:nvGrpSpPr>
          <p:grpSpPr>
            <a:xfrm>
              <a:off x="14323561" y="6174214"/>
              <a:ext cx="508820" cy="1593508"/>
              <a:chOff x="-1" y="0"/>
              <a:chExt cx="508818" cy="1593507"/>
            </a:xfrm>
          </p:grpSpPr>
          <p:sp>
            <p:nvSpPr>
              <p:cNvPr id="300" name="Rectangle"/>
              <p:cNvSpPr/>
              <p:nvPr/>
            </p:nvSpPr>
            <p:spPr>
              <a:xfrm>
                <a:off x="-2" y="-1"/>
                <a:ext cx="508820" cy="1593509"/>
              </a:xfrm>
              <a:prstGeom prst="rect">
                <a:avLst/>
              </a:prstGeom>
              <a:solidFill>
                <a:srgbClr val="132577"/>
              </a:solidFill>
              <a:ln w="25400" cap="flat">
                <a:solidFill>
                  <a:srgbClr val="0E1B57"/>
                </a:solidFill>
                <a:prstDash val="solid"/>
                <a:round/>
              </a:ln>
              <a:effectLst/>
            </p:spPr>
            <p:txBody>
              <a:bodyPr wrap="square" lIns="22859" tIns="22859" rIns="22859" bIns="22859" numCol="1" anchor="t">
                <a:noAutofit/>
              </a:bodyPr>
              <a:lstStyle/>
              <a:p>
                <a:pPr defTabSz="457200">
                  <a:defRPr sz="11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 sz="550"/>
              </a:p>
            </p:txBody>
          </p:sp>
          <p:sp>
            <p:nvSpPr>
              <p:cNvPr id="301" name="Diagnostic"/>
              <p:cNvSpPr txBox="1"/>
              <p:nvPr/>
            </p:nvSpPr>
            <p:spPr>
              <a:xfrm rot="16200000">
                <a:off x="-551717" y="646115"/>
                <a:ext cx="1438426" cy="30127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22859" tIns="22859" rIns="22859" bIns="22859" numCol="1" anchor="t">
                <a:noAutofit/>
              </a:bodyPr>
              <a:lstStyle>
                <a:lvl1pPr defTabSz="914400">
                  <a:lnSpc>
                    <a:spcPct val="100000"/>
                  </a:lnSpc>
                  <a:spcBef>
                    <a:spcPts val="0"/>
                  </a:spcBef>
                  <a:defRPr sz="10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rPr sz="500"/>
                  <a:t>Diagnostic</a:t>
                </a:r>
              </a:p>
            </p:txBody>
          </p:sp>
        </p:grpSp>
        <p:grpSp>
          <p:nvGrpSpPr>
            <p:cNvPr id="308" name="Can 52"/>
            <p:cNvGrpSpPr/>
            <p:nvPr/>
          </p:nvGrpSpPr>
          <p:grpSpPr>
            <a:xfrm>
              <a:off x="1621602" y="10561461"/>
              <a:ext cx="1632098" cy="1394966"/>
              <a:chOff x="0" y="-5"/>
              <a:chExt cx="1632096" cy="1394964"/>
            </a:xfrm>
          </p:grpSpPr>
          <p:sp>
            <p:nvSpPr>
              <p:cNvPr id="304" name="Oval"/>
              <p:cNvSpPr/>
              <p:nvPr/>
            </p:nvSpPr>
            <p:spPr>
              <a:xfrm>
                <a:off x="0" y="-5"/>
                <a:ext cx="1632096" cy="398385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22859" tIns="22859" rIns="22859" bIns="22859" numCol="1" anchor="ctr">
                <a:noAutofit/>
              </a:bodyPr>
              <a:lstStyle/>
              <a:p>
                <a:pPr algn="ctr" defTabSz="457200">
                  <a:defRPr sz="12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 sz="600"/>
              </a:p>
            </p:txBody>
          </p:sp>
          <p:sp>
            <p:nvSpPr>
              <p:cNvPr id="307" name="LN2"/>
              <p:cNvSpPr txBox="1"/>
              <p:nvPr/>
            </p:nvSpPr>
            <p:spPr>
              <a:xfrm>
                <a:off x="198695" y="397714"/>
                <a:ext cx="1234695" cy="99724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22859" tIns="22859" rIns="22859" bIns="22859" numCol="1" anchor="ctr">
                <a:noAutofit/>
              </a:bodyPr>
              <a:lstStyle/>
              <a:p>
                <a:pPr algn="ctr" defTabSz="457200">
                  <a:defRPr sz="12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rPr sz="600" dirty="0"/>
                  <a:t>LN</a:t>
                </a:r>
                <a:r>
                  <a:rPr sz="600" baseline="-25000" dirty="0"/>
                  <a:t>2</a:t>
                </a:r>
                <a:r>
                  <a:rPr sz="600" dirty="0"/>
                  <a:t> </a:t>
                </a:r>
              </a:p>
            </p:txBody>
          </p:sp>
        </p:grpSp>
        <p:sp>
          <p:nvSpPr>
            <p:cNvPr id="309" name="Rectangle 54"/>
            <p:cNvSpPr/>
            <p:nvPr/>
          </p:nvSpPr>
          <p:spPr>
            <a:xfrm rot="10800000">
              <a:off x="9033192" y="4358019"/>
              <a:ext cx="95620" cy="2058326"/>
            </a:xfrm>
            <a:prstGeom prst="rect">
              <a:avLst/>
            </a:prstGeom>
            <a:solidFill>
              <a:srgbClr val="FDAD5F"/>
            </a:solidFill>
            <a:ln w="25400" cap="flat">
              <a:solidFill>
                <a:srgbClr val="AD5702"/>
              </a:solidFill>
              <a:prstDash val="solid"/>
              <a:round/>
            </a:ln>
            <a:effectLst/>
          </p:spPr>
          <p:txBody>
            <a:bodyPr wrap="square" lIns="22859" tIns="22859" rIns="22859" bIns="22859" numCol="1" anchor="t">
              <a:noAutofit/>
            </a:bodyPr>
            <a:lstStyle/>
            <a:p>
              <a:pPr defTabSz="457200">
                <a:defRPr sz="11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 sz="550"/>
            </a:p>
          </p:txBody>
        </p:sp>
        <p:sp>
          <p:nvSpPr>
            <p:cNvPr id="310" name="Triangle 119"/>
            <p:cNvSpPr/>
            <p:nvPr/>
          </p:nvSpPr>
          <p:spPr>
            <a:xfrm>
              <a:off x="8429732" y="5856777"/>
              <a:ext cx="530568" cy="3923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000000"/>
            </a:solidFill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22859" tIns="22859" rIns="22859" bIns="22859" numCol="1" anchor="t">
              <a:noAutofit/>
            </a:bodyPr>
            <a:lstStyle/>
            <a:p>
              <a:pPr defTabSz="457200">
                <a:defRPr sz="9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 sz="450"/>
            </a:p>
          </p:txBody>
        </p:sp>
        <p:sp>
          <p:nvSpPr>
            <p:cNvPr id="314" name="Rectangle 54"/>
            <p:cNvSpPr/>
            <p:nvPr/>
          </p:nvSpPr>
          <p:spPr>
            <a:xfrm rot="10800000">
              <a:off x="7246659" y="5196881"/>
              <a:ext cx="63209" cy="1007797"/>
            </a:xfrm>
            <a:prstGeom prst="rect">
              <a:avLst/>
            </a:prstGeom>
            <a:solidFill>
              <a:srgbClr val="ED220D"/>
            </a:solidFill>
            <a:ln w="12700" cap="flat">
              <a:noFill/>
              <a:miter lim="400000"/>
            </a:ln>
            <a:effectLst/>
          </p:spPr>
          <p:txBody>
            <a:bodyPr wrap="square" lIns="22859" tIns="22859" rIns="22859" bIns="22859" numCol="1" anchor="t">
              <a:noAutofit/>
            </a:bodyPr>
            <a:lstStyle/>
            <a:p>
              <a:pPr algn="ctr" defTabSz="41275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 sz="1600"/>
            </a:p>
          </p:txBody>
        </p:sp>
        <p:sp>
          <p:nvSpPr>
            <p:cNvPr id="315" name="Rectangle 54"/>
            <p:cNvSpPr/>
            <p:nvPr/>
          </p:nvSpPr>
          <p:spPr>
            <a:xfrm rot="10800000">
              <a:off x="7289108" y="5201973"/>
              <a:ext cx="2046856" cy="62774"/>
            </a:xfrm>
            <a:prstGeom prst="rect">
              <a:avLst/>
            </a:prstGeom>
            <a:solidFill>
              <a:srgbClr val="ED220D"/>
            </a:solidFill>
            <a:ln w="12700" cap="flat">
              <a:noFill/>
              <a:miter lim="400000"/>
            </a:ln>
            <a:effectLst/>
          </p:spPr>
          <p:txBody>
            <a:bodyPr wrap="square" lIns="22859" tIns="22859" rIns="22859" bIns="22859" numCol="1" anchor="t">
              <a:noAutofit/>
            </a:bodyPr>
            <a:lstStyle/>
            <a:p>
              <a:pPr algn="ctr" defTabSz="41275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 sz="1600"/>
            </a:p>
          </p:txBody>
        </p:sp>
        <p:sp>
          <p:nvSpPr>
            <p:cNvPr id="316" name="Rectangle 54"/>
            <p:cNvSpPr/>
            <p:nvPr/>
          </p:nvSpPr>
          <p:spPr>
            <a:xfrm rot="10800000">
              <a:off x="9189005" y="4375614"/>
              <a:ext cx="98795" cy="885825"/>
            </a:xfrm>
            <a:prstGeom prst="rect">
              <a:avLst/>
            </a:prstGeom>
            <a:solidFill>
              <a:srgbClr val="ED220D"/>
            </a:solidFill>
            <a:ln w="12700" cap="flat">
              <a:noFill/>
              <a:miter lim="400000"/>
            </a:ln>
            <a:effectLst/>
          </p:spPr>
          <p:txBody>
            <a:bodyPr wrap="square" lIns="22859" tIns="22859" rIns="22859" bIns="22859" numCol="1" anchor="t">
              <a:noAutofit/>
            </a:bodyPr>
            <a:lstStyle/>
            <a:p>
              <a:pPr algn="ctr" defTabSz="41275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 sz="1600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51ECC030-AC54-400B-B951-4A4C8EC2DF12}"/>
              </a:ext>
            </a:extLst>
          </p:cNvPr>
          <p:cNvSpPr/>
          <p:nvPr/>
        </p:nvSpPr>
        <p:spPr>
          <a:xfrm>
            <a:off x="4849192" y="4075881"/>
            <a:ext cx="1008360" cy="814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05ED6AE-563B-4201-B7AE-9CC690A8D56B}"/>
              </a:ext>
            </a:extLst>
          </p:cNvPr>
          <p:cNvSpPr/>
          <p:nvPr/>
        </p:nvSpPr>
        <p:spPr>
          <a:xfrm>
            <a:off x="4539515" y="4037111"/>
            <a:ext cx="333758" cy="1833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21F9957F-8862-49A3-9463-7530220FAF2D}"/>
              </a:ext>
            </a:extLst>
          </p:cNvPr>
          <p:cNvSpPr/>
          <p:nvPr/>
        </p:nvSpPr>
        <p:spPr>
          <a:xfrm>
            <a:off x="5734505" y="4037111"/>
            <a:ext cx="333758" cy="1833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3889</TotalTime>
  <Words>510</Words>
  <Application>Microsoft Office PowerPoint</Application>
  <PresentationFormat>Widescreen</PresentationFormat>
  <Paragraphs>419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Helvetica Neue Medium</vt:lpstr>
      <vt:lpstr>Symbol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PARAT Isabelle</dc:creator>
  <cp:lastModifiedBy>Isabelle Leconte</cp:lastModifiedBy>
  <cp:revision>32</cp:revision>
  <dcterms:created xsi:type="dcterms:W3CDTF">2025-11-24T07:13:18Z</dcterms:created>
  <dcterms:modified xsi:type="dcterms:W3CDTF">2026-06-19T06:59:38Z</dcterms:modified>
</cp:coreProperties>
</file>