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3.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Lst>
  <p:notesMasterIdLst>
    <p:notesMasterId r:id="rId19"/>
  </p:notesMasterIdLst>
  <p:sldIdLst>
    <p:sldId id="11093091" r:id="rId3"/>
    <p:sldId id="2134391801" r:id="rId4"/>
    <p:sldId id="256" r:id="rId5"/>
    <p:sldId id="2134391796" r:id="rId6"/>
    <p:sldId id="2134391797" r:id="rId7"/>
    <p:sldId id="2134391798" r:id="rId8"/>
    <p:sldId id="11093093" r:id="rId9"/>
    <p:sldId id="11093096" r:id="rId10"/>
    <p:sldId id="11093097" r:id="rId11"/>
    <p:sldId id="11093101" r:id="rId12"/>
    <p:sldId id="2134391794" r:id="rId13"/>
    <p:sldId id="2134391783" r:id="rId14"/>
    <p:sldId id="2134391800" r:id="rId15"/>
    <p:sldId id="11093120" r:id="rId16"/>
    <p:sldId id="2134391793" r:id="rId17"/>
    <p:sldId id="540" r:id="rId18"/>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43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0E2E3"/>
    <a:srgbClr val="B4DDE7"/>
    <a:srgbClr val="308097"/>
    <a:srgbClr val="3B9FA3"/>
    <a:srgbClr val="EDF2F8"/>
    <a:srgbClr val="DBEBFF"/>
    <a:srgbClr val="003DA4"/>
    <a:srgbClr val="F7E8E8"/>
    <a:srgbClr val="F5F5F5"/>
    <a:srgbClr val="1049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04" autoAdjust="0"/>
    <p:restoredTop sz="92182" autoAdjust="0"/>
  </p:normalViewPr>
  <p:slideViewPr>
    <p:cSldViewPr showGuides="1">
      <p:cViewPr varScale="1">
        <p:scale>
          <a:sx n="79" d="100"/>
          <a:sy n="79" d="100"/>
        </p:scale>
        <p:origin x="1176" y="96"/>
      </p:cViewPr>
      <p:guideLst>
        <p:guide orient="horz" pos="2184"/>
        <p:guide pos="4336"/>
      </p:guideLst>
    </p:cSldViewPr>
  </p:slid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80B69F-6159-4468-B6D3-ABC5D3F96656}" type="datetimeFigureOut">
              <a:rPr lang="zh-CN" altLang="en-US" smtClean="0"/>
              <a:t>2026/8/6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FF0BD7-34A9-44F1-B655-32A9307DACC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FF0BD7-34A9-44F1-B655-32A9307DACC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 []</a:t>
            </a:r>
          </a:p>
        </p:txBody>
      </p:sp>
      <p:sp>
        <p:nvSpPr>
          <p:cNvPr id="4" name="Slide Number Placeholder 3"/>
          <p:cNvSpPr>
            <a:spLocks noGrp="1"/>
          </p:cNvSpPr>
          <p:nvPr>
            <p:ph type="sldNum" sz="quarter" idx="10"/>
          </p:nvPr>
        </p:nvSpPr>
        <p:spPr/>
        <p:txBody>
          <a:bodyPr/>
          <a:lstStyle/>
          <a:p>
            <a:fld id="{9FD34A19-1034-4F07-BCD4-05E5E1DABBFE}" type="slidenum">
              <a:rPr lang="en-GB" smtClean="0"/>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zh-CN" altLang="en-US"/>
          </a:p>
        </p:txBody>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zh-CN" altLang="en-US"/>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152645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pPr marL="342900" indent="-342900" defTabSz="914400">
              <a:buFont typeface="Arial" panose="020B0604020202020204" pitchFamily="34" charset="0"/>
              <a:buChar char="•"/>
            </a:pPr>
            <a:r>
              <a:rPr lang="en-US" altLang="zh-CN" b="1" dirty="0">
                <a:latin typeface="Arial" panose="020B0604020202020204"/>
                <a:ea typeface="微软雅黑" panose="020B0503020204020204" pitchFamily="34" charset="-122"/>
                <a:sym typeface="+mn-ea"/>
              </a:rPr>
              <a:t>What to do</a:t>
            </a:r>
          </a:p>
          <a:p>
            <a:pPr marL="342900" indent="-342900" defTabSz="914400">
              <a:buFont typeface="Arial" panose="020B0604020202020204" pitchFamily="34" charset="0"/>
              <a:buChar char="•"/>
            </a:pPr>
            <a:r>
              <a:rPr lang="zh-CN" altLang="en-US" dirty="0">
                <a:latin typeface="Arial" panose="020B0604020202020204"/>
                <a:ea typeface="微软雅黑" panose="020B0503020204020204" pitchFamily="34" charset="-122"/>
                <a:sym typeface="+mn-ea"/>
              </a:rPr>
              <a:t>Fully harness the advantages of science and digital technology </a:t>
            </a:r>
            <a:r>
              <a:rPr lang="en-US" altLang="zh-CN" dirty="0">
                <a:latin typeface="Arial" panose="020B0604020202020204"/>
                <a:ea typeface="微软雅黑" panose="020B0503020204020204" pitchFamily="34" charset="-122"/>
                <a:sym typeface="+mn-ea"/>
              </a:rPr>
              <a:t>for Open Science and SDGs</a:t>
            </a:r>
          </a:p>
          <a:p>
            <a:pPr marL="342900" indent="-342900" defTabSz="914400">
              <a:buFont typeface="Arial" panose="020B0604020202020204" pitchFamily="34" charset="0"/>
              <a:buChar char="•"/>
            </a:pPr>
            <a:endParaRPr lang="en-US" altLang="zh-CN" b="1" dirty="0">
              <a:latin typeface="Arial" panose="020B0604020202020204"/>
              <a:ea typeface="微软雅黑" panose="020B0503020204020204" pitchFamily="34" charset="-122"/>
              <a:sym typeface="+mn-ea"/>
            </a:endParaRPr>
          </a:p>
          <a:p>
            <a:pPr marL="342900" indent="-342900" defTabSz="914400">
              <a:buFont typeface="Arial" panose="020B0604020202020204" pitchFamily="34" charset="0"/>
              <a:buChar char="•"/>
            </a:pPr>
            <a:r>
              <a:rPr lang="en-US" altLang="zh-CN" b="1" dirty="0">
                <a:latin typeface="Arial" panose="020B0604020202020204"/>
                <a:ea typeface="微软雅黑" panose="020B0503020204020204" pitchFamily="34" charset="-122"/>
                <a:sym typeface="+mn-ea"/>
              </a:rPr>
              <a:t>What we can do </a:t>
            </a:r>
          </a:p>
          <a:p>
            <a:pPr marL="800100" lvl="1" indent="-342900" defTabSz="914400">
              <a:buFont typeface="Arial" panose="020B0604020202020204" pitchFamily="34" charset="0"/>
              <a:buChar char="•"/>
            </a:pPr>
            <a:r>
              <a:rPr lang="en-US" altLang="zh-CN" dirty="0">
                <a:sym typeface="+mn-ea"/>
              </a:rPr>
              <a:t>Promote</a:t>
            </a:r>
            <a:r>
              <a:rPr lang="en-US" altLang="zh-CN" b="1" dirty="0">
                <a:sym typeface="+mn-ea"/>
              </a:rPr>
              <a:t> open dialogues </a:t>
            </a:r>
            <a:r>
              <a:rPr lang="en-US" altLang="zh-CN" dirty="0">
                <a:sym typeface="+mn-ea"/>
              </a:rPr>
              <a:t>for communities</a:t>
            </a:r>
          </a:p>
          <a:p>
            <a:pPr marL="800100" lvl="1" indent="-342900" defTabSz="914400">
              <a:buFont typeface="Arial" panose="020B0604020202020204" pitchFamily="34" charset="0"/>
              <a:buChar char="•"/>
            </a:pPr>
            <a:r>
              <a:rPr lang="en-US" altLang="zh-CN" dirty="0">
                <a:latin typeface="Arial" panose="020B0604020202020204"/>
                <a:ea typeface="微软雅黑" panose="020B0503020204020204" pitchFamily="34" charset="-122"/>
                <a:sym typeface="+mn-ea"/>
              </a:rPr>
              <a:t>Co-develop resilient OSI for research</a:t>
            </a:r>
          </a:p>
          <a:p>
            <a:pPr marL="800100" lvl="1" indent="-342900" defTabSz="914400">
              <a:buFont typeface="Arial" panose="020B0604020202020204" pitchFamily="34" charset="0"/>
              <a:buChar char="•"/>
            </a:pPr>
            <a:r>
              <a:rPr lang="en-US" altLang="zh-CN" dirty="0">
                <a:sym typeface="+mn-ea"/>
              </a:rPr>
              <a:t>Support collaborative research by OSI addressing pressing challenges</a:t>
            </a:r>
          </a:p>
          <a:p>
            <a:pPr marL="800100" lvl="1" indent="-342900" defTabSz="914400">
              <a:buFont typeface="Arial" panose="020B0604020202020204" pitchFamily="34" charset="0"/>
              <a:buChar char="•"/>
            </a:pPr>
            <a:r>
              <a:rPr lang="en-US" altLang="zh-CN" dirty="0">
                <a:latin typeface="Arial" panose="020B0604020202020204"/>
                <a:ea typeface="微软雅黑" panose="020B0503020204020204" pitchFamily="34" charset="-122"/>
                <a:sym typeface="+mn-ea"/>
              </a:rPr>
              <a:t>Community outreach and </a:t>
            </a:r>
            <a:r>
              <a:rPr lang="en-US" altLang="zh-CN" b="1" dirty="0">
                <a:latin typeface="Arial" panose="020B0604020202020204"/>
                <a:ea typeface="微软雅黑" panose="020B0503020204020204" pitchFamily="34" charset="-122"/>
                <a:sym typeface="+mn-ea"/>
              </a:rPr>
              <a:t>capacity building </a:t>
            </a:r>
            <a:r>
              <a:rPr lang="en-US" altLang="zh-CN" dirty="0">
                <a:latin typeface="Arial" panose="020B0604020202020204"/>
                <a:ea typeface="微软雅黑" panose="020B0503020204020204" pitchFamily="34" charset="-122"/>
                <a:sym typeface="+mn-ea"/>
              </a:rPr>
              <a:t>for Global South.</a:t>
            </a:r>
          </a:p>
          <a:p>
            <a:pPr marL="800100" lvl="1" indent="-342900" defTabSz="914400">
              <a:buFont typeface="Arial" panose="020B0604020202020204" pitchFamily="34" charset="0"/>
              <a:buChar char="•"/>
            </a:pPr>
            <a:r>
              <a:rPr lang="en-US" altLang="zh-CN" dirty="0">
                <a:latin typeface="Arial" panose="020B0604020202020204"/>
                <a:ea typeface="微软雅黑" panose="020B0503020204020204" pitchFamily="34" charset="-122"/>
                <a:sym typeface="+mn-ea"/>
              </a:rPr>
              <a:t>Nourish trustworthy and sustained research </a:t>
            </a:r>
            <a:r>
              <a:rPr lang="en-US" altLang="zh-CN" b="1" dirty="0">
                <a:latin typeface="Arial" panose="020B0604020202020204"/>
                <a:ea typeface="微软雅黑" panose="020B0503020204020204" pitchFamily="34" charset="-122"/>
                <a:sym typeface="+mn-ea"/>
              </a:rPr>
              <a:t>ecosystem</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FF0BD7-34A9-44F1-B655-32A9307DACC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8FF0BD7-34A9-44F1-B655-32A9307DACC8}" type="slidenum">
              <a:rPr lang="zh-CN" altLang="en-US" smtClean="0"/>
              <a:t>16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tags" Target="../tags/tag17.xml"/><Relationship Id="rId18" Type="http://schemas.openxmlformats.org/officeDocument/2006/relationships/slideMaster" Target="../slideMasters/slideMaster1.xml"/><Relationship Id="rId3" Type="http://schemas.openxmlformats.org/officeDocument/2006/relationships/tags" Target="../tags/tag7.xml"/><Relationship Id="rId7" Type="http://schemas.openxmlformats.org/officeDocument/2006/relationships/tags" Target="../tags/tag11.xml"/><Relationship Id="rId12" Type="http://schemas.openxmlformats.org/officeDocument/2006/relationships/tags" Target="../tags/tag16.xml"/><Relationship Id="rId17" Type="http://schemas.openxmlformats.org/officeDocument/2006/relationships/tags" Target="../tags/tag21.xml"/><Relationship Id="rId2" Type="http://schemas.openxmlformats.org/officeDocument/2006/relationships/tags" Target="../tags/tag6.xml"/><Relationship Id="rId16" Type="http://schemas.openxmlformats.org/officeDocument/2006/relationships/tags" Target="../tags/tag20.xml"/><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tags" Target="../tags/tag15.xml"/><Relationship Id="rId5" Type="http://schemas.openxmlformats.org/officeDocument/2006/relationships/tags" Target="../tags/tag9.xml"/><Relationship Id="rId15" Type="http://schemas.openxmlformats.org/officeDocument/2006/relationships/tags" Target="../tags/tag19.xml"/><Relationship Id="rId10" Type="http://schemas.openxmlformats.org/officeDocument/2006/relationships/tags" Target="../tags/tag14.xml"/><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tags" Target="../tags/tag18.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tags" Target="../tags/tag33.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7.xml"/><Relationship Id="rId7" Type="http://schemas.openxmlformats.org/officeDocument/2006/relationships/tags" Target="../tags/tag41.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49.xml"/><Relationship Id="rId3" Type="http://schemas.openxmlformats.org/officeDocument/2006/relationships/tags" Target="../tags/tag44.xml"/><Relationship Id="rId7" Type="http://schemas.openxmlformats.org/officeDocument/2006/relationships/tags" Target="../tags/tag48.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slideMaster" Target="../slideMasters/slideMaster1.xml"/><Relationship Id="rId5" Type="http://schemas.openxmlformats.org/officeDocument/2006/relationships/tags" Target="../tags/tag46.xml"/><Relationship Id="rId10" Type="http://schemas.openxmlformats.org/officeDocument/2006/relationships/tags" Target="../tags/tag51.xml"/><Relationship Id="rId4" Type="http://schemas.openxmlformats.org/officeDocument/2006/relationships/tags" Target="../tags/tag45.xml"/><Relationship Id="rId9" Type="http://schemas.openxmlformats.org/officeDocument/2006/relationships/tags" Target="../tags/tag50.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tags" Target="../tags/tag64.xml"/><Relationship Id="rId1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tags" Target="../tags/tag63.xml"/><Relationship Id="rId17" Type="http://schemas.openxmlformats.org/officeDocument/2006/relationships/tags" Target="../tags/tag68.xml"/><Relationship Id="rId2" Type="http://schemas.openxmlformats.org/officeDocument/2006/relationships/tags" Target="../tags/tag53.xml"/><Relationship Id="rId16" Type="http://schemas.openxmlformats.org/officeDocument/2006/relationships/tags" Target="../tags/tag67.xml"/><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tags" Target="../tags/tag56.xml"/><Relationship Id="rId15" Type="http://schemas.openxmlformats.org/officeDocument/2006/relationships/tags" Target="../tags/tag66.xml"/><Relationship Id="rId10" Type="http://schemas.openxmlformats.org/officeDocument/2006/relationships/tags" Target="../tags/tag61.xml"/><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tags" Target="../tags/tag6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oleObject" Target="../embeddings/oleObject2.bin"/><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63277"/>
            <a:ext cx="12192000" cy="5724525"/>
          </a:xfrm>
          <a:prstGeom prst="rect">
            <a:avLst/>
          </a:prstGeom>
        </p:spPr>
      </p:pic>
      <p:sp>
        <p:nvSpPr>
          <p:cNvPr id="2" name="标题 1"/>
          <p:cNvSpPr>
            <a:spLocks noGrp="1"/>
          </p:cNvSpPr>
          <p:nvPr>
            <p:ph type="ctrTitle" hasCustomPrompt="1"/>
          </p:nvPr>
        </p:nvSpPr>
        <p:spPr>
          <a:xfrm>
            <a:off x="914400" y="1772816"/>
            <a:ext cx="10363200" cy="2448272"/>
          </a:xfrm>
        </p:spPr>
        <p:txBody>
          <a:bodyPr>
            <a:normAutofit/>
          </a:bodyPr>
          <a:lstStyle>
            <a:lvl1pPr>
              <a:lnSpc>
                <a:spcPct val="150000"/>
              </a:lnSpc>
              <a:defRPr sz="4000">
                <a:solidFill>
                  <a:schemeClr val="bg1"/>
                </a:solidFill>
              </a:defRPr>
            </a:lvl1pPr>
          </a:lstStyle>
          <a:p>
            <a:r>
              <a:rPr lang="zh-CN" altLang="en-US" dirty="0"/>
              <a:t>单击此处编辑母版标题样式</a:t>
            </a:r>
            <a:br>
              <a:rPr lang="en-US" altLang="zh-CN" dirty="0"/>
            </a:br>
            <a:r>
              <a:rPr lang="zh-CN" altLang="en-US" dirty="0"/>
              <a:t>单击此处编辑母版标题样式</a:t>
            </a:r>
          </a:p>
        </p:txBody>
      </p:sp>
      <p:sp>
        <p:nvSpPr>
          <p:cNvPr id="3" name="副标题 2"/>
          <p:cNvSpPr>
            <a:spLocks noGrp="1"/>
          </p:cNvSpPr>
          <p:nvPr>
            <p:ph type="subTitle" idx="1"/>
          </p:nvPr>
        </p:nvSpPr>
        <p:spPr>
          <a:xfrm>
            <a:off x="1828800" y="5085184"/>
            <a:ext cx="8534400" cy="1270992"/>
          </a:xfrm>
        </p:spPr>
        <p:txBody>
          <a:bodyPr anchor="ctr" anchorCtr="1">
            <a:normAutofit/>
          </a:bodyPr>
          <a:lstStyle>
            <a:lvl1pPr marL="0" marR="0" indent="0" algn="ctr" defTabSz="914400" rtl="0" eaLnBrk="1" fontAlgn="auto" latinLnBrk="0" hangingPunct="1">
              <a:lnSpc>
                <a:spcPct val="150000"/>
              </a:lnSpc>
              <a:spcBef>
                <a:spcPct val="20000"/>
              </a:spcBef>
              <a:spcAft>
                <a:spcPts val="0"/>
              </a:spcAft>
              <a:buClrTx/>
              <a:buSzTx/>
              <a:buFont typeface="Arial" panose="020B0604020202020204" pitchFamily="34" charset="0"/>
              <a:buNone/>
              <a:defRPr sz="2400">
                <a:solidFill>
                  <a:srgbClr val="0070C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endParaRPr lang="en-US" altLang="zh-CN" dirty="0"/>
          </a:p>
          <a:p>
            <a:pPr marL="0" marR="0" lvl="0" indent="0" algn="ctr"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lang="zh-CN" altLang="en-US" dirty="0"/>
              <a:t>单击此处编辑母版副标题样式</a:t>
            </a:r>
          </a:p>
        </p:txBody>
      </p:sp>
      <p:pic>
        <p:nvPicPr>
          <p:cNvPr id="7" name="图片 6"/>
          <p:cNvPicPr>
            <a:picLocks noChangeAspect="1"/>
          </p:cNvPicPr>
          <p:nvPr userDrawn="1"/>
        </p:nvPicPr>
        <p:blipFill>
          <a:blip r:embed="rId3"/>
          <a:stretch>
            <a:fillRect/>
          </a:stretch>
        </p:blipFill>
        <p:spPr>
          <a:xfrm>
            <a:off x="9696400" y="5435831"/>
            <a:ext cx="2321169" cy="114576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72CCACC5-8C6C-48F7-ABDF-DA63ABCACA37}"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72CCACC5-8C6C-48F7-ABDF-DA63ABCACA37}"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72CCACC5-8C6C-48F7-ABDF-DA63ABCACA37}" type="slidenum">
              <a:rPr lang="zh-CN" altLang="en-US" smtClean="0"/>
              <a:t>‹#›</a:t>
            </a:fld>
            <a:endParaRPr lang="zh-CN" altLang="en-US"/>
          </a:p>
        </p:txBody>
      </p:sp>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64705"/>
            <a:ext cx="8305800" cy="6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72CCACC5-8C6C-48F7-ABDF-DA63ABCACA37}"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3" name="矩形 2"/>
          <p:cNvSpPr/>
          <p:nvPr userDrawn="1"/>
        </p:nvSpPr>
        <p:spPr>
          <a:xfrm>
            <a:off x="-1" y="-1"/>
            <a:ext cx="12192000" cy="894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 name="标题 1"/>
          <p:cNvSpPr>
            <a:spLocks noGrp="1"/>
          </p:cNvSpPr>
          <p:nvPr>
            <p:ph type="title"/>
          </p:nvPr>
        </p:nvSpPr>
        <p:spPr/>
        <p:txBody>
          <a:bodyPr/>
          <a:lstStyle>
            <a:lvl1pPr>
              <a:defRPr>
                <a:solidFill>
                  <a:schemeClr val="bg1"/>
                </a:solidFill>
              </a:defRPr>
            </a:lvl1pPr>
          </a:lstStyle>
          <a:p>
            <a:r>
              <a:rPr lang="zh-CN" altLang="en-US" dirty="0"/>
              <a:t>单击此处编辑母版标题样式</a:t>
            </a:r>
          </a:p>
        </p:txBody>
      </p:sp>
      <p:sp>
        <p:nvSpPr>
          <p:cNvPr id="5" name="Text Placeholder 2"/>
          <p:cNvSpPr>
            <a:spLocks noGrp="1"/>
          </p:cNvSpPr>
          <p:nvPr>
            <p:ph idx="1"/>
          </p:nvPr>
        </p:nvSpPr>
        <p:spPr>
          <a:xfrm>
            <a:off x="976923" y="1061589"/>
            <a:ext cx="10253785" cy="550366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6" name="灯片编号占位符 5"/>
          <p:cNvSpPr>
            <a:spLocks noGrp="1"/>
          </p:cNvSpPr>
          <p:nvPr>
            <p:ph type="sldNum" sz="quarter" idx="4"/>
          </p:nvPr>
        </p:nvSpPr>
        <p:spPr>
          <a:xfrm>
            <a:off x="10919011" y="6382694"/>
            <a:ext cx="1107141" cy="365125"/>
          </a:xfrm>
          <a:prstGeom prst="rect">
            <a:avLst/>
          </a:prstGeom>
        </p:spPr>
        <p:txBody>
          <a:bodyPr/>
          <a:lstStyle>
            <a:lvl1pPr algn="r">
              <a:defRPr/>
            </a:lvl1pPr>
          </a:lstStyle>
          <a:p>
            <a:fld id="{0289C47C-1874-449F-8928-143F822F73AC}"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正文页-14_3">
    <p:bg>
      <p:bgRef idx="1001">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2026/8/6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
        <p:nvSpPr>
          <p:cNvPr id="6" name="标题 5"/>
          <p:cNvSpPr>
            <a:spLocks noGrp="1"/>
          </p:cNvSpPr>
          <p:nvPr>
            <p:ph type="ctrTitle" idx="16385" hasCustomPrompt="1"/>
            <p:custDataLst>
              <p:tags r:id="rId1"/>
            </p:custDataLst>
          </p:nvPr>
        </p:nvSpPr>
        <p:spPr>
          <a:xfrm>
            <a:off x="609600" y="533400"/>
            <a:ext cx="3429000" cy="54864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7" name="装饰  6"/>
          <p:cNvSpPr>
            <a:spLocks noGrp="1"/>
          </p:cNvSpPr>
          <p:nvPr>
            <p:ph type="body" idx="16387" hasCustomPrompt="1"/>
            <p:custDataLst>
              <p:tags r:id="rId2"/>
            </p:custDataLst>
          </p:nvPr>
        </p:nvSpPr>
        <p:spPr>
          <a:xfrm>
            <a:off x="4648200" y="609600"/>
            <a:ext cx="6934200" cy="5638800"/>
          </a:xfrm>
          <a:custGeom>
            <a:avLst/>
            <a:gdLst>
              <a:gd name="connisteX0" fmla="*/ 0 w 6934200"/>
              <a:gd name="connsiteY0" fmla="*/ 203200 h 5638800"/>
              <a:gd name="connisteX1" fmla="*/ 203200 w 6934200"/>
              <a:gd name="connsiteY1" fmla="*/ 0 h 5638800"/>
              <a:gd name="connisteX2" fmla="*/ 6731000 w 6934200"/>
              <a:gd name="connsiteY2" fmla="*/ 0 h 5638800"/>
              <a:gd name="connisteX3" fmla="*/ 6934200 w 6934200"/>
              <a:gd name="connsiteY3" fmla="*/ 203200 h 5638800"/>
              <a:gd name="connisteX4" fmla="*/ 6934200 w 6934200"/>
              <a:gd name="connsiteY4" fmla="*/ 5435600 h 5638800"/>
              <a:gd name="connisteX5" fmla="*/ 6731000 w 6934200"/>
              <a:gd name="connsiteY5" fmla="*/ 5638800 h 5638800"/>
              <a:gd name="connisteX6" fmla="*/ 203200 w 6934200"/>
              <a:gd name="connsiteY6" fmla="*/ 5638800 h 5638800"/>
              <a:gd name="connisteX7" fmla="*/ 0 w 6934200"/>
              <a:gd name="connsiteY7" fmla="*/ 5435600 h 5638800"/>
              <a:gd name="connisteX8" fmla="*/ 0 w 69342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934200" h="5638800">
                <a:moveTo>
                  <a:pt x="0" y="203200"/>
                </a:moveTo>
                <a:cubicBezTo>
                  <a:pt x="0" y="90976"/>
                  <a:pt x="90976" y="0"/>
                  <a:pt x="203200" y="0"/>
                </a:cubicBezTo>
                <a:lnTo>
                  <a:pt x="6731000" y="0"/>
                </a:lnTo>
                <a:cubicBezTo>
                  <a:pt x="6843224" y="0"/>
                  <a:pt x="6934200" y="90976"/>
                  <a:pt x="6934200" y="203200"/>
                </a:cubicBezTo>
                <a:lnTo>
                  <a:pt x="6934200" y="5435600"/>
                </a:lnTo>
                <a:cubicBezTo>
                  <a:pt x="6934200" y="5547824"/>
                  <a:pt x="6843224" y="5638800"/>
                  <a:pt x="6731000" y="5638800"/>
                </a:cubicBezTo>
                <a:lnTo>
                  <a:pt x="203200" y="5638800"/>
                </a:lnTo>
                <a:cubicBezTo>
                  <a:pt x="90976" y="5638800"/>
                  <a:pt x="0" y="5547824"/>
                  <a:pt x="0" y="54356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a:t> </a:t>
            </a:r>
          </a:p>
        </p:txBody>
      </p:sp>
      <p:sp>
        <p:nvSpPr>
          <p:cNvPr id="8" name="文本占位符 7"/>
          <p:cNvSpPr>
            <a:spLocks noGrp="1"/>
          </p:cNvSpPr>
          <p:nvPr>
            <p:ph type="body" idx="16386" hasCustomPrompt="1"/>
            <p:custDataLst>
              <p:tags r:id="rId3"/>
            </p:custDataLst>
          </p:nvPr>
        </p:nvSpPr>
        <p:spPr>
          <a:xfrm>
            <a:off x="5054600" y="1143000"/>
            <a:ext cx="6121400" cy="45720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a:t>单击此处添加正文</a:t>
            </a:r>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正文页-3_35">
    <p:bg>
      <p:bgRef idx="1001">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2026/8/6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
        <p:nvSpPr>
          <p:cNvPr id="6" name="标题 5"/>
          <p:cNvSpPr>
            <a:spLocks noGrp="1"/>
          </p:cNvSpPr>
          <p:nvPr>
            <p:ph type="ctrTitle" idx="16385" hasCustomPrompt="1"/>
            <p:custDataLst>
              <p:tags r:id="rId1"/>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p>
        </p:txBody>
      </p:sp>
      <p:sp>
        <p:nvSpPr>
          <p:cNvPr id="7" name="装饰  6"/>
          <p:cNvSpPr>
            <a:spLocks noGrp="1"/>
          </p:cNvSpPr>
          <p:nvPr>
            <p:ph type="body" idx="16395" hasCustomPrompt="1"/>
            <p:custDataLst>
              <p:tags r:id="rId2"/>
            </p:custDataLst>
          </p:nvPr>
        </p:nvSpPr>
        <p:spPr>
          <a:xfrm>
            <a:off x="609600" y="16764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8" name="图片占位符 7"/>
          <p:cNvSpPr>
            <a:spLocks noGrp="1"/>
          </p:cNvSpPr>
          <p:nvPr>
            <p:ph type="pic" idx="16394" hasCustomPrompt="1"/>
            <p:custDataLst>
              <p:tags r:id="rId3"/>
            </p:custDataLst>
          </p:nvPr>
        </p:nvSpPr>
        <p:spPr>
          <a:xfrm>
            <a:off x="751840" y="18186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9" name="文本占位符 8"/>
          <p:cNvSpPr>
            <a:spLocks noGrp="1"/>
          </p:cNvSpPr>
          <p:nvPr>
            <p:ph type="body" idx="16386" hasCustomPrompt="1"/>
            <p:custDataLst>
              <p:tags r:id="rId4"/>
            </p:custDataLst>
          </p:nvPr>
        </p:nvSpPr>
        <p:spPr>
          <a:xfrm>
            <a:off x="1422400" y="16764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0" name="文本占位符 9"/>
          <p:cNvSpPr>
            <a:spLocks noGrp="1"/>
          </p:cNvSpPr>
          <p:nvPr>
            <p:ph type="body" idx="16387" hasCustomPrompt="1"/>
            <p:custDataLst>
              <p:tags r:id="rId5"/>
            </p:custDataLst>
          </p:nvPr>
        </p:nvSpPr>
        <p:spPr>
          <a:xfrm>
            <a:off x="1422400" y="21336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1" name="装饰  0"/>
          <p:cNvSpPr>
            <a:spLocks noGrp="1"/>
          </p:cNvSpPr>
          <p:nvPr>
            <p:ph type="body" idx="16397" hasCustomPrompt="1"/>
            <p:custDataLst>
              <p:tags r:id="rId6"/>
            </p:custDataLst>
          </p:nvPr>
        </p:nvSpPr>
        <p:spPr>
          <a:xfrm>
            <a:off x="6324600" y="16764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12" name="图片占位符 11"/>
          <p:cNvSpPr>
            <a:spLocks noGrp="1"/>
          </p:cNvSpPr>
          <p:nvPr>
            <p:ph type="pic" idx="16396" hasCustomPrompt="1"/>
            <p:custDataLst>
              <p:tags r:id="rId7"/>
            </p:custDataLst>
          </p:nvPr>
        </p:nvSpPr>
        <p:spPr>
          <a:xfrm>
            <a:off x="6466840" y="18186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13" name="文本占位符 12"/>
          <p:cNvSpPr>
            <a:spLocks noGrp="1"/>
          </p:cNvSpPr>
          <p:nvPr>
            <p:ph type="body" idx="16388" hasCustomPrompt="1"/>
            <p:custDataLst>
              <p:tags r:id="rId8"/>
            </p:custDataLst>
          </p:nvPr>
        </p:nvSpPr>
        <p:spPr>
          <a:xfrm>
            <a:off x="7137400" y="16764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4" name="文本占位符 13"/>
          <p:cNvSpPr>
            <a:spLocks noGrp="1"/>
          </p:cNvSpPr>
          <p:nvPr>
            <p:ph type="body" idx="16389" hasCustomPrompt="1"/>
            <p:custDataLst>
              <p:tags r:id="rId9"/>
            </p:custDataLst>
          </p:nvPr>
        </p:nvSpPr>
        <p:spPr>
          <a:xfrm>
            <a:off x="7137400" y="21336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5" name="装饰  4"/>
          <p:cNvSpPr>
            <a:spLocks noGrp="1"/>
          </p:cNvSpPr>
          <p:nvPr>
            <p:ph type="body" idx="16399" hasCustomPrompt="1"/>
            <p:custDataLst>
              <p:tags r:id="rId10"/>
            </p:custDataLst>
          </p:nvPr>
        </p:nvSpPr>
        <p:spPr>
          <a:xfrm>
            <a:off x="609600" y="41148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16" name="图片占位符 15"/>
          <p:cNvSpPr>
            <a:spLocks noGrp="1"/>
          </p:cNvSpPr>
          <p:nvPr>
            <p:ph type="pic" idx="16398" hasCustomPrompt="1"/>
            <p:custDataLst>
              <p:tags r:id="rId11"/>
            </p:custDataLst>
          </p:nvPr>
        </p:nvSpPr>
        <p:spPr>
          <a:xfrm>
            <a:off x="751840" y="42570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17" name="文本占位符 16"/>
          <p:cNvSpPr>
            <a:spLocks noGrp="1"/>
          </p:cNvSpPr>
          <p:nvPr>
            <p:ph type="body" idx="16390" hasCustomPrompt="1"/>
            <p:custDataLst>
              <p:tags r:id="rId12"/>
            </p:custDataLst>
          </p:nvPr>
        </p:nvSpPr>
        <p:spPr>
          <a:xfrm>
            <a:off x="1422400" y="4114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8" name="文本占位符 17"/>
          <p:cNvSpPr>
            <a:spLocks noGrp="1"/>
          </p:cNvSpPr>
          <p:nvPr>
            <p:ph type="body" idx="16391" hasCustomPrompt="1"/>
            <p:custDataLst>
              <p:tags r:id="rId13"/>
            </p:custDataLst>
          </p:nvPr>
        </p:nvSpPr>
        <p:spPr>
          <a:xfrm>
            <a:off x="1422400" y="45720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9" name="装饰  8"/>
          <p:cNvSpPr>
            <a:spLocks noGrp="1"/>
          </p:cNvSpPr>
          <p:nvPr>
            <p:ph type="body" idx="16401" hasCustomPrompt="1"/>
            <p:custDataLst>
              <p:tags r:id="rId14"/>
            </p:custDataLst>
          </p:nvPr>
        </p:nvSpPr>
        <p:spPr>
          <a:xfrm>
            <a:off x="6324600" y="41148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20" name="图片占位符 19"/>
          <p:cNvSpPr>
            <a:spLocks noGrp="1"/>
          </p:cNvSpPr>
          <p:nvPr>
            <p:ph type="pic" idx="16400" hasCustomPrompt="1"/>
            <p:custDataLst>
              <p:tags r:id="rId15"/>
            </p:custDataLst>
          </p:nvPr>
        </p:nvSpPr>
        <p:spPr>
          <a:xfrm>
            <a:off x="6466840" y="42570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21" name="文本占位符 20"/>
          <p:cNvSpPr>
            <a:spLocks noGrp="1"/>
          </p:cNvSpPr>
          <p:nvPr>
            <p:ph type="body" idx="16392" hasCustomPrompt="1"/>
            <p:custDataLst>
              <p:tags r:id="rId16"/>
            </p:custDataLst>
          </p:nvPr>
        </p:nvSpPr>
        <p:spPr>
          <a:xfrm>
            <a:off x="7137400" y="4114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22" name="文本占位符 21"/>
          <p:cNvSpPr>
            <a:spLocks noGrp="1"/>
          </p:cNvSpPr>
          <p:nvPr>
            <p:ph type="body" idx="16393" hasCustomPrompt="1"/>
            <p:custDataLst>
              <p:tags r:id="rId17"/>
            </p:custDataLst>
          </p:nvPr>
        </p:nvSpPr>
        <p:spPr>
          <a:xfrm>
            <a:off x="7137400" y="45720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多行左内容右文_4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2026/8/6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
        <p:nvSpPr>
          <p:cNvPr id="6" name="标题 5"/>
          <p:cNvSpPr>
            <a:spLocks noGrp="1"/>
          </p:cNvSpPr>
          <p:nvPr>
            <p:ph type="ctrTitle" idx="16385" hasCustomPrompt="1"/>
            <p:custDataLst>
              <p:tags r:id="rId1"/>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p>
        </p:txBody>
      </p:sp>
      <p:sp>
        <p:nvSpPr>
          <p:cNvPr id="7" name="内容占位符 6"/>
          <p:cNvSpPr>
            <a:spLocks noGrp="1"/>
          </p:cNvSpPr>
          <p:nvPr>
            <p:ph idx="16394" hasCustomPrompt="1"/>
            <p:custDataLst>
              <p:tags r:id="rId2"/>
            </p:custDataLst>
          </p:nvPr>
        </p:nvSpPr>
        <p:spPr>
          <a:xfrm>
            <a:off x="609600" y="15240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8" name="文本占位符 7"/>
          <p:cNvSpPr>
            <a:spLocks noGrp="1"/>
          </p:cNvSpPr>
          <p:nvPr>
            <p:ph type="body" idx="16386" hasCustomPrompt="1"/>
            <p:custDataLst>
              <p:tags r:id="rId3"/>
            </p:custDataLst>
          </p:nvPr>
        </p:nvSpPr>
        <p:spPr>
          <a:xfrm>
            <a:off x="3352800" y="15875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p>
        </p:txBody>
      </p:sp>
      <p:sp>
        <p:nvSpPr>
          <p:cNvPr id="9" name="文本占位符 8"/>
          <p:cNvSpPr>
            <a:spLocks noGrp="1"/>
          </p:cNvSpPr>
          <p:nvPr>
            <p:ph type="body" idx="16387" hasCustomPrompt="1"/>
            <p:custDataLst>
              <p:tags r:id="rId4"/>
            </p:custDataLst>
          </p:nvPr>
        </p:nvSpPr>
        <p:spPr>
          <a:xfrm>
            <a:off x="3352800" y="2146300"/>
            <a:ext cx="2590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0" name="内容占位符 9"/>
          <p:cNvSpPr>
            <a:spLocks noGrp="1"/>
          </p:cNvSpPr>
          <p:nvPr>
            <p:ph idx="16395" hasCustomPrompt="1"/>
            <p:custDataLst>
              <p:tags r:id="rId5"/>
            </p:custDataLst>
          </p:nvPr>
        </p:nvSpPr>
        <p:spPr>
          <a:xfrm>
            <a:off x="6248400" y="15240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11" name="文本占位符 10"/>
          <p:cNvSpPr>
            <a:spLocks noGrp="1"/>
          </p:cNvSpPr>
          <p:nvPr>
            <p:ph type="body" idx="16388" hasCustomPrompt="1"/>
            <p:custDataLst>
              <p:tags r:id="rId6"/>
            </p:custDataLst>
          </p:nvPr>
        </p:nvSpPr>
        <p:spPr>
          <a:xfrm>
            <a:off x="8991600" y="15875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p>
        </p:txBody>
      </p:sp>
      <p:sp>
        <p:nvSpPr>
          <p:cNvPr id="12" name="文本占位符 11"/>
          <p:cNvSpPr>
            <a:spLocks noGrp="1"/>
          </p:cNvSpPr>
          <p:nvPr>
            <p:ph type="body" idx="16389" hasCustomPrompt="1"/>
            <p:custDataLst>
              <p:tags r:id="rId7"/>
            </p:custDataLst>
          </p:nvPr>
        </p:nvSpPr>
        <p:spPr>
          <a:xfrm>
            <a:off x="8991600" y="2146300"/>
            <a:ext cx="2590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3" name="内容占位符 12"/>
          <p:cNvSpPr>
            <a:spLocks noGrp="1"/>
          </p:cNvSpPr>
          <p:nvPr>
            <p:ph idx="16396" hasCustomPrompt="1"/>
            <p:custDataLst>
              <p:tags r:id="rId8"/>
            </p:custDataLst>
          </p:nvPr>
        </p:nvSpPr>
        <p:spPr>
          <a:xfrm>
            <a:off x="609600" y="40386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14" name="文本占位符 13"/>
          <p:cNvSpPr>
            <a:spLocks noGrp="1"/>
          </p:cNvSpPr>
          <p:nvPr>
            <p:ph type="body" idx="16390" hasCustomPrompt="1"/>
            <p:custDataLst>
              <p:tags r:id="rId9"/>
            </p:custDataLst>
          </p:nvPr>
        </p:nvSpPr>
        <p:spPr>
          <a:xfrm>
            <a:off x="3352800" y="41021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p>
        </p:txBody>
      </p:sp>
      <p:sp>
        <p:nvSpPr>
          <p:cNvPr id="15" name="文本占位符 14"/>
          <p:cNvSpPr>
            <a:spLocks noGrp="1"/>
          </p:cNvSpPr>
          <p:nvPr>
            <p:ph type="body" idx="16391" hasCustomPrompt="1"/>
            <p:custDataLst>
              <p:tags r:id="rId10"/>
            </p:custDataLst>
          </p:nvPr>
        </p:nvSpPr>
        <p:spPr>
          <a:xfrm>
            <a:off x="3352800" y="4660900"/>
            <a:ext cx="2590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6" name="内容占位符 15"/>
          <p:cNvSpPr>
            <a:spLocks noGrp="1"/>
          </p:cNvSpPr>
          <p:nvPr>
            <p:ph idx="16397" hasCustomPrompt="1"/>
            <p:custDataLst>
              <p:tags r:id="rId11"/>
            </p:custDataLst>
          </p:nvPr>
        </p:nvSpPr>
        <p:spPr>
          <a:xfrm>
            <a:off x="6248400" y="40386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17" name="文本占位符 16"/>
          <p:cNvSpPr>
            <a:spLocks noGrp="1"/>
          </p:cNvSpPr>
          <p:nvPr>
            <p:ph type="body" idx="16392" hasCustomPrompt="1"/>
            <p:custDataLst>
              <p:tags r:id="rId12"/>
            </p:custDataLst>
          </p:nvPr>
        </p:nvSpPr>
        <p:spPr>
          <a:xfrm>
            <a:off x="8991600" y="41021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p>
        </p:txBody>
      </p:sp>
      <p:sp>
        <p:nvSpPr>
          <p:cNvPr id="18" name="文本占位符 17"/>
          <p:cNvSpPr>
            <a:spLocks noGrp="1"/>
          </p:cNvSpPr>
          <p:nvPr>
            <p:ph type="body" idx="16393" hasCustomPrompt="1"/>
            <p:custDataLst>
              <p:tags r:id="rId13"/>
            </p:custDataLst>
          </p:nvPr>
        </p:nvSpPr>
        <p:spPr>
          <a:xfrm>
            <a:off x="8991600" y="4660900"/>
            <a:ext cx="2590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多列文本_2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2026/8/6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
        <p:nvSpPr>
          <p:cNvPr id="6" name="标题 5"/>
          <p:cNvSpPr>
            <a:spLocks noGrp="1"/>
          </p:cNvSpPr>
          <p:nvPr>
            <p:ph type="ctrTitle" idx="16385" hasCustomPrompt="1"/>
            <p:custDataLst>
              <p:tags r:id="rId1"/>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p>
        </p:txBody>
      </p:sp>
      <p:sp>
        <p:nvSpPr>
          <p:cNvPr id="7" name="文本占位符 6"/>
          <p:cNvSpPr>
            <a:spLocks noGrp="1"/>
          </p:cNvSpPr>
          <p:nvPr>
            <p:ph type="body" idx="16386" hasCustomPrompt="1"/>
            <p:custDataLst>
              <p:tags r:id="rId2"/>
            </p:custDataLst>
          </p:nvPr>
        </p:nvSpPr>
        <p:spPr>
          <a:xfrm>
            <a:off x="609600" y="1524000"/>
            <a:ext cx="53340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8" name="装饰  7"/>
          <p:cNvSpPr>
            <a:spLocks noGrp="1"/>
          </p:cNvSpPr>
          <p:nvPr>
            <p:ph type="body" idx="16390" hasCustomPrompt="1"/>
            <p:custDataLst>
              <p:tags r:id="rId3"/>
            </p:custDataLst>
          </p:nvPr>
        </p:nvSpPr>
        <p:spPr>
          <a:xfrm>
            <a:off x="609600" y="2082800"/>
            <a:ext cx="5334000" cy="4165600"/>
          </a:xfrm>
          <a:custGeom>
            <a:avLst/>
            <a:gdLst>
              <a:gd name="connisteX0" fmla="*/ 0 w 5334000"/>
              <a:gd name="connsiteY0" fmla="*/ 203200 h 4165600"/>
              <a:gd name="connisteX1" fmla="*/ 203200 w 5334000"/>
              <a:gd name="connsiteY1" fmla="*/ 0 h 4165600"/>
              <a:gd name="connisteX2" fmla="*/ 5130800 w 5334000"/>
              <a:gd name="connsiteY2" fmla="*/ 0 h 4165600"/>
              <a:gd name="connisteX3" fmla="*/ 5334000 w 5334000"/>
              <a:gd name="connsiteY3" fmla="*/ 203200 h 4165600"/>
              <a:gd name="connisteX4" fmla="*/ 5334000 w 5334000"/>
              <a:gd name="connsiteY4" fmla="*/ 3962400 h 4165600"/>
              <a:gd name="connisteX5" fmla="*/ 5130800 w 5334000"/>
              <a:gd name="connsiteY5" fmla="*/ 4165600 h 4165600"/>
              <a:gd name="connisteX6" fmla="*/ 203200 w 5334000"/>
              <a:gd name="connsiteY6" fmla="*/ 4165600 h 4165600"/>
              <a:gd name="connisteX7" fmla="*/ 0 w 5334000"/>
              <a:gd name="connsiteY7" fmla="*/ 3962400 h 4165600"/>
              <a:gd name="connisteX8" fmla="*/ 0 w 53340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4165600">
                <a:moveTo>
                  <a:pt x="0" y="203200"/>
                </a:moveTo>
                <a:cubicBezTo>
                  <a:pt x="0" y="90976"/>
                  <a:pt x="90976" y="0"/>
                  <a:pt x="203200" y="0"/>
                </a:cubicBezTo>
                <a:lnTo>
                  <a:pt x="5130800" y="0"/>
                </a:lnTo>
                <a:cubicBezTo>
                  <a:pt x="5243024" y="0"/>
                  <a:pt x="5334000" y="90976"/>
                  <a:pt x="5334000" y="203200"/>
                </a:cubicBezTo>
                <a:lnTo>
                  <a:pt x="5334000" y="3962400"/>
                </a:lnTo>
                <a:cubicBezTo>
                  <a:pt x="5334000" y="4074624"/>
                  <a:pt x="5243024" y="4165600"/>
                  <a:pt x="5130800" y="4165600"/>
                </a:cubicBezTo>
                <a:lnTo>
                  <a:pt x="203200" y="4165600"/>
                </a:lnTo>
                <a:cubicBezTo>
                  <a:pt x="90976" y="4165600"/>
                  <a:pt x="0" y="4074624"/>
                  <a:pt x="0" y="39624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9" name="文本占位符 8"/>
          <p:cNvSpPr>
            <a:spLocks noGrp="1"/>
          </p:cNvSpPr>
          <p:nvPr>
            <p:ph type="body" idx="16387" hasCustomPrompt="1"/>
            <p:custDataLst>
              <p:tags r:id="rId4"/>
            </p:custDataLst>
          </p:nvPr>
        </p:nvSpPr>
        <p:spPr>
          <a:xfrm>
            <a:off x="914400" y="2641600"/>
            <a:ext cx="47244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0" name="文本占位符 9"/>
          <p:cNvSpPr>
            <a:spLocks noGrp="1"/>
          </p:cNvSpPr>
          <p:nvPr>
            <p:ph type="body" idx="16388" hasCustomPrompt="1"/>
            <p:custDataLst>
              <p:tags r:id="rId5"/>
            </p:custDataLst>
          </p:nvPr>
        </p:nvSpPr>
        <p:spPr>
          <a:xfrm>
            <a:off x="6248400" y="1524000"/>
            <a:ext cx="53340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1" name="装饰  0"/>
          <p:cNvSpPr>
            <a:spLocks noGrp="1"/>
          </p:cNvSpPr>
          <p:nvPr>
            <p:ph type="body" idx="16391" hasCustomPrompt="1"/>
            <p:custDataLst>
              <p:tags r:id="rId6"/>
            </p:custDataLst>
          </p:nvPr>
        </p:nvSpPr>
        <p:spPr>
          <a:xfrm>
            <a:off x="6248400" y="2082800"/>
            <a:ext cx="5334000" cy="4165600"/>
          </a:xfrm>
          <a:custGeom>
            <a:avLst/>
            <a:gdLst>
              <a:gd name="connisteX0" fmla="*/ 0 w 5334000"/>
              <a:gd name="connsiteY0" fmla="*/ 203200 h 4165600"/>
              <a:gd name="connisteX1" fmla="*/ 203200 w 5334000"/>
              <a:gd name="connsiteY1" fmla="*/ 0 h 4165600"/>
              <a:gd name="connisteX2" fmla="*/ 5130800 w 5334000"/>
              <a:gd name="connsiteY2" fmla="*/ 0 h 4165600"/>
              <a:gd name="connisteX3" fmla="*/ 5334000 w 5334000"/>
              <a:gd name="connsiteY3" fmla="*/ 203200 h 4165600"/>
              <a:gd name="connisteX4" fmla="*/ 5334000 w 5334000"/>
              <a:gd name="connsiteY4" fmla="*/ 3962400 h 4165600"/>
              <a:gd name="connisteX5" fmla="*/ 5130800 w 5334000"/>
              <a:gd name="connsiteY5" fmla="*/ 4165600 h 4165600"/>
              <a:gd name="connisteX6" fmla="*/ 203200 w 5334000"/>
              <a:gd name="connsiteY6" fmla="*/ 4165600 h 4165600"/>
              <a:gd name="connisteX7" fmla="*/ 0 w 5334000"/>
              <a:gd name="connsiteY7" fmla="*/ 3962400 h 4165600"/>
              <a:gd name="connisteX8" fmla="*/ 0 w 53340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4165600">
                <a:moveTo>
                  <a:pt x="0" y="203200"/>
                </a:moveTo>
                <a:cubicBezTo>
                  <a:pt x="0" y="90976"/>
                  <a:pt x="90976" y="0"/>
                  <a:pt x="203200" y="0"/>
                </a:cubicBezTo>
                <a:lnTo>
                  <a:pt x="5130800" y="0"/>
                </a:lnTo>
                <a:cubicBezTo>
                  <a:pt x="5243024" y="0"/>
                  <a:pt x="5334000" y="90976"/>
                  <a:pt x="5334000" y="203200"/>
                </a:cubicBezTo>
                <a:lnTo>
                  <a:pt x="5334000" y="3962400"/>
                </a:lnTo>
                <a:cubicBezTo>
                  <a:pt x="5334000" y="4074624"/>
                  <a:pt x="5243024" y="4165600"/>
                  <a:pt x="5130800" y="4165600"/>
                </a:cubicBezTo>
                <a:lnTo>
                  <a:pt x="203200" y="4165600"/>
                </a:lnTo>
                <a:cubicBezTo>
                  <a:pt x="90976" y="4165600"/>
                  <a:pt x="0" y="4074624"/>
                  <a:pt x="0" y="39624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12" name="文本占位符 11"/>
          <p:cNvSpPr>
            <a:spLocks noGrp="1"/>
          </p:cNvSpPr>
          <p:nvPr>
            <p:ph type="body" idx="16389" hasCustomPrompt="1"/>
            <p:custDataLst>
              <p:tags r:id="rId7"/>
            </p:custDataLst>
          </p:nvPr>
        </p:nvSpPr>
        <p:spPr>
          <a:xfrm>
            <a:off x="6553200" y="2641600"/>
            <a:ext cx="47244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44624"/>
            <a:ext cx="10972800" cy="792088"/>
          </a:xfrm>
        </p:spPr>
        <p:txBody>
          <a:bodyPr>
            <a:normAutofit/>
          </a:bodyPr>
          <a:lstStyle>
            <a:lvl1pPr>
              <a:defRPr sz="3200">
                <a:solidFill>
                  <a:srgbClr val="0070C0"/>
                </a:solidFill>
                <a:latin typeface="+mj-lt"/>
              </a:defRPr>
            </a:lvl1pPr>
          </a:lstStyle>
          <a:p>
            <a:r>
              <a:rPr lang="zh-CN" altLang="en-US" dirty="0"/>
              <a:t>单击此处编辑母版标题样式</a:t>
            </a:r>
          </a:p>
        </p:txBody>
      </p:sp>
      <p:sp>
        <p:nvSpPr>
          <p:cNvPr id="3" name="内容占位符 2"/>
          <p:cNvSpPr>
            <a:spLocks noGrp="1"/>
          </p:cNvSpPr>
          <p:nvPr>
            <p:ph idx="1"/>
          </p:nvPr>
        </p:nvSpPr>
        <p:spPr>
          <a:xfrm>
            <a:off x="609600" y="1052736"/>
            <a:ext cx="10972800" cy="54179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灯片编号占位符 6"/>
          <p:cNvSpPr>
            <a:spLocks noGrp="1"/>
          </p:cNvSpPr>
          <p:nvPr>
            <p:ph type="sldNum" sz="quarter" idx="12"/>
          </p:nvPr>
        </p:nvSpPr>
        <p:spPr>
          <a:xfrm>
            <a:off x="9936427" y="6381329"/>
            <a:ext cx="2076715" cy="365125"/>
          </a:xfrm>
          <a:prstGeom prst="rect">
            <a:avLst/>
          </a:prstGeom>
        </p:spPr>
        <p:txBody>
          <a:bodyPr/>
          <a:lstStyle>
            <a:lvl1pPr algn="ctr">
              <a:defRPr>
                <a:solidFill>
                  <a:schemeClr val="tx1">
                    <a:lumMod val="50000"/>
                    <a:lumOff val="50000"/>
                  </a:schemeClr>
                </a:solidFill>
              </a:defRPr>
            </a:lvl1pPr>
          </a:lstStyle>
          <a:p>
            <a:fld id="{72CCACC5-8C6C-48F7-ABDF-DA63ABCACA37}" type="slidenum">
              <a:rPr lang="zh-CN" altLang="en-US" smtClean="0"/>
              <a:t>‹#›</a:t>
            </a:fld>
            <a:r>
              <a:rPr lang="en-US" altLang="zh-CN"/>
              <a:t>/68</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多列文本_3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2026/8/6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
        <p:nvSpPr>
          <p:cNvPr id="6" name="标题 5"/>
          <p:cNvSpPr>
            <a:spLocks noGrp="1"/>
          </p:cNvSpPr>
          <p:nvPr>
            <p:ph type="ctrTitle" idx="16385" hasCustomPrompt="1"/>
            <p:custDataLst>
              <p:tags r:id="rId1"/>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p>
        </p:txBody>
      </p:sp>
      <p:sp>
        <p:nvSpPr>
          <p:cNvPr id="7" name="文本占位符 6"/>
          <p:cNvSpPr>
            <a:spLocks noGrp="1"/>
          </p:cNvSpPr>
          <p:nvPr>
            <p:ph type="body" idx="16386" hasCustomPrompt="1"/>
            <p:custDataLst>
              <p:tags r:id="rId2"/>
            </p:custDataLst>
          </p:nvPr>
        </p:nvSpPr>
        <p:spPr>
          <a:xfrm>
            <a:off x="609600" y="15240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8" name="装饰  7"/>
          <p:cNvSpPr>
            <a:spLocks noGrp="1"/>
          </p:cNvSpPr>
          <p:nvPr>
            <p:ph type="body" idx="16392" hasCustomPrompt="1"/>
            <p:custDataLst>
              <p:tags r:id="rId3"/>
            </p:custDataLst>
          </p:nvPr>
        </p:nvSpPr>
        <p:spPr>
          <a:xfrm>
            <a:off x="609600" y="2082800"/>
            <a:ext cx="3454400" cy="4165600"/>
          </a:xfrm>
          <a:custGeom>
            <a:avLst/>
            <a:gdLst>
              <a:gd name="connisteX0" fmla="*/ 0 w 3454400"/>
              <a:gd name="connsiteY0" fmla="*/ 203200 h 4165600"/>
              <a:gd name="connisteX1" fmla="*/ 203200 w 3454400"/>
              <a:gd name="connsiteY1" fmla="*/ 0 h 4165600"/>
              <a:gd name="connisteX2" fmla="*/ 3251200 w 3454400"/>
              <a:gd name="connsiteY2" fmla="*/ 0 h 4165600"/>
              <a:gd name="connisteX3" fmla="*/ 3454400 w 3454400"/>
              <a:gd name="connsiteY3" fmla="*/ 203200 h 4165600"/>
              <a:gd name="connisteX4" fmla="*/ 3454400 w 3454400"/>
              <a:gd name="connsiteY4" fmla="*/ 3962400 h 4165600"/>
              <a:gd name="connisteX5" fmla="*/ 3251200 w 3454400"/>
              <a:gd name="connsiteY5" fmla="*/ 4165600 h 4165600"/>
              <a:gd name="connisteX6" fmla="*/ 203200 w 3454400"/>
              <a:gd name="connsiteY6" fmla="*/ 4165600 h 4165600"/>
              <a:gd name="connisteX7" fmla="*/ 0 w 3454400"/>
              <a:gd name="connsiteY7" fmla="*/ 3962400 h 4165600"/>
              <a:gd name="connisteX8" fmla="*/ 0 w 34544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454400" h="4165600">
                <a:moveTo>
                  <a:pt x="0" y="203200"/>
                </a:moveTo>
                <a:cubicBezTo>
                  <a:pt x="0" y="90976"/>
                  <a:pt x="90976" y="0"/>
                  <a:pt x="203200" y="0"/>
                </a:cubicBezTo>
                <a:lnTo>
                  <a:pt x="3251200" y="0"/>
                </a:lnTo>
                <a:cubicBezTo>
                  <a:pt x="3363424" y="0"/>
                  <a:pt x="3454400" y="90976"/>
                  <a:pt x="3454400" y="203200"/>
                </a:cubicBezTo>
                <a:lnTo>
                  <a:pt x="3454400" y="3962400"/>
                </a:lnTo>
                <a:cubicBezTo>
                  <a:pt x="3454400" y="4074624"/>
                  <a:pt x="3363424" y="4165600"/>
                  <a:pt x="3251200" y="4165600"/>
                </a:cubicBezTo>
                <a:lnTo>
                  <a:pt x="203200" y="4165600"/>
                </a:lnTo>
                <a:cubicBezTo>
                  <a:pt x="90976" y="4165600"/>
                  <a:pt x="0" y="4074624"/>
                  <a:pt x="0" y="39624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9" name="文本占位符 8"/>
          <p:cNvSpPr>
            <a:spLocks noGrp="1"/>
          </p:cNvSpPr>
          <p:nvPr>
            <p:ph type="body" idx="16387" hasCustomPrompt="1"/>
            <p:custDataLst>
              <p:tags r:id="rId4"/>
            </p:custDataLst>
          </p:nvPr>
        </p:nvSpPr>
        <p:spPr>
          <a:xfrm>
            <a:off x="914400" y="2641600"/>
            <a:ext cx="28448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0" name="文本占位符 9"/>
          <p:cNvSpPr>
            <a:spLocks noGrp="1"/>
          </p:cNvSpPr>
          <p:nvPr>
            <p:ph type="body" idx="16388" hasCustomPrompt="1"/>
            <p:custDataLst>
              <p:tags r:id="rId5"/>
            </p:custDataLst>
          </p:nvPr>
        </p:nvSpPr>
        <p:spPr>
          <a:xfrm>
            <a:off x="4368800" y="15240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1" name="装饰  0"/>
          <p:cNvSpPr>
            <a:spLocks noGrp="1"/>
          </p:cNvSpPr>
          <p:nvPr>
            <p:ph type="body" idx="16393" hasCustomPrompt="1"/>
            <p:custDataLst>
              <p:tags r:id="rId6"/>
            </p:custDataLst>
          </p:nvPr>
        </p:nvSpPr>
        <p:spPr>
          <a:xfrm>
            <a:off x="4368800" y="2082800"/>
            <a:ext cx="3454400" cy="4165600"/>
          </a:xfrm>
          <a:custGeom>
            <a:avLst/>
            <a:gdLst>
              <a:gd name="connisteX0" fmla="*/ 0 w 3454400"/>
              <a:gd name="connsiteY0" fmla="*/ 203200 h 4165600"/>
              <a:gd name="connisteX1" fmla="*/ 203200 w 3454400"/>
              <a:gd name="connsiteY1" fmla="*/ 0 h 4165600"/>
              <a:gd name="connisteX2" fmla="*/ 3251200 w 3454400"/>
              <a:gd name="connsiteY2" fmla="*/ 0 h 4165600"/>
              <a:gd name="connisteX3" fmla="*/ 3454400 w 3454400"/>
              <a:gd name="connsiteY3" fmla="*/ 203200 h 4165600"/>
              <a:gd name="connisteX4" fmla="*/ 3454400 w 3454400"/>
              <a:gd name="connsiteY4" fmla="*/ 3962400 h 4165600"/>
              <a:gd name="connisteX5" fmla="*/ 3251200 w 3454400"/>
              <a:gd name="connsiteY5" fmla="*/ 4165600 h 4165600"/>
              <a:gd name="connisteX6" fmla="*/ 203200 w 3454400"/>
              <a:gd name="connsiteY6" fmla="*/ 4165600 h 4165600"/>
              <a:gd name="connisteX7" fmla="*/ 0 w 3454400"/>
              <a:gd name="connsiteY7" fmla="*/ 3962400 h 4165600"/>
              <a:gd name="connisteX8" fmla="*/ 0 w 34544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454400" h="4165600">
                <a:moveTo>
                  <a:pt x="0" y="203200"/>
                </a:moveTo>
                <a:cubicBezTo>
                  <a:pt x="0" y="90976"/>
                  <a:pt x="90976" y="0"/>
                  <a:pt x="203200" y="0"/>
                </a:cubicBezTo>
                <a:lnTo>
                  <a:pt x="3251200" y="0"/>
                </a:lnTo>
                <a:cubicBezTo>
                  <a:pt x="3363424" y="0"/>
                  <a:pt x="3454400" y="90976"/>
                  <a:pt x="3454400" y="203200"/>
                </a:cubicBezTo>
                <a:lnTo>
                  <a:pt x="3454400" y="3962400"/>
                </a:lnTo>
                <a:cubicBezTo>
                  <a:pt x="3454400" y="4074624"/>
                  <a:pt x="3363424" y="4165600"/>
                  <a:pt x="3251200" y="4165600"/>
                </a:cubicBezTo>
                <a:lnTo>
                  <a:pt x="203200" y="4165600"/>
                </a:lnTo>
                <a:cubicBezTo>
                  <a:pt x="90976" y="4165600"/>
                  <a:pt x="0" y="4074624"/>
                  <a:pt x="0" y="39624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12" name="文本占位符 11"/>
          <p:cNvSpPr>
            <a:spLocks noGrp="1"/>
          </p:cNvSpPr>
          <p:nvPr>
            <p:ph type="body" idx="16389" hasCustomPrompt="1"/>
            <p:custDataLst>
              <p:tags r:id="rId7"/>
            </p:custDataLst>
          </p:nvPr>
        </p:nvSpPr>
        <p:spPr>
          <a:xfrm>
            <a:off x="4673600" y="2641600"/>
            <a:ext cx="28448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3" name="文本占位符 12"/>
          <p:cNvSpPr>
            <a:spLocks noGrp="1"/>
          </p:cNvSpPr>
          <p:nvPr>
            <p:ph type="body" idx="16390" hasCustomPrompt="1"/>
            <p:custDataLst>
              <p:tags r:id="rId8"/>
            </p:custDataLst>
          </p:nvPr>
        </p:nvSpPr>
        <p:spPr>
          <a:xfrm>
            <a:off x="8128000" y="15240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4" name="装饰  3"/>
          <p:cNvSpPr>
            <a:spLocks noGrp="1"/>
          </p:cNvSpPr>
          <p:nvPr>
            <p:ph type="body" idx="16394" hasCustomPrompt="1"/>
            <p:custDataLst>
              <p:tags r:id="rId9"/>
            </p:custDataLst>
          </p:nvPr>
        </p:nvSpPr>
        <p:spPr>
          <a:xfrm>
            <a:off x="8128000" y="2082800"/>
            <a:ext cx="3454400" cy="4165600"/>
          </a:xfrm>
          <a:custGeom>
            <a:avLst/>
            <a:gdLst>
              <a:gd name="connisteX0" fmla="*/ 0 w 3454400"/>
              <a:gd name="connsiteY0" fmla="*/ 203200 h 4165600"/>
              <a:gd name="connisteX1" fmla="*/ 203200 w 3454400"/>
              <a:gd name="connsiteY1" fmla="*/ 0 h 4165600"/>
              <a:gd name="connisteX2" fmla="*/ 3251200 w 3454400"/>
              <a:gd name="connsiteY2" fmla="*/ 0 h 4165600"/>
              <a:gd name="connisteX3" fmla="*/ 3454400 w 3454400"/>
              <a:gd name="connsiteY3" fmla="*/ 203200 h 4165600"/>
              <a:gd name="connisteX4" fmla="*/ 3454400 w 3454400"/>
              <a:gd name="connsiteY4" fmla="*/ 3962400 h 4165600"/>
              <a:gd name="connisteX5" fmla="*/ 3251200 w 3454400"/>
              <a:gd name="connsiteY5" fmla="*/ 4165600 h 4165600"/>
              <a:gd name="connisteX6" fmla="*/ 203200 w 3454400"/>
              <a:gd name="connsiteY6" fmla="*/ 4165600 h 4165600"/>
              <a:gd name="connisteX7" fmla="*/ 0 w 3454400"/>
              <a:gd name="connsiteY7" fmla="*/ 3962400 h 4165600"/>
              <a:gd name="connisteX8" fmla="*/ 0 w 34544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454400" h="4165600">
                <a:moveTo>
                  <a:pt x="0" y="203200"/>
                </a:moveTo>
                <a:cubicBezTo>
                  <a:pt x="0" y="90976"/>
                  <a:pt x="90976" y="0"/>
                  <a:pt x="203200" y="0"/>
                </a:cubicBezTo>
                <a:lnTo>
                  <a:pt x="3251200" y="0"/>
                </a:lnTo>
                <a:cubicBezTo>
                  <a:pt x="3363424" y="0"/>
                  <a:pt x="3454400" y="90976"/>
                  <a:pt x="3454400" y="203200"/>
                </a:cubicBezTo>
                <a:lnTo>
                  <a:pt x="3454400" y="3962400"/>
                </a:lnTo>
                <a:cubicBezTo>
                  <a:pt x="3454400" y="4074624"/>
                  <a:pt x="3363424" y="4165600"/>
                  <a:pt x="3251200" y="4165600"/>
                </a:cubicBezTo>
                <a:lnTo>
                  <a:pt x="203200" y="4165600"/>
                </a:lnTo>
                <a:cubicBezTo>
                  <a:pt x="90976" y="4165600"/>
                  <a:pt x="0" y="4074624"/>
                  <a:pt x="0" y="39624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a:t> </a:t>
            </a:r>
          </a:p>
        </p:txBody>
      </p:sp>
      <p:sp>
        <p:nvSpPr>
          <p:cNvPr id="15" name="文本占位符 14"/>
          <p:cNvSpPr>
            <a:spLocks noGrp="1"/>
          </p:cNvSpPr>
          <p:nvPr>
            <p:ph type="body" idx="16391" hasCustomPrompt="1"/>
            <p:custDataLst>
              <p:tags r:id="rId10"/>
            </p:custDataLst>
          </p:nvPr>
        </p:nvSpPr>
        <p:spPr>
          <a:xfrm>
            <a:off x="8432800" y="2641600"/>
            <a:ext cx="28448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正文页-3_35">
    <p:bg>
      <p:bgRef idx="1001">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2026/8/6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
        <p:nvSpPr>
          <p:cNvPr id="6" name="标题 5"/>
          <p:cNvSpPr>
            <a:spLocks noGrp="1"/>
          </p:cNvSpPr>
          <p:nvPr>
            <p:ph type="ctrTitle" idx="16385" hasCustomPrompt="1"/>
            <p:custDataLst>
              <p:tags r:id="rId1"/>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p>
        </p:txBody>
      </p:sp>
      <p:sp>
        <p:nvSpPr>
          <p:cNvPr id="7" name="装饰  6"/>
          <p:cNvSpPr>
            <a:spLocks noGrp="1"/>
          </p:cNvSpPr>
          <p:nvPr>
            <p:ph type="body" idx="16395" hasCustomPrompt="1"/>
            <p:custDataLst>
              <p:tags r:id="rId2"/>
            </p:custDataLst>
          </p:nvPr>
        </p:nvSpPr>
        <p:spPr>
          <a:xfrm>
            <a:off x="609600" y="16764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8" name="图片占位符 7"/>
          <p:cNvSpPr>
            <a:spLocks noGrp="1"/>
          </p:cNvSpPr>
          <p:nvPr>
            <p:ph type="pic" idx="16394" hasCustomPrompt="1"/>
            <p:custDataLst>
              <p:tags r:id="rId3"/>
            </p:custDataLst>
          </p:nvPr>
        </p:nvSpPr>
        <p:spPr>
          <a:xfrm>
            <a:off x="751840" y="18186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9" name="文本占位符 8"/>
          <p:cNvSpPr>
            <a:spLocks noGrp="1"/>
          </p:cNvSpPr>
          <p:nvPr>
            <p:ph type="body" idx="16386" hasCustomPrompt="1"/>
            <p:custDataLst>
              <p:tags r:id="rId4"/>
            </p:custDataLst>
          </p:nvPr>
        </p:nvSpPr>
        <p:spPr>
          <a:xfrm>
            <a:off x="1422400" y="16764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0" name="文本占位符 9"/>
          <p:cNvSpPr>
            <a:spLocks noGrp="1"/>
          </p:cNvSpPr>
          <p:nvPr>
            <p:ph type="body" idx="16387" hasCustomPrompt="1"/>
            <p:custDataLst>
              <p:tags r:id="rId5"/>
            </p:custDataLst>
          </p:nvPr>
        </p:nvSpPr>
        <p:spPr>
          <a:xfrm>
            <a:off x="1422400" y="21336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1" name="装饰  0"/>
          <p:cNvSpPr>
            <a:spLocks noGrp="1"/>
          </p:cNvSpPr>
          <p:nvPr>
            <p:ph type="body" idx="16397" hasCustomPrompt="1"/>
            <p:custDataLst>
              <p:tags r:id="rId6"/>
            </p:custDataLst>
          </p:nvPr>
        </p:nvSpPr>
        <p:spPr>
          <a:xfrm>
            <a:off x="6324600" y="16764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12" name="图片占位符 11"/>
          <p:cNvSpPr>
            <a:spLocks noGrp="1"/>
          </p:cNvSpPr>
          <p:nvPr>
            <p:ph type="pic" idx="16396" hasCustomPrompt="1"/>
            <p:custDataLst>
              <p:tags r:id="rId7"/>
            </p:custDataLst>
          </p:nvPr>
        </p:nvSpPr>
        <p:spPr>
          <a:xfrm>
            <a:off x="6466840" y="18186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13" name="文本占位符 12"/>
          <p:cNvSpPr>
            <a:spLocks noGrp="1"/>
          </p:cNvSpPr>
          <p:nvPr>
            <p:ph type="body" idx="16388" hasCustomPrompt="1"/>
            <p:custDataLst>
              <p:tags r:id="rId8"/>
            </p:custDataLst>
          </p:nvPr>
        </p:nvSpPr>
        <p:spPr>
          <a:xfrm>
            <a:off x="7137400" y="16764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4" name="文本占位符 13"/>
          <p:cNvSpPr>
            <a:spLocks noGrp="1"/>
          </p:cNvSpPr>
          <p:nvPr>
            <p:ph type="body" idx="16389" hasCustomPrompt="1"/>
            <p:custDataLst>
              <p:tags r:id="rId9"/>
            </p:custDataLst>
          </p:nvPr>
        </p:nvSpPr>
        <p:spPr>
          <a:xfrm>
            <a:off x="7137400" y="21336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5" name="装饰  4"/>
          <p:cNvSpPr>
            <a:spLocks noGrp="1"/>
          </p:cNvSpPr>
          <p:nvPr>
            <p:ph type="body" idx="16399" hasCustomPrompt="1"/>
            <p:custDataLst>
              <p:tags r:id="rId10"/>
            </p:custDataLst>
          </p:nvPr>
        </p:nvSpPr>
        <p:spPr>
          <a:xfrm>
            <a:off x="609600" y="41148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16" name="图片占位符 15"/>
          <p:cNvSpPr>
            <a:spLocks noGrp="1"/>
          </p:cNvSpPr>
          <p:nvPr>
            <p:ph type="pic" idx="16398" hasCustomPrompt="1"/>
            <p:custDataLst>
              <p:tags r:id="rId11"/>
            </p:custDataLst>
          </p:nvPr>
        </p:nvSpPr>
        <p:spPr>
          <a:xfrm>
            <a:off x="751840" y="42570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17" name="文本占位符 16"/>
          <p:cNvSpPr>
            <a:spLocks noGrp="1"/>
          </p:cNvSpPr>
          <p:nvPr>
            <p:ph type="body" idx="16390" hasCustomPrompt="1"/>
            <p:custDataLst>
              <p:tags r:id="rId12"/>
            </p:custDataLst>
          </p:nvPr>
        </p:nvSpPr>
        <p:spPr>
          <a:xfrm>
            <a:off x="1422400" y="4114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18" name="文本占位符 17"/>
          <p:cNvSpPr>
            <a:spLocks noGrp="1"/>
          </p:cNvSpPr>
          <p:nvPr>
            <p:ph type="body" idx="16391" hasCustomPrompt="1"/>
            <p:custDataLst>
              <p:tags r:id="rId13"/>
            </p:custDataLst>
          </p:nvPr>
        </p:nvSpPr>
        <p:spPr>
          <a:xfrm>
            <a:off x="1422400" y="45720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
        <p:nvSpPr>
          <p:cNvPr id="19" name="装饰  8"/>
          <p:cNvSpPr>
            <a:spLocks noGrp="1"/>
          </p:cNvSpPr>
          <p:nvPr>
            <p:ph type="body" idx="16401" hasCustomPrompt="1"/>
            <p:custDataLst>
              <p:tags r:id="rId14"/>
            </p:custDataLst>
          </p:nvPr>
        </p:nvSpPr>
        <p:spPr>
          <a:xfrm>
            <a:off x="6324600" y="4114800"/>
            <a:ext cx="609600" cy="609600"/>
          </a:xfrm>
          <a:custGeom>
            <a:avLst/>
            <a:gdLst>
              <a:gd name="connisteX0" fmla="*/ 0 w 609600"/>
              <a:gd name="connsiteY0" fmla="*/ 304800 h 609600"/>
              <a:gd name="connisteX1" fmla="*/ 304800 w 609600"/>
              <a:gd name="connsiteY1" fmla="*/ 0 h 609600"/>
              <a:gd name="connisteX2" fmla="*/ 304800 w 609600"/>
              <a:gd name="connsiteY2" fmla="*/ 0 h 609600"/>
              <a:gd name="connisteX3" fmla="*/ 609600 w 609600"/>
              <a:gd name="connsiteY3" fmla="*/ 304800 h 609600"/>
              <a:gd name="connisteX4" fmla="*/ 609600 w 609600"/>
              <a:gd name="connsiteY4" fmla="*/ 304800 h 609600"/>
              <a:gd name="connisteX5" fmla="*/ 304800 w 609600"/>
              <a:gd name="connsiteY5" fmla="*/ 609600 h 609600"/>
              <a:gd name="connisteX6" fmla="*/ 304800 w 609600"/>
              <a:gd name="connsiteY6" fmla="*/ 609600 h 609600"/>
              <a:gd name="connisteX7" fmla="*/ 0 w 609600"/>
              <a:gd name="connsiteY7" fmla="*/ 304800 h 609600"/>
              <a:gd name="connisteX8" fmla="*/ 0 w 609600"/>
              <a:gd name="connsiteY8" fmla="*/ 304800 h 60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609600" h="609600">
                <a:moveTo>
                  <a:pt x="0" y="304800"/>
                </a:moveTo>
                <a:cubicBezTo>
                  <a:pt x="0" y="136464"/>
                  <a:pt x="136464" y="0"/>
                  <a:pt x="304800" y="0"/>
                </a:cubicBezTo>
                <a:lnTo>
                  <a:pt x="304800" y="0"/>
                </a:lnTo>
                <a:cubicBezTo>
                  <a:pt x="473136" y="0"/>
                  <a:pt x="609600" y="136464"/>
                  <a:pt x="609600" y="304800"/>
                </a:cubicBezTo>
                <a:lnTo>
                  <a:pt x="609600" y="304800"/>
                </a:lnTo>
                <a:cubicBezTo>
                  <a:pt x="609600" y="473136"/>
                  <a:pt x="473136" y="609600"/>
                  <a:pt x="304800" y="609600"/>
                </a:cubicBezTo>
                <a:lnTo>
                  <a:pt x="304800" y="609600"/>
                </a:lnTo>
                <a:cubicBezTo>
                  <a:pt x="136464" y="609600"/>
                  <a:pt x="0" y="473136"/>
                  <a:pt x="0" y="304800"/>
                </a:cubicBezTo>
                <a:lnTo>
                  <a:pt x="0" y="3048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p>
        </p:txBody>
      </p:sp>
      <p:sp>
        <p:nvSpPr>
          <p:cNvPr id="20" name="图片占位符 19"/>
          <p:cNvSpPr>
            <a:spLocks noGrp="1"/>
          </p:cNvSpPr>
          <p:nvPr>
            <p:ph type="pic" idx="16400" hasCustomPrompt="1"/>
            <p:custDataLst>
              <p:tags r:id="rId15"/>
            </p:custDataLst>
          </p:nvPr>
        </p:nvSpPr>
        <p:spPr>
          <a:xfrm>
            <a:off x="6466840" y="4257040"/>
            <a:ext cx="325120" cy="32512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p>
        </p:txBody>
      </p:sp>
      <p:sp>
        <p:nvSpPr>
          <p:cNvPr id="21" name="文本占位符 20"/>
          <p:cNvSpPr>
            <a:spLocks noGrp="1"/>
          </p:cNvSpPr>
          <p:nvPr>
            <p:ph type="body" idx="16392" hasCustomPrompt="1"/>
            <p:custDataLst>
              <p:tags r:id="rId16"/>
            </p:custDataLst>
          </p:nvPr>
        </p:nvSpPr>
        <p:spPr>
          <a:xfrm>
            <a:off x="7137400" y="4114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p>
        </p:txBody>
      </p:sp>
      <p:sp>
        <p:nvSpPr>
          <p:cNvPr id="22" name="文本占位符 21"/>
          <p:cNvSpPr>
            <a:spLocks noGrp="1"/>
          </p:cNvSpPr>
          <p:nvPr>
            <p:ph type="body" idx="16393" hasCustomPrompt="1"/>
            <p:custDataLst>
              <p:tags r:id="rId17"/>
            </p:custDataLst>
          </p:nvPr>
        </p:nvSpPr>
        <p:spPr>
          <a:xfrm>
            <a:off x="7137400" y="4572000"/>
            <a:ext cx="444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矩形 2"/>
          <p:cNvSpPr/>
          <p:nvPr userDrawn="1"/>
        </p:nvSpPr>
        <p:spPr>
          <a:xfrm>
            <a:off x="-1" y="-1"/>
            <a:ext cx="12192000" cy="894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 name="标题 1"/>
          <p:cNvSpPr>
            <a:spLocks noGrp="1"/>
          </p:cNvSpPr>
          <p:nvPr>
            <p:ph type="title"/>
          </p:nvPr>
        </p:nvSpPr>
        <p:spPr/>
        <p:txBody>
          <a:bodyPr/>
          <a:lstStyle>
            <a:lvl1pPr>
              <a:defRPr>
                <a:solidFill>
                  <a:schemeClr val="bg1"/>
                </a:solidFill>
              </a:defRPr>
            </a:lvl1pPr>
          </a:lstStyle>
          <a:p>
            <a:r>
              <a:rPr lang="zh-CN" altLang="en-US" dirty="0"/>
              <a:t>单击此处编辑母版标题样式</a:t>
            </a:r>
          </a:p>
        </p:txBody>
      </p:sp>
      <p:sp>
        <p:nvSpPr>
          <p:cNvPr id="4" name="灯片编号占位符 5"/>
          <p:cNvSpPr>
            <a:spLocks noGrp="1"/>
          </p:cNvSpPr>
          <p:nvPr>
            <p:ph type="sldNum" sz="quarter" idx="4"/>
          </p:nvPr>
        </p:nvSpPr>
        <p:spPr>
          <a:xfrm>
            <a:off x="10919011" y="6382694"/>
            <a:ext cx="1107141" cy="365125"/>
          </a:xfrm>
          <a:prstGeom prst="rect">
            <a:avLst/>
          </a:prstGeom>
        </p:spPr>
        <p:txBody>
          <a:bodyPr/>
          <a:lstStyle>
            <a:lvl1pPr algn="r">
              <a:defRPr/>
            </a:lvl1pPr>
          </a:lstStyle>
          <a:p>
            <a:fld id="{0289C47C-1874-449F-8928-143F822F73AC}" type="slidenum">
              <a:rPr lang="zh-CN" altLang="en-US" smtClean="0"/>
              <a:t>‹#›</a:t>
            </a:fld>
            <a:endParaRPr lang="zh-CN" altLang="en-US"/>
          </a:p>
        </p:txBody>
      </p:sp>
    </p:spTree>
    <p:extLst>
      <p:ext uri="{BB962C8B-B14F-4D97-AF65-F5344CB8AC3E}">
        <p14:creationId xmlns:p14="http://schemas.microsoft.com/office/powerpoint/2010/main" val="560211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矩形 2"/>
          <p:cNvSpPr/>
          <p:nvPr userDrawn="1"/>
        </p:nvSpPr>
        <p:spPr>
          <a:xfrm>
            <a:off x="-1" y="-1"/>
            <a:ext cx="12192000" cy="894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 name="标题 1"/>
          <p:cNvSpPr>
            <a:spLocks noGrp="1"/>
          </p:cNvSpPr>
          <p:nvPr>
            <p:ph type="title"/>
          </p:nvPr>
        </p:nvSpPr>
        <p:spPr/>
        <p:txBody>
          <a:bodyPr/>
          <a:lstStyle>
            <a:lvl1pPr>
              <a:defRPr>
                <a:solidFill>
                  <a:schemeClr val="bg1"/>
                </a:solidFill>
              </a:defRPr>
            </a:lvl1pPr>
          </a:lstStyle>
          <a:p>
            <a:r>
              <a:rPr lang="zh-CN" altLang="en-US" dirty="0"/>
              <a:t>单击此处编辑母版标题样式</a:t>
            </a:r>
          </a:p>
        </p:txBody>
      </p:sp>
      <p:sp>
        <p:nvSpPr>
          <p:cNvPr id="4" name="灯片编号占位符 5"/>
          <p:cNvSpPr>
            <a:spLocks noGrp="1"/>
          </p:cNvSpPr>
          <p:nvPr>
            <p:ph type="sldNum" sz="quarter" idx="4"/>
          </p:nvPr>
        </p:nvSpPr>
        <p:spPr>
          <a:xfrm>
            <a:off x="10919011" y="6382694"/>
            <a:ext cx="1107141" cy="365125"/>
          </a:xfrm>
          <a:prstGeom prst="rect">
            <a:avLst/>
          </a:prstGeom>
        </p:spPr>
        <p:txBody>
          <a:bodyPr/>
          <a:lstStyle>
            <a:lvl1pPr algn="r">
              <a:defRPr/>
            </a:lvl1pPr>
          </a:lstStyle>
          <a:p>
            <a:fld id="{0289C47C-1874-449F-8928-143F822F73AC}"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矩形 2"/>
          <p:cNvSpPr/>
          <p:nvPr userDrawn="1"/>
        </p:nvSpPr>
        <p:spPr>
          <a:xfrm>
            <a:off x="-1" y="-1"/>
            <a:ext cx="12192000" cy="894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 name="标题 1"/>
          <p:cNvSpPr>
            <a:spLocks noGrp="1"/>
          </p:cNvSpPr>
          <p:nvPr>
            <p:ph type="title"/>
          </p:nvPr>
        </p:nvSpPr>
        <p:spPr/>
        <p:txBody>
          <a:bodyPr/>
          <a:lstStyle>
            <a:lvl1pPr>
              <a:defRPr>
                <a:solidFill>
                  <a:schemeClr val="bg1"/>
                </a:solidFill>
              </a:defRPr>
            </a:lvl1pPr>
          </a:lstStyle>
          <a:p>
            <a:r>
              <a:rPr lang="zh-CN" altLang="en-US" dirty="0"/>
              <a:t>单击此处编辑母版标题样式</a:t>
            </a:r>
          </a:p>
        </p:txBody>
      </p:sp>
      <p:sp>
        <p:nvSpPr>
          <p:cNvPr id="5" name="Text Placeholder 2"/>
          <p:cNvSpPr>
            <a:spLocks noGrp="1"/>
          </p:cNvSpPr>
          <p:nvPr>
            <p:ph idx="1"/>
          </p:nvPr>
        </p:nvSpPr>
        <p:spPr>
          <a:xfrm>
            <a:off x="976923" y="1061589"/>
            <a:ext cx="10253785" cy="550366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6" name="灯片编号占位符 5"/>
          <p:cNvSpPr>
            <a:spLocks noGrp="1"/>
          </p:cNvSpPr>
          <p:nvPr>
            <p:ph type="sldNum" sz="quarter" idx="4"/>
          </p:nvPr>
        </p:nvSpPr>
        <p:spPr>
          <a:xfrm>
            <a:off x="10919011" y="6382694"/>
            <a:ext cx="1107141" cy="365125"/>
          </a:xfrm>
          <a:prstGeom prst="rect">
            <a:avLst/>
          </a:prstGeom>
        </p:spPr>
        <p:txBody>
          <a:bodyPr/>
          <a:lstStyle>
            <a:lvl1pPr algn="r">
              <a:defRPr/>
            </a:lvl1pPr>
          </a:lstStyle>
          <a:p>
            <a:fld id="{0289C47C-1874-449F-8928-143F822F73AC}"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pic>
        <p:nvPicPr>
          <p:cNvPr id="4" name="图片 3" descr="图片包含 游戏机, 梳子&#10;&#10;描述已自动生成"/>
          <p:cNvPicPr>
            <a:picLocks noChangeAspect="1"/>
          </p:cNvPicPr>
          <p:nvPr userDrawn="1"/>
        </p:nvPicPr>
        <p:blipFill rotWithShape="1">
          <a:blip r:embed="rId2" cstate="screen">
            <a:alphaModFix amt="70000"/>
          </a:blip>
          <a:srcRect/>
          <a:stretch>
            <a:fillRect/>
          </a:stretch>
        </p:blipFill>
        <p:spPr>
          <a:xfrm>
            <a:off x="-561358" y="5085184"/>
            <a:ext cx="13525225" cy="3267946"/>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userDrawn="1"/>
        </p:nvGraphicFramePr>
        <p:xfrm>
          <a:off x="0" y="0"/>
          <a:ext cx="12192000" cy="6867525"/>
        </p:xfrm>
        <a:graphic>
          <a:graphicData uri="http://schemas.openxmlformats.org/presentationml/2006/ole">
            <mc:AlternateContent xmlns:mc="http://schemas.openxmlformats.org/markup-compatibility/2006">
              <mc:Choice xmlns:v="urn:schemas-microsoft-com:vml" Requires="v">
                <p:oleObj r:id="rId2" imgW="18288000" imgH="10287000" progId="">
                  <p:embed/>
                </p:oleObj>
              </mc:Choice>
              <mc:Fallback>
                <p:oleObj r:id="rId2" imgW="18288000" imgH="10287000" progId="">
                  <p:embed/>
                  <p:pic>
                    <p:nvPicPr>
                      <p:cNvPr id="0" name="对象 2"/>
                      <p:cNvPicPr/>
                      <p:nvPr/>
                    </p:nvPicPr>
                    <p:blipFill>
                      <a:blip r:embed="rId3"/>
                      <a:stretch>
                        <a:fillRect/>
                      </a:stretch>
                    </p:blipFill>
                    <p:spPr>
                      <a:xfrm>
                        <a:off x="0" y="0"/>
                        <a:ext cx="12192000" cy="6867525"/>
                      </a:xfrm>
                      <a:prstGeom prst="rect">
                        <a:avLst/>
                      </a:prstGeom>
                    </p:spPr>
                  </p:pic>
                </p:oleObj>
              </mc:Fallback>
            </mc:AlternateContent>
          </a:graphicData>
        </a:graphic>
      </p:graphicFrame>
      <p:sp>
        <p:nvSpPr>
          <p:cNvPr id="5" name="Title 1"/>
          <p:cNvSpPr>
            <a:spLocks noGrp="1"/>
          </p:cNvSpPr>
          <p:nvPr>
            <p:ph type="ctrTitle"/>
          </p:nvPr>
        </p:nvSpPr>
        <p:spPr>
          <a:xfrm>
            <a:off x="914400" y="1122363"/>
            <a:ext cx="10363200" cy="2387600"/>
          </a:xfrm>
          <a:prstGeom prst="rect">
            <a:avLst/>
          </a:prstGeom>
        </p:spPr>
        <p:txBody>
          <a:bodyPr anchor="ctr" anchorCtr="1">
            <a:normAutofit/>
          </a:bodyPr>
          <a:lstStyle>
            <a:lvl1pPr algn="ctr">
              <a:defRPr sz="4800" b="1">
                <a:solidFill>
                  <a:srgbClr val="C00000"/>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en-US" dirty="0"/>
          </a:p>
        </p:txBody>
      </p:sp>
      <p:sp>
        <p:nvSpPr>
          <p:cNvPr id="6" name="Subtitle 2"/>
          <p:cNvSpPr>
            <a:spLocks noGrp="1"/>
          </p:cNvSpPr>
          <p:nvPr>
            <p:ph type="subTitle" idx="1"/>
          </p:nvPr>
        </p:nvSpPr>
        <p:spPr>
          <a:xfrm>
            <a:off x="1524000" y="4991222"/>
            <a:ext cx="9144000" cy="1655762"/>
          </a:xfrm>
          <a:prstGeom prst="rect">
            <a:avLst/>
          </a:prstGeom>
        </p:spPr>
        <p:txBody>
          <a:bodyPr anchor="ctr" anchorCtr="1"/>
          <a:lstStyle>
            <a:lvl1pPr marL="0" indent="0" algn="ctr">
              <a:buNone/>
              <a:defRPr sz="2400" b="1">
                <a:solidFill>
                  <a:srgbClr val="0070C0"/>
                </a:solidFill>
                <a:latin typeface="微软雅黑" panose="020B0503020204020204" pitchFamily="34" charset="-122"/>
                <a:ea typeface="微软雅黑"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userDrawn="1"/>
        </p:nvGraphicFramePr>
        <p:xfrm>
          <a:off x="0" y="0"/>
          <a:ext cx="12192000" cy="6867525"/>
        </p:xfrm>
        <a:graphic>
          <a:graphicData uri="http://schemas.openxmlformats.org/presentationml/2006/ole">
            <mc:AlternateContent xmlns:mc="http://schemas.openxmlformats.org/markup-compatibility/2006">
              <mc:Choice xmlns:v="urn:schemas-microsoft-com:vml" Requires="v">
                <p:oleObj r:id="rId2" imgW="18288000" imgH="10287000" progId="">
                  <p:embed/>
                </p:oleObj>
              </mc:Choice>
              <mc:Fallback>
                <p:oleObj r:id="rId2" imgW="18288000" imgH="10287000" progId="">
                  <p:embed/>
                  <p:pic>
                    <p:nvPicPr>
                      <p:cNvPr id="0" name="对象 2"/>
                      <p:cNvPicPr/>
                      <p:nvPr/>
                    </p:nvPicPr>
                    <p:blipFill>
                      <a:blip r:embed="rId3"/>
                      <a:stretch>
                        <a:fillRect/>
                      </a:stretch>
                    </p:blipFill>
                    <p:spPr>
                      <a:xfrm>
                        <a:off x="0" y="0"/>
                        <a:ext cx="12192000" cy="6867525"/>
                      </a:xfrm>
                      <a:prstGeom prst="rect">
                        <a:avLst/>
                      </a:prstGeom>
                    </p:spPr>
                  </p:pic>
                </p:oleObj>
              </mc:Fallback>
            </mc:AlternateContent>
          </a:graphicData>
        </a:graphic>
      </p:graphicFrame>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cxnSp>
        <p:nvCxnSpPr>
          <p:cNvPr id="3145728" name="直接连接符 2"/>
          <p:cNvCxnSpPr/>
          <p:nvPr userDrawn="1"/>
        </p:nvCxnSpPr>
        <p:spPr>
          <a:xfrm>
            <a:off x="361492" y="836712"/>
            <a:ext cx="11469016" cy="0"/>
          </a:xfrm>
          <a:prstGeom prst="line">
            <a:avLst/>
          </a:prstGeom>
          <a:ln>
            <a:solidFill>
              <a:srgbClr val="476BB3">
                <a:alpha val="42000"/>
              </a:srgbClr>
            </a:soli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335360" y="136525"/>
            <a:ext cx="11521280" cy="629999"/>
          </a:xfrm>
        </p:spPr>
        <p:txBody>
          <a:bodyPr>
            <a:normAutofit/>
          </a:bodyPr>
          <a:lstStyle>
            <a:lvl1pPr algn="ctr">
              <a:defRPr sz="3600" b="1">
                <a:solidFill>
                  <a:srgbClr val="0070C0"/>
                </a:solidFill>
              </a:defRPr>
            </a:lvl1pPr>
          </a:lstStyle>
          <a:p>
            <a:r>
              <a:rPr lang="zh-CN" altLang="en-US" dirty="0"/>
              <a:t>单击此处编辑母版标题样式</a:t>
            </a: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4" name="Picture 2"/>
          <p:cNvPicPr>
            <a:picLocks noChangeAspect="1" noChangeArrowheads="1"/>
          </p:cNvPicPr>
          <p:nvPr userDrawn="1"/>
        </p:nvPicPr>
        <p:blipFill>
          <a:blip r:embed="rId2"/>
          <a:srcRect/>
          <a:stretch>
            <a:fillRect/>
          </a:stretch>
        </p:blipFill>
        <p:spPr bwMode="auto">
          <a:xfrm>
            <a:off x="0" y="920458"/>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Placeholder 2"/>
          <p:cNvSpPr>
            <a:spLocks noGrp="1"/>
          </p:cNvSpPr>
          <p:nvPr>
            <p:ph idx="1"/>
          </p:nvPr>
        </p:nvSpPr>
        <p:spPr>
          <a:xfrm>
            <a:off x="976923" y="1061589"/>
            <a:ext cx="10253785" cy="550366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6" name="灯片编号占位符 5"/>
          <p:cNvSpPr>
            <a:spLocks noGrp="1"/>
          </p:cNvSpPr>
          <p:nvPr>
            <p:ph type="sldNum" sz="quarter" idx="4"/>
          </p:nvPr>
        </p:nvSpPr>
        <p:spPr>
          <a:xfrm>
            <a:off x="10919011" y="6382694"/>
            <a:ext cx="1107141" cy="365125"/>
          </a:xfrm>
          <a:prstGeom prst="rect">
            <a:avLst/>
          </a:prstGeom>
        </p:spPr>
        <p:txBody>
          <a:bodyPr/>
          <a:lstStyle>
            <a:lvl1pPr algn="r">
              <a:defRPr>
                <a:solidFill>
                  <a:schemeClr val="tx1">
                    <a:lumMod val="75000"/>
                    <a:lumOff val="25000"/>
                  </a:schemeClr>
                </a:solidFill>
              </a:defRPr>
            </a:lvl1pPr>
          </a:lstStyle>
          <a:p>
            <a:fld id="{0289C47C-1874-449F-8928-143F822F73A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44624"/>
            <a:ext cx="10972800" cy="792088"/>
          </a:xfrm>
        </p:spPr>
        <p:txBody>
          <a:bodyPr/>
          <a:lstStyle/>
          <a:p>
            <a:r>
              <a:rPr lang="zh-CN" altLang="en-US" dirty="0"/>
              <a:t>单击此处编辑母版标题样式</a:t>
            </a:r>
          </a:p>
        </p:txBody>
      </p:sp>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灯片编号占位符 6"/>
          <p:cNvSpPr>
            <a:spLocks noGrp="1"/>
          </p:cNvSpPr>
          <p:nvPr>
            <p:ph type="sldNum" sz="quarter" idx="12"/>
          </p:nvPr>
        </p:nvSpPr>
        <p:spPr>
          <a:xfrm>
            <a:off x="9936427" y="6381329"/>
            <a:ext cx="2076715" cy="365125"/>
          </a:xfrm>
          <a:prstGeom prst="rect">
            <a:avLst/>
          </a:prstGeom>
        </p:spPr>
        <p:txBody>
          <a:bodyPr/>
          <a:lstStyle>
            <a:lvl1pPr algn="ctr">
              <a:defRPr>
                <a:solidFill>
                  <a:schemeClr val="tx1">
                    <a:lumMod val="50000"/>
                    <a:lumOff val="50000"/>
                  </a:schemeClr>
                </a:solidFill>
              </a:defRPr>
            </a:lvl1pPr>
          </a:lstStyle>
          <a:p>
            <a:fld id="{72CCACC5-8C6C-48F7-ABDF-DA63ABCACA37}" type="slidenum">
              <a:rPr lang="zh-CN" altLang="en-US" smtClean="0"/>
              <a:t>‹#›</a:t>
            </a:fld>
            <a:r>
              <a:rPr lang="en-US" altLang="zh-CN"/>
              <a:t>/68</a:t>
            </a:r>
            <a:endParaRPr lang="zh-CN" alt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pic>
        <p:nvPicPr>
          <p:cNvPr id="4" name="图片 3" descr="图片包含 游戏机, 梳子&#10;&#10;描述已自动生成"/>
          <p:cNvPicPr>
            <a:picLocks noChangeAspect="1"/>
          </p:cNvPicPr>
          <p:nvPr userDrawn="1"/>
        </p:nvPicPr>
        <p:blipFill rotWithShape="1">
          <a:blip r:embed="rId2" cstate="screen">
            <a:alphaModFix amt="70000"/>
          </a:blip>
          <a:srcRect/>
          <a:stretch>
            <a:fillRect/>
          </a:stretch>
        </p:blipFill>
        <p:spPr>
          <a:xfrm>
            <a:off x="-561358" y="5085184"/>
            <a:ext cx="13525225" cy="3267946"/>
          </a:xfrm>
          <a:prstGeom prst="rect">
            <a:avLst/>
          </a:pr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3" name="内容占位符 2"/>
          <p:cNvSpPr>
            <a:spLocks noGrp="1"/>
          </p:cNvSpPr>
          <p:nvPr>
            <p:ph idx="1" hasCustomPrompt="1"/>
          </p:nvPr>
        </p:nvSpPr>
        <p:spPr>
          <a:xfrm>
            <a:off x="361492" y="1229342"/>
            <a:ext cx="11469016" cy="5235626"/>
          </a:xfrm>
        </p:spPr>
        <p:txBody>
          <a:bodyPr>
            <a:normAutofit/>
          </a:bodyPr>
          <a:lstStyle>
            <a:lvl1pPr>
              <a:defRPr sz="1800">
                <a:solidFill>
                  <a:schemeClr val="tx1">
                    <a:lumMod val="75000"/>
                    <a:lumOff val="25000"/>
                  </a:schemeClr>
                </a:solidFill>
                <a:latin typeface="微软雅黑" panose="020B0503020204020204" pitchFamily="34" charset="-122"/>
                <a:ea typeface="微软雅黑" panose="020B0503020204020204" pitchFamily="34" charset="-122"/>
              </a:defRPr>
            </a:lvl1pPr>
            <a:lvl2pPr>
              <a:defRPr sz="1500">
                <a:solidFill>
                  <a:schemeClr val="tx1">
                    <a:lumMod val="75000"/>
                    <a:lumOff val="25000"/>
                  </a:schemeClr>
                </a:solidFill>
                <a:latin typeface="微软雅黑" panose="020B0503020204020204" pitchFamily="34" charset="-122"/>
                <a:ea typeface="微软雅黑" panose="020B0503020204020204" pitchFamily="34" charset="-122"/>
              </a:defRPr>
            </a:lvl2pPr>
            <a:lvl3pPr>
              <a:defRPr sz="1350">
                <a:solidFill>
                  <a:schemeClr val="tx1">
                    <a:lumMod val="75000"/>
                    <a:lumOff val="25000"/>
                  </a:schemeClr>
                </a:solidFill>
                <a:latin typeface="微软雅黑" panose="020B0503020204020204" pitchFamily="34" charset="-122"/>
                <a:ea typeface="微软雅黑" panose="020B0503020204020204" pitchFamily="34" charset="-122"/>
              </a:defRPr>
            </a:lvl3pPr>
            <a:lvl4pPr>
              <a:defRPr sz="1200">
                <a:solidFill>
                  <a:schemeClr val="tx1">
                    <a:lumMod val="75000"/>
                    <a:lumOff val="25000"/>
                  </a:schemeClr>
                </a:solidFill>
                <a:latin typeface="微软雅黑" panose="020B0503020204020204" pitchFamily="34" charset="-122"/>
                <a:ea typeface="微软雅黑" panose="020B0503020204020204" pitchFamily="34" charset="-122"/>
              </a:defRPr>
            </a:lvl4pPr>
            <a:lvl5pPr>
              <a:defRPr sz="1200">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kumimoji="1" lang="zh-CN" altLang="en-US"/>
              <a:t>编辑母版文本样式</a:t>
            </a:r>
          </a:p>
          <a:p>
            <a:pPr lvl="1"/>
            <a:r>
              <a:rPr kumimoji="1" lang="zh-CN" altLang="en-US"/>
              <a:t>第二级</a:t>
            </a:r>
          </a:p>
          <a:p>
            <a:pPr lvl="2"/>
            <a:r>
              <a:rPr kumimoji="1" lang="zh-CN" altLang="en-US"/>
              <a:t>第三级</a:t>
            </a:r>
          </a:p>
          <a:p>
            <a:pPr lvl="3"/>
            <a:r>
              <a:rPr kumimoji="1" lang="zh-CN" altLang="en-US"/>
              <a:t>第四级</a:t>
            </a:r>
          </a:p>
          <a:p>
            <a:pPr lvl="4"/>
            <a:r>
              <a:rPr kumimoji="1" lang="zh-CN" altLang="en-US"/>
              <a:t>第五级</a:t>
            </a:r>
            <a:endParaRPr kumimoji="1" lang="zh-CN" altLang="en-US" dirty="0"/>
          </a:p>
        </p:txBody>
      </p:sp>
      <p:grpSp>
        <p:nvGrpSpPr>
          <p:cNvPr id="5" name="组合 4"/>
          <p:cNvGrpSpPr/>
          <p:nvPr userDrawn="1"/>
        </p:nvGrpSpPr>
        <p:grpSpPr>
          <a:xfrm>
            <a:off x="8831482" y="277096"/>
            <a:ext cx="3936473" cy="599035"/>
            <a:chOff x="1398" y="3698"/>
            <a:chExt cx="5754" cy="837"/>
          </a:xfrm>
        </p:grpSpPr>
        <p:sp>
          <p:nvSpPr>
            <p:cNvPr id="6" name="矩形 5"/>
            <p:cNvSpPr/>
            <p:nvPr/>
          </p:nvSpPr>
          <p:spPr>
            <a:xfrm>
              <a:off x="2304" y="3954"/>
              <a:ext cx="4287" cy="581"/>
            </a:xfrm>
            <a:prstGeom prst="rect">
              <a:avLst/>
            </a:prstGeom>
          </p:spPr>
          <p:txBody>
            <a:bodyPr wrap="square">
              <a:spAutoFit/>
            </a:bodyPr>
            <a:lstStyle/>
            <a:p>
              <a:pPr>
                <a:spcBef>
                  <a:spcPts val="1000"/>
                </a:spcBef>
                <a:defRPr/>
              </a:pPr>
              <a:r>
                <a:rPr lang="en-US" altLang="zh-CN" sz="1050" dirty="0">
                  <a:solidFill>
                    <a:prstClr val="black">
                      <a:lumMod val="75000"/>
                      <a:lumOff val="25000"/>
                    </a:prstClr>
                  </a:solidFill>
                  <a:ea typeface="PMingLiU" charset="0"/>
                </a:rPr>
                <a:t>Computer Network Information Center, </a:t>
              </a:r>
              <a:br>
                <a:rPr lang="en-US" altLang="zh-CN" sz="1050" dirty="0">
                  <a:solidFill>
                    <a:prstClr val="black">
                      <a:lumMod val="75000"/>
                      <a:lumOff val="25000"/>
                    </a:prstClr>
                  </a:solidFill>
                  <a:ea typeface="PMingLiU" charset="0"/>
                </a:rPr>
              </a:br>
              <a:r>
                <a:rPr lang="en-US" altLang="zh-CN" sz="1050" dirty="0">
                  <a:solidFill>
                    <a:prstClr val="black">
                      <a:lumMod val="75000"/>
                      <a:lumOff val="25000"/>
                    </a:prstClr>
                  </a:solidFill>
                  <a:ea typeface="PMingLiU" charset="0"/>
                </a:rPr>
                <a:t>Chinese Academy of Sciences</a:t>
              </a:r>
              <a:endParaRPr lang="en-US" altLang="zh-CN" sz="1050" dirty="0">
                <a:solidFill>
                  <a:prstClr val="black">
                    <a:lumMod val="75000"/>
                    <a:lumOff val="25000"/>
                  </a:prstClr>
                </a:solidFill>
                <a:ea typeface="PMingLiU" charset="0"/>
                <a:cs typeface="微软雅黑" panose="020B0503020204020204" pitchFamily="34" charset="-122"/>
                <a:sym typeface="+mn-lt"/>
              </a:endParaRPr>
            </a:p>
          </p:txBody>
        </p:sp>
        <p:sp>
          <p:nvSpPr>
            <p:cNvPr id="7" name="矩形 6"/>
            <p:cNvSpPr/>
            <p:nvPr/>
          </p:nvSpPr>
          <p:spPr>
            <a:xfrm>
              <a:off x="2291" y="3698"/>
              <a:ext cx="4861" cy="387"/>
            </a:xfrm>
            <a:prstGeom prst="rect">
              <a:avLst/>
            </a:prstGeom>
          </p:spPr>
          <p:txBody>
            <a:bodyPr wrap="square">
              <a:spAutoFit/>
            </a:bodyPr>
            <a:lstStyle/>
            <a:p>
              <a:pPr>
                <a:spcBef>
                  <a:spcPts val="1000"/>
                </a:spcBef>
                <a:defRPr/>
              </a:pPr>
              <a:r>
                <a:rPr lang="zh-CN" altLang="en-US" sz="1200" b="1" dirty="0">
                  <a:solidFill>
                    <a:prstClr val="black">
                      <a:lumMod val="75000"/>
                      <a:lumOff val="25000"/>
                    </a:prstClr>
                  </a:solidFill>
                  <a:latin typeface="微软雅黑" panose="020B0503020204020204" pitchFamily="34" charset="-122"/>
                  <a:ea typeface="微软雅黑" panose="020B0503020204020204" pitchFamily="34" charset="-122"/>
                  <a:cs typeface="微软雅黑" panose="020B0503020204020204" pitchFamily="34" charset="-122"/>
                  <a:sym typeface="+mn-lt"/>
                </a:rPr>
                <a:t>中国科学院计算机网络信息中心</a:t>
              </a:r>
            </a:p>
          </p:txBody>
        </p:sp>
        <p:pic>
          <p:nvPicPr>
            <p:cNvPr id="8" name="图片 7" descr="网络中心logo"/>
            <p:cNvPicPr>
              <a:picLocks noChangeAspect="1"/>
            </p:cNvPicPr>
            <p:nvPr/>
          </p:nvPicPr>
          <p:blipFill>
            <a:blip r:embed="rId2" cstate="screen"/>
            <a:stretch>
              <a:fillRect/>
            </a:stretch>
          </p:blipFill>
          <p:spPr>
            <a:xfrm>
              <a:off x="1398" y="3806"/>
              <a:ext cx="893" cy="655"/>
            </a:xfrm>
            <a:prstGeom prst="rect">
              <a:avLst/>
            </a:prstGeom>
          </p:spPr>
        </p:pic>
      </p:grpSp>
      <p:cxnSp>
        <p:nvCxnSpPr>
          <p:cNvPr id="10" name="直接连接符 2"/>
          <p:cNvCxnSpPr/>
          <p:nvPr userDrawn="1"/>
        </p:nvCxnSpPr>
        <p:spPr>
          <a:xfrm>
            <a:off x="361492" y="1052736"/>
            <a:ext cx="11469016" cy="0"/>
          </a:xfrm>
          <a:prstGeom prst="line">
            <a:avLst/>
          </a:prstGeom>
          <a:ln w="28575">
            <a:solidFill>
              <a:srgbClr val="476BB3"/>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361492" y="380042"/>
            <a:ext cx="8793141" cy="492443"/>
          </a:xfrm>
          <a:prstGeom prst="rect">
            <a:avLst/>
          </a:prstGeom>
        </p:spPr>
        <p:txBody>
          <a:bodyPr wrap="square" lIns="0" tIns="0" rIns="0" bIns="0">
            <a:spAutoFit/>
          </a:bodyPr>
          <a:lstStyle>
            <a:lvl1pPr algn="l">
              <a:defRPr lang="en-US" sz="3200" b="1" kern="0" dirty="0">
                <a:solidFill>
                  <a:srgbClr val="194297"/>
                </a:solidFill>
                <a:latin typeface="微软雅黑" panose="020B0503020204020204" pitchFamily="34" charset="-122"/>
                <a:ea typeface="微软雅黑" panose="020B0503020204020204" pitchFamily="34" charset="-122"/>
                <a:cs typeface="+mn-ea"/>
              </a:defRPr>
            </a:lvl1pPr>
          </a:lstStyle>
          <a:p>
            <a:pPr lvl="0" algn="ctr" defTabSz="1219200" fontAlgn="base">
              <a:spcAft>
                <a:spcPct val="0"/>
              </a:spcAft>
            </a:pPr>
            <a:r>
              <a:rPr lang="zh-CN" altLang="en-US" dirty="0"/>
              <a:t>单击此处编辑母版标题样式</a:t>
            </a:r>
            <a:endParaRPr lang="en-US" dirty="0"/>
          </a:p>
        </p:txBody>
      </p:sp>
      <p:sp>
        <p:nvSpPr>
          <p:cNvPr id="14" name="椭圆 13"/>
          <p:cNvSpPr/>
          <p:nvPr userDrawn="1"/>
        </p:nvSpPr>
        <p:spPr>
          <a:xfrm>
            <a:off x="11686448" y="6499065"/>
            <a:ext cx="288121" cy="288121"/>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800"/>
          </a:p>
        </p:txBody>
      </p:sp>
      <p:sp>
        <p:nvSpPr>
          <p:cNvPr id="13" name="文本框 12"/>
          <p:cNvSpPr txBox="1"/>
          <p:nvPr userDrawn="1"/>
        </p:nvSpPr>
        <p:spPr>
          <a:xfrm>
            <a:off x="11675815" y="6467540"/>
            <a:ext cx="307910" cy="340912"/>
          </a:xfrm>
          <a:prstGeom prst="rect">
            <a:avLst/>
          </a:prstGeom>
          <a:noFill/>
        </p:spPr>
        <p:txBody>
          <a:bodyPr wrap="none" rtlCol="0">
            <a:noAutofit/>
          </a:bodyPr>
          <a:lstStyle/>
          <a:p>
            <a:pPr algn="ctr"/>
            <a:fld id="{A3F35204-DFFB-A947-BE2B-25CB3E0633F6}" type="slidenum">
              <a:rPr kumimoji="1" lang="zh-CN" altLang="en-US" sz="1600" smtClean="0">
                <a:solidFill>
                  <a:schemeClr val="bg1"/>
                </a:solidFill>
                <a:latin typeface="Arial" panose="020B0604020202020204" pitchFamily="34" charset="0"/>
                <a:cs typeface="Arial" panose="020B0604020202020204" pitchFamily="34" charset="0"/>
              </a:rPr>
              <a:t>‹#›</a:t>
            </a:fld>
            <a:endParaRPr kumimoji="1" lang="zh-CN" altLang="en-US" sz="16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48667" name="灯片编号占位符 5"/>
          <p:cNvSpPr>
            <a:spLocks noGrp="1"/>
          </p:cNvSpPr>
          <p:nvPr>
            <p:ph type="sldNum" sz="quarter" idx="4"/>
          </p:nvPr>
        </p:nvSpPr>
        <p:spPr>
          <a:xfrm>
            <a:off x="9448844" y="6287772"/>
            <a:ext cx="2743200" cy="365125"/>
          </a:xfrm>
          <a:prstGeom prst="rect">
            <a:avLst/>
          </a:prstGeom>
        </p:spPr>
        <p:txBody>
          <a:bodyPr vert="horz" lIns="91002" tIns="45498" rIns="91002" bIns="45498" rtlCol="0" anchor="ctr"/>
          <a:lstStyle>
            <a:lvl1pPr algn="r">
              <a:defRPr sz="1200">
                <a:solidFill>
                  <a:schemeClr val="tx1">
                    <a:tint val="75000"/>
                  </a:schemeClr>
                </a:solidFill>
              </a:defRPr>
            </a:lvl1pPr>
          </a:lstStyle>
          <a:p>
            <a:pPr defTabSz="909955"/>
            <a:fld id="{0B8FADB3-1128-4AAD-BF25-5695FD65CC1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transition spd="med" advClick="0" advTm="0">
    <p:fade/>
  </p:transition>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1048662" name="Title 1"/>
          <p:cNvSpPr>
            <a:spLocks noGrp="1"/>
          </p:cNvSpPr>
          <p:nvPr>
            <p:ph type="title"/>
          </p:nvPr>
        </p:nvSpPr>
        <p:spPr>
          <a:xfrm>
            <a:off x="3541454" y="332656"/>
            <a:ext cx="5109091" cy="535531"/>
          </a:xfrm>
        </p:spPr>
        <p:txBody>
          <a:bodyPr wrap="none">
            <a:spAutoFit/>
          </a:bodyPr>
          <a:lstStyle>
            <a:lvl1pPr>
              <a:defRPr lang="en-US" sz="3200" b="1" kern="0" dirty="0">
                <a:solidFill>
                  <a:srgbClr val="476BB3"/>
                </a:solidFill>
                <a:latin typeface="微软雅黑" panose="020B0503020204020204" pitchFamily="34" charset="-122"/>
                <a:ea typeface="微软雅黑" panose="020B0503020204020204" pitchFamily="34" charset="-122"/>
                <a:cs typeface="+mn-ea"/>
              </a:defRPr>
            </a:lvl1pPr>
          </a:lstStyle>
          <a:p>
            <a:pPr lvl="0" algn="ctr" defTabSz="1219200" fontAlgn="base">
              <a:spcAft>
                <a:spcPct val="0"/>
              </a:spcAft>
            </a:pPr>
            <a:r>
              <a:rPr lang="zh-CN" altLang="en-US" dirty="0"/>
              <a:t>单击此处编辑母版标题样式</a:t>
            </a:r>
            <a:endParaRPr lang="en-US" dirty="0"/>
          </a:p>
        </p:txBody>
      </p:sp>
      <p:pic>
        <p:nvPicPr>
          <p:cNvPr id="5" name="Picture 2"/>
          <p:cNvPicPr>
            <a:picLocks noChangeAspect="1" noChangeArrowheads="1"/>
          </p:cNvPicPr>
          <p:nvPr userDrawn="1"/>
        </p:nvPicPr>
        <p:blipFill>
          <a:blip r:embed="rId2" cstate="print"/>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543674"/>
            <a:ext cx="12192000" cy="316799"/>
          </a:xfrm>
          <a:prstGeom prst="rect">
            <a:avLst/>
          </a:prstGeom>
          <a:blipFill>
            <a:blip r:embed="rId2" cstate="print"/>
            <a:stretch>
              <a:fillRect/>
            </a:stretch>
          </a:blipFill>
        </p:spPr>
        <p:txBody>
          <a:bodyPr wrap="square" lIns="0" tIns="0" rIns="0" bIns="0" rtlCol="0"/>
          <a:lstStyle/>
          <a:p>
            <a:endParaRPr sz="2400"/>
          </a:p>
        </p:txBody>
      </p:sp>
      <p:sp>
        <p:nvSpPr>
          <p:cNvPr id="17" name="bk object 17"/>
          <p:cNvSpPr/>
          <p:nvPr/>
        </p:nvSpPr>
        <p:spPr>
          <a:xfrm>
            <a:off x="166898" y="6273801"/>
            <a:ext cx="520700" cy="520700"/>
          </a:xfrm>
          <a:prstGeom prst="rect">
            <a:avLst/>
          </a:prstGeom>
          <a:blipFill>
            <a:blip r:embed="rId3" cstate="print"/>
            <a:stretch>
              <a:fillRect/>
            </a:stretch>
          </a:blipFill>
        </p:spPr>
        <p:txBody>
          <a:bodyPr wrap="square" lIns="0" tIns="0" rIns="0" bIns="0" rtlCol="0"/>
          <a:lstStyle/>
          <a:p>
            <a:endParaRPr sz="2400"/>
          </a:p>
        </p:txBody>
      </p:sp>
      <p:sp>
        <p:nvSpPr>
          <p:cNvPr id="18" name="bk object 18"/>
          <p:cNvSpPr/>
          <p:nvPr/>
        </p:nvSpPr>
        <p:spPr>
          <a:xfrm>
            <a:off x="4239116" y="1437427"/>
            <a:ext cx="3707553" cy="3691467"/>
          </a:xfrm>
          <a:custGeom>
            <a:avLst/>
            <a:gdLst/>
            <a:ahLst/>
            <a:cxnLst/>
            <a:rect l="l" t="t" r="r" b="b"/>
            <a:pathLst>
              <a:path w="2780665" h="2768600">
                <a:moveTo>
                  <a:pt x="1624686" y="2755899"/>
                </a:moveTo>
                <a:lnTo>
                  <a:pt x="1155413" y="2755899"/>
                </a:lnTo>
                <a:lnTo>
                  <a:pt x="1020519" y="2717799"/>
                </a:lnTo>
                <a:lnTo>
                  <a:pt x="848979" y="2666999"/>
                </a:lnTo>
                <a:lnTo>
                  <a:pt x="807752" y="2641599"/>
                </a:lnTo>
                <a:lnTo>
                  <a:pt x="767240" y="2628899"/>
                </a:lnTo>
                <a:lnTo>
                  <a:pt x="727469" y="2603499"/>
                </a:lnTo>
                <a:lnTo>
                  <a:pt x="688465" y="2578099"/>
                </a:lnTo>
                <a:lnTo>
                  <a:pt x="650253" y="2565399"/>
                </a:lnTo>
                <a:lnTo>
                  <a:pt x="612859" y="2539999"/>
                </a:lnTo>
                <a:lnTo>
                  <a:pt x="576310" y="2514599"/>
                </a:lnTo>
                <a:lnTo>
                  <a:pt x="540631" y="2489199"/>
                </a:lnTo>
                <a:lnTo>
                  <a:pt x="505849" y="2451099"/>
                </a:lnTo>
                <a:lnTo>
                  <a:pt x="471988" y="2425699"/>
                </a:lnTo>
                <a:lnTo>
                  <a:pt x="439075" y="2400299"/>
                </a:lnTo>
                <a:lnTo>
                  <a:pt x="407136" y="2362199"/>
                </a:lnTo>
                <a:lnTo>
                  <a:pt x="376196" y="2336799"/>
                </a:lnTo>
                <a:lnTo>
                  <a:pt x="346282" y="2298699"/>
                </a:lnTo>
                <a:lnTo>
                  <a:pt x="317419" y="2273299"/>
                </a:lnTo>
                <a:lnTo>
                  <a:pt x="289634" y="2235199"/>
                </a:lnTo>
                <a:lnTo>
                  <a:pt x="262952" y="2197099"/>
                </a:lnTo>
                <a:lnTo>
                  <a:pt x="237398" y="2158999"/>
                </a:lnTo>
                <a:lnTo>
                  <a:pt x="213000" y="2120899"/>
                </a:lnTo>
                <a:lnTo>
                  <a:pt x="189782" y="2082799"/>
                </a:lnTo>
                <a:lnTo>
                  <a:pt x="167771" y="2044699"/>
                </a:lnTo>
                <a:lnTo>
                  <a:pt x="146992" y="2006599"/>
                </a:lnTo>
                <a:lnTo>
                  <a:pt x="127472" y="1968499"/>
                </a:lnTo>
                <a:lnTo>
                  <a:pt x="109237" y="1930399"/>
                </a:lnTo>
                <a:lnTo>
                  <a:pt x="92311" y="1879599"/>
                </a:lnTo>
                <a:lnTo>
                  <a:pt x="76721" y="1841499"/>
                </a:lnTo>
                <a:lnTo>
                  <a:pt x="62493" y="1803399"/>
                </a:lnTo>
                <a:lnTo>
                  <a:pt x="49653" y="1752599"/>
                </a:lnTo>
                <a:lnTo>
                  <a:pt x="38227" y="1714499"/>
                </a:lnTo>
                <a:lnTo>
                  <a:pt x="28240" y="1663699"/>
                </a:lnTo>
                <a:lnTo>
                  <a:pt x="19719" y="1612899"/>
                </a:lnTo>
                <a:lnTo>
                  <a:pt x="12689" y="1574799"/>
                </a:lnTo>
                <a:lnTo>
                  <a:pt x="7176" y="1523999"/>
                </a:lnTo>
                <a:lnTo>
                  <a:pt x="3206" y="1473199"/>
                </a:lnTo>
                <a:lnTo>
                  <a:pt x="806" y="1435099"/>
                </a:lnTo>
                <a:lnTo>
                  <a:pt x="0" y="1384299"/>
                </a:lnTo>
                <a:lnTo>
                  <a:pt x="806" y="1333499"/>
                </a:lnTo>
                <a:lnTo>
                  <a:pt x="3206" y="1282699"/>
                </a:lnTo>
                <a:lnTo>
                  <a:pt x="7176" y="1244599"/>
                </a:lnTo>
                <a:lnTo>
                  <a:pt x="12689" y="1193799"/>
                </a:lnTo>
                <a:lnTo>
                  <a:pt x="19719" y="1142999"/>
                </a:lnTo>
                <a:lnTo>
                  <a:pt x="28240" y="1104899"/>
                </a:lnTo>
                <a:lnTo>
                  <a:pt x="38227" y="1054099"/>
                </a:lnTo>
                <a:lnTo>
                  <a:pt x="49653" y="1015999"/>
                </a:lnTo>
                <a:lnTo>
                  <a:pt x="62493" y="965199"/>
                </a:lnTo>
                <a:lnTo>
                  <a:pt x="76721" y="927099"/>
                </a:lnTo>
                <a:lnTo>
                  <a:pt x="92311" y="888999"/>
                </a:lnTo>
                <a:lnTo>
                  <a:pt x="109237" y="838199"/>
                </a:lnTo>
                <a:lnTo>
                  <a:pt x="127472" y="800099"/>
                </a:lnTo>
                <a:lnTo>
                  <a:pt x="146992" y="761999"/>
                </a:lnTo>
                <a:lnTo>
                  <a:pt x="167771" y="723899"/>
                </a:lnTo>
                <a:lnTo>
                  <a:pt x="189782" y="685799"/>
                </a:lnTo>
                <a:lnTo>
                  <a:pt x="213000" y="647699"/>
                </a:lnTo>
                <a:lnTo>
                  <a:pt x="237398" y="609599"/>
                </a:lnTo>
                <a:lnTo>
                  <a:pt x="262952" y="571499"/>
                </a:lnTo>
                <a:lnTo>
                  <a:pt x="289634" y="533399"/>
                </a:lnTo>
                <a:lnTo>
                  <a:pt x="317419" y="495299"/>
                </a:lnTo>
                <a:lnTo>
                  <a:pt x="346282" y="469899"/>
                </a:lnTo>
                <a:lnTo>
                  <a:pt x="376196" y="431799"/>
                </a:lnTo>
                <a:lnTo>
                  <a:pt x="407136" y="406399"/>
                </a:lnTo>
                <a:lnTo>
                  <a:pt x="439075" y="368299"/>
                </a:lnTo>
                <a:lnTo>
                  <a:pt x="471988" y="342899"/>
                </a:lnTo>
                <a:lnTo>
                  <a:pt x="505849" y="304799"/>
                </a:lnTo>
                <a:lnTo>
                  <a:pt x="540631" y="279399"/>
                </a:lnTo>
                <a:lnTo>
                  <a:pt x="576310" y="253999"/>
                </a:lnTo>
                <a:lnTo>
                  <a:pt x="612859" y="228599"/>
                </a:lnTo>
                <a:lnTo>
                  <a:pt x="650253" y="203199"/>
                </a:lnTo>
                <a:lnTo>
                  <a:pt x="688465" y="177799"/>
                </a:lnTo>
                <a:lnTo>
                  <a:pt x="727469" y="165099"/>
                </a:lnTo>
                <a:lnTo>
                  <a:pt x="767240" y="139699"/>
                </a:lnTo>
                <a:lnTo>
                  <a:pt x="807752" y="126999"/>
                </a:lnTo>
                <a:lnTo>
                  <a:pt x="848979" y="101599"/>
                </a:lnTo>
                <a:lnTo>
                  <a:pt x="933475" y="76199"/>
                </a:lnTo>
                <a:lnTo>
                  <a:pt x="976691" y="50799"/>
                </a:lnTo>
                <a:lnTo>
                  <a:pt x="1020519" y="38099"/>
                </a:lnTo>
                <a:lnTo>
                  <a:pt x="1064933" y="38099"/>
                </a:lnTo>
                <a:lnTo>
                  <a:pt x="1201428" y="0"/>
                </a:lnTo>
                <a:lnTo>
                  <a:pt x="1539827" y="0"/>
                </a:lnTo>
                <a:lnTo>
                  <a:pt x="1589174" y="12699"/>
                </a:lnTo>
                <a:lnTo>
                  <a:pt x="1638159" y="12699"/>
                </a:lnTo>
                <a:lnTo>
                  <a:pt x="1782499" y="50799"/>
                </a:lnTo>
                <a:lnTo>
                  <a:pt x="1247487" y="50799"/>
                </a:lnTo>
                <a:lnTo>
                  <a:pt x="1200891" y="63499"/>
                </a:lnTo>
                <a:lnTo>
                  <a:pt x="1154804" y="63499"/>
                </a:lnTo>
                <a:lnTo>
                  <a:pt x="976119" y="114299"/>
                </a:lnTo>
                <a:lnTo>
                  <a:pt x="890570" y="139699"/>
                </a:lnTo>
                <a:lnTo>
                  <a:pt x="848842" y="165099"/>
                </a:lnTo>
                <a:lnTo>
                  <a:pt x="807850" y="177799"/>
                </a:lnTo>
                <a:lnTo>
                  <a:pt x="767623" y="203199"/>
                </a:lnTo>
                <a:lnTo>
                  <a:pt x="728187" y="215899"/>
                </a:lnTo>
                <a:lnTo>
                  <a:pt x="689573" y="241299"/>
                </a:lnTo>
                <a:lnTo>
                  <a:pt x="651807" y="266699"/>
                </a:lnTo>
                <a:lnTo>
                  <a:pt x="614918" y="292099"/>
                </a:lnTo>
                <a:lnTo>
                  <a:pt x="578935" y="317499"/>
                </a:lnTo>
                <a:lnTo>
                  <a:pt x="543886" y="342899"/>
                </a:lnTo>
                <a:lnTo>
                  <a:pt x="509799" y="380999"/>
                </a:lnTo>
                <a:lnTo>
                  <a:pt x="476702" y="406399"/>
                </a:lnTo>
                <a:lnTo>
                  <a:pt x="444624" y="444499"/>
                </a:lnTo>
                <a:lnTo>
                  <a:pt x="413593" y="469899"/>
                </a:lnTo>
                <a:lnTo>
                  <a:pt x="383637" y="507999"/>
                </a:lnTo>
                <a:lnTo>
                  <a:pt x="354784" y="533399"/>
                </a:lnTo>
                <a:lnTo>
                  <a:pt x="327063" y="571499"/>
                </a:lnTo>
                <a:lnTo>
                  <a:pt x="300503" y="609599"/>
                </a:lnTo>
                <a:lnTo>
                  <a:pt x="275130" y="647699"/>
                </a:lnTo>
                <a:lnTo>
                  <a:pt x="250974" y="685799"/>
                </a:lnTo>
                <a:lnTo>
                  <a:pt x="228063" y="723899"/>
                </a:lnTo>
                <a:lnTo>
                  <a:pt x="206426" y="761999"/>
                </a:lnTo>
                <a:lnTo>
                  <a:pt x="186089" y="800099"/>
                </a:lnTo>
                <a:lnTo>
                  <a:pt x="167083" y="838199"/>
                </a:lnTo>
                <a:lnTo>
                  <a:pt x="149434" y="888999"/>
                </a:lnTo>
                <a:lnTo>
                  <a:pt x="133172" y="927099"/>
                </a:lnTo>
                <a:lnTo>
                  <a:pt x="118324" y="965199"/>
                </a:lnTo>
                <a:lnTo>
                  <a:pt x="104919" y="1015999"/>
                </a:lnTo>
                <a:lnTo>
                  <a:pt x="92985" y="1054099"/>
                </a:lnTo>
                <a:lnTo>
                  <a:pt x="82551" y="1104899"/>
                </a:lnTo>
                <a:lnTo>
                  <a:pt x="73644" y="1142999"/>
                </a:lnTo>
                <a:lnTo>
                  <a:pt x="66293" y="1193799"/>
                </a:lnTo>
                <a:lnTo>
                  <a:pt x="60527" y="1244599"/>
                </a:lnTo>
                <a:lnTo>
                  <a:pt x="56373" y="1282699"/>
                </a:lnTo>
                <a:lnTo>
                  <a:pt x="53860" y="1333499"/>
                </a:lnTo>
                <a:lnTo>
                  <a:pt x="53016" y="1384299"/>
                </a:lnTo>
                <a:lnTo>
                  <a:pt x="53860" y="1435099"/>
                </a:lnTo>
                <a:lnTo>
                  <a:pt x="56373" y="1473199"/>
                </a:lnTo>
                <a:lnTo>
                  <a:pt x="60527" y="1523999"/>
                </a:lnTo>
                <a:lnTo>
                  <a:pt x="66293" y="1574799"/>
                </a:lnTo>
                <a:lnTo>
                  <a:pt x="73644" y="1612899"/>
                </a:lnTo>
                <a:lnTo>
                  <a:pt x="82551" y="1663699"/>
                </a:lnTo>
                <a:lnTo>
                  <a:pt x="92985" y="1714499"/>
                </a:lnTo>
                <a:lnTo>
                  <a:pt x="104919" y="1752599"/>
                </a:lnTo>
                <a:lnTo>
                  <a:pt x="118324" y="1803399"/>
                </a:lnTo>
                <a:lnTo>
                  <a:pt x="133172" y="1841499"/>
                </a:lnTo>
                <a:lnTo>
                  <a:pt x="149434" y="1879599"/>
                </a:lnTo>
                <a:lnTo>
                  <a:pt x="167083" y="1930399"/>
                </a:lnTo>
                <a:lnTo>
                  <a:pt x="186089" y="1968499"/>
                </a:lnTo>
                <a:lnTo>
                  <a:pt x="206426" y="2006599"/>
                </a:lnTo>
                <a:lnTo>
                  <a:pt x="228063" y="2044699"/>
                </a:lnTo>
                <a:lnTo>
                  <a:pt x="250974" y="2082799"/>
                </a:lnTo>
                <a:lnTo>
                  <a:pt x="275130" y="2120899"/>
                </a:lnTo>
                <a:lnTo>
                  <a:pt x="300503" y="2158999"/>
                </a:lnTo>
                <a:lnTo>
                  <a:pt x="327063" y="2197099"/>
                </a:lnTo>
                <a:lnTo>
                  <a:pt x="354784" y="2235199"/>
                </a:lnTo>
                <a:lnTo>
                  <a:pt x="383637" y="2260599"/>
                </a:lnTo>
                <a:lnTo>
                  <a:pt x="413593" y="2298699"/>
                </a:lnTo>
                <a:lnTo>
                  <a:pt x="444624" y="2324099"/>
                </a:lnTo>
                <a:lnTo>
                  <a:pt x="476702" y="2362199"/>
                </a:lnTo>
                <a:lnTo>
                  <a:pt x="509799" y="2387599"/>
                </a:lnTo>
                <a:lnTo>
                  <a:pt x="543886" y="2412999"/>
                </a:lnTo>
                <a:lnTo>
                  <a:pt x="578935" y="2451099"/>
                </a:lnTo>
                <a:lnTo>
                  <a:pt x="614918" y="2476499"/>
                </a:lnTo>
                <a:lnTo>
                  <a:pt x="651807" y="2501899"/>
                </a:lnTo>
                <a:lnTo>
                  <a:pt x="689573" y="2527299"/>
                </a:lnTo>
                <a:lnTo>
                  <a:pt x="728187" y="2539999"/>
                </a:lnTo>
                <a:lnTo>
                  <a:pt x="767623" y="2565399"/>
                </a:lnTo>
                <a:lnTo>
                  <a:pt x="807850" y="2590799"/>
                </a:lnTo>
                <a:lnTo>
                  <a:pt x="848842" y="2603499"/>
                </a:lnTo>
                <a:lnTo>
                  <a:pt x="890570" y="2628899"/>
                </a:lnTo>
                <a:lnTo>
                  <a:pt x="1064273" y="2679699"/>
                </a:lnTo>
                <a:lnTo>
                  <a:pt x="1154804" y="2705099"/>
                </a:lnTo>
                <a:lnTo>
                  <a:pt x="1200891" y="2705099"/>
                </a:lnTo>
                <a:lnTo>
                  <a:pt x="1247487" y="2717799"/>
                </a:lnTo>
                <a:lnTo>
                  <a:pt x="1759580" y="2717799"/>
                </a:lnTo>
                <a:lnTo>
                  <a:pt x="1624686" y="2755899"/>
                </a:lnTo>
                <a:close/>
              </a:path>
              <a:path w="2780665" h="2768600">
                <a:moveTo>
                  <a:pt x="1759580" y="2717799"/>
                </a:moveTo>
                <a:lnTo>
                  <a:pt x="1532612" y="2717799"/>
                </a:lnTo>
                <a:lnTo>
                  <a:pt x="1579208" y="2705099"/>
                </a:lnTo>
                <a:lnTo>
                  <a:pt x="1625295" y="2705099"/>
                </a:lnTo>
                <a:lnTo>
                  <a:pt x="1715826" y="2679699"/>
                </a:lnTo>
                <a:lnTo>
                  <a:pt x="1889529" y="2628899"/>
                </a:lnTo>
                <a:lnTo>
                  <a:pt x="1931257" y="2603499"/>
                </a:lnTo>
                <a:lnTo>
                  <a:pt x="1972249" y="2590799"/>
                </a:lnTo>
                <a:lnTo>
                  <a:pt x="2012476" y="2565399"/>
                </a:lnTo>
                <a:lnTo>
                  <a:pt x="2051912" y="2539999"/>
                </a:lnTo>
                <a:lnTo>
                  <a:pt x="2090527" y="2527299"/>
                </a:lnTo>
                <a:lnTo>
                  <a:pt x="2128292" y="2501899"/>
                </a:lnTo>
                <a:lnTo>
                  <a:pt x="2165181" y="2476499"/>
                </a:lnTo>
                <a:lnTo>
                  <a:pt x="2201164" y="2451099"/>
                </a:lnTo>
                <a:lnTo>
                  <a:pt x="2236213" y="2412999"/>
                </a:lnTo>
                <a:lnTo>
                  <a:pt x="2270300" y="2387599"/>
                </a:lnTo>
                <a:lnTo>
                  <a:pt x="2303397" y="2362199"/>
                </a:lnTo>
                <a:lnTo>
                  <a:pt x="2335475" y="2324099"/>
                </a:lnTo>
                <a:lnTo>
                  <a:pt x="2366506" y="2298699"/>
                </a:lnTo>
                <a:lnTo>
                  <a:pt x="2396462" y="2260599"/>
                </a:lnTo>
                <a:lnTo>
                  <a:pt x="2425315" y="2235199"/>
                </a:lnTo>
                <a:lnTo>
                  <a:pt x="2453036" y="2197099"/>
                </a:lnTo>
                <a:lnTo>
                  <a:pt x="2479597" y="2158999"/>
                </a:lnTo>
                <a:lnTo>
                  <a:pt x="2504969" y="2120899"/>
                </a:lnTo>
                <a:lnTo>
                  <a:pt x="2529125" y="2082799"/>
                </a:lnTo>
                <a:lnTo>
                  <a:pt x="2552036" y="2044699"/>
                </a:lnTo>
                <a:lnTo>
                  <a:pt x="2573674" y="2006599"/>
                </a:lnTo>
                <a:lnTo>
                  <a:pt x="2594010" y="1968499"/>
                </a:lnTo>
                <a:lnTo>
                  <a:pt x="2613017" y="1930399"/>
                </a:lnTo>
                <a:lnTo>
                  <a:pt x="2630665" y="1879599"/>
                </a:lnTo>
                <a:lnTo>
                  <a:pt x="2646928" y="1841499"/>
                </a:lnTo>
                <a:lnTo>
                  <a:pt x="2661775" y="1803399"/>
                </a:lnTo>
                <a:lnTo>
                  <a:pt x="2675180" y="1752599"/>
                </a:lnTo>
                <a:lnTo>
                  <a:pt x="2687114" y="1714499"/>
                </a:lnTo>
                <a:lnTo>
                  <a:pt x="2697548" y="1663699"/>
                </a:lnTo>
                <a:lnTo>
                  <a:pt x="2706455" y="1612899"/>
                </a:lnTo>
                <a:lnTo>
                  <a:pt x="2713806" y="1574799"/>
                </a:lnTo>
                <a:lnTo>
                  <a:pt x="2719572" y="1523999"/>
                </a:lnTo>
                <a:lnTo>
                  <a:pt x="2723726" y="1473199"/>
                </a:lnTo>
                <a:lnTo>
                  <a:pt x="2726239" y="1435099"/>
                </a:lnTo>
                <a:lnTo>
                  <a:pt x="2727083" y="1384299"/>
                </a:lnTo>
                <a:lnTo>
                  <a:pt x="2726239" y="1333499"/>
                </a:lnTo>
                <a:lnTo>
                  <a:pt x="2723726" y="1282699"/>
                </a:lnTo>
                <a:lnTo>
                  <a:pt x="2719572" y="1244599"/>
                </a:lnTo>
                <a:lnTo>
                  <a:pt x="2713806" y="1193799"/>
                </a:lnTo>
                <a:lnTo>
                  <a:pt x="2706455" y="1142999"/>
                </a:lnTo>
                <a:lnTo>
                  <a:pt x="2697548" y="1104899"/>
                </a:lnTo>
                <a:lnTo>
                  <a:pt x="2687114" y="1054099"/>
                </a:lnTo>
                <a:lnTo>
                  <a:pt x="2675180" y="1015999"/>
                </a:lnTo>
                <a:lnTo>
                  <a:pt x="2661775" y="965199"/>
                </a:lnTo>
                <a:lnTo>
                  <a:pt x="2646928" y="927099"/>
                </a:lnTo>
                <a:lnTo>
                  <a:pt x="2630665" y="888999"/>
                </a:lnTo>
                <a:lnTo>
                  <a:pt x="2613017" y="838199"/>
                </a:lnTo>
                <a:lnTo>
                  <a:pt x="2594010" y="800099"/>
                </a:lnTo>
                <a:lnTo>
                  <a:pt x="2573674" y="761999"/>
                </a:lnTo>
                <a:lnTo>
                  <a:pt x="2552036" y="723899"/>
                </a:lnTo>
                <a:lnTo>
                  <a:pt x="2529125" y="685799"/>
                </a:lnTo>
                <a:lnTo>
                  <a:pt x="2504969" y="647699"/>
                </a:lnTo>
                <a:lnTo>
                  <a:pt x="2479597" y="609599"/>
                </a:lnTo>
                <a:lnTo>
                  <a:pt x="2453036" y="571499"/>
                </a:lnTo>
                <a:lnTo>
                  <a:pt x="2425315" y="533399"/>
                </a:lnTo>
                <a:lnTo>
                  <a:pt x="2396462" y="507999"/>
                </a:lnTo>
                <a:lnTo>
                  <a:pt x="2366506" y="469899"/>
                </a:lnTo>
                <a:lnTo>
                  <a:pt x="2335475" y="444499"/>
                </a:lnTo>
                <a:lnTo>
                  <a:pt x="2303397" y="406399"/>
                </a:lnTo>
                <a:lnTo>
                  <a:pt x="2270300" y="380999"/>
                </a:lnTo>
                <a:lnTo>
                  <a:pt x="2236213" y="342899"/>
                </a:lnTo>
                <a:lnTo>
                  <a:pt x="2201164" y="317499"/>
                </a:lnTo>
                <a:lnTo>
                  <a:pt x="2165181" y="292099"/>
                </a:lnTo>
                <a:lnTo>
                  <a:pt x="2128292" y="266699"/>
                </a:lnTo>
                <a:lnTo>
                  <a:pt x="2090527" y="241299"/>
                </a:lnTo>
                <a:lnTo>
                  <a:pt x="2051912" y="215899"/>
                </a:lnTo>
                <a:lnTo>
                  <a:pt x="2012476" y="203199"/>
                </a:lnTo>
                <a:lnTo>
                  <a:pt x="1972249" y="177799"/>
                </a:lnTo>
                <a:lnTo>
                  <a:pt x="1931257" y="165099"/>
                </a:lnTo>
                <a:lnTo>
                  <a:pt x="1889529" y="139699"/>
                </a:lnTo>
                <a:lnTo>
                  <a:pt x="1803980" y="114299"/>
                </a:lnTo>
                <a:lnTo>
                  <a:pt x="1625295" y="63499"/>
                </a:lnTo>
                <a:lnTo>
                  <a:pt x="1579208" y="63499"/>
                </a:lnTo>
                <a:lnTo>
                  <a:pt x="1532612" y="50799"/>
                </a:lnTo>
                <a:lnTo>
                  <a:pt x="1782499" y="50799"/>
                </a:lnTo>
                <a:lnTo>
                  <a:pt x="1876110" y="76199"/>
                </a:lnTo>
                <a:lnTo>
                  <a:pt x="1921999" y="101599"/>
                </a:lnTo>
                <a:lnTo>
                  <a:pt x="1967218" y="114299"/>
                </a:lnTo>
                <a:lnTo>
                  <a:pt x="2055475" y="165099"/>
                </a:lnTo>
                <a:lnTo>
                  <a:pt x="2098424" y="190499"/>
                </a:lnTo>
                <a:lnTo>
                  <a:pt x="2140528" y="215899"/>
                </a:lnTo>
                <a:lnTo>
                  <a:pt x="2181744" y="241299"/>
                </a:lnTo>
                <a:lnTo>
                  <a:pt x="2222028" y="266699"/>
                </a:lnTo>
                <a:lnTo>
                  <a:pt x="2261335" y="304799"/>
                </a:lnTo>
                <a:lnTo>
                  <a:pt x="2299623" y="330199"/>
                </a:lnTo>
                <a:lnTo>
                  <a:pt x="2336847" y="368299"/>
                </a:lnTo>
                <a:lnTo>
                  <a:pt x="2372963" y="406399"/>
                </a:lnTo>
                <a:lnTo>
                  <a:pt x="2407800" y="431799"/>
                </a:lnTo>
                <a:lnTo>
                  <a:pt x="2441203" y="469899"/>
                </a:lnTo>
                <a:lnTo>
                  <a:pt x="2473153" y="507999"/>
                </a:lnTo>
                <a:lnTo>
                  <a:pt x="2503632" y="546099"/>
                </a:lnTo>
                <a:lnTo>
                  <a:pt x="2532623" y="596899"/>
                </a:lnTo>
                <a:lnTo>
                  <a:pt x="2560107" y="634999"/>
                </a:lnTo>
                <a:lnTo>
                  <a:pt x="2586066" y="673099"/>
                </a:lnTo>
                <a:lnTo>
                  <a:pt x="2610482" y="723899"/>
                </a:lnTo>
                <a:lnTo>
                  <a:pt x="2633336" y="761999"/>
                </a:lnTo>
                <a:lnTo>
                  <a:pt x="2654611" y="812799"/>
                </a:lnTo>
                <a:lnTo>
                  <a:pt x="2674288" y="850899"/>
                </a:lnTo>
                <a:lnTo>
                  <a:pt x="2692350" y="901699"/>
                </a:lnTo>
                <a:lnTo>
                  <a:pt x="2708777" y="939799"/>
                </a:lnTo>
                <a:lnTo>
                  <a:pt x="2723552" y="990599"/>
                </a:lnTo>
                <a:lnTo>
                  <a:pt x="2736657" y="1041399"/>
                </a:lnTo>
                <a:lnTo>
                  <a:pt x="2748074" y="1092199"/>
                </a:lnTo>
                <a:lnTo>
                  <a:pt x="2757784" y="1130299"/>
                </a:lnTo>
                <a:lnTo>
                  <a:pt x="2765769" y="1181099"/>
                </a:lnTo>
                <a:lnTo>
                  <a:pt x="2772011" y="1231899"/>
                </a:lnTo>
                <a:lnTo>
                  <a:pt x="2776493" y="1282699"/>
                </a:lnTo>
                <a:lnTo>
                  <a:pt x="2779195" y="1333499"/>
                </a:lnTo>
                <a:lnTo>
                  <a:pt x="2780099" y="1384299"/>
                </a:lnTo>
                <a:lnTo>
                  <a:pt x="2779293" y="1435099"/>
                </a:lnTo>
                <a:lnTo>
                  <a:pt x="2776893" y="1473199"/>
                </a:lnTo>
                <a:lnTo>
                  <a:pt x="2772923" y="1523999"/>
                </a:lnTo>
                <a:lnTo>
                  <a:pt x="2767410" y="1574799"/>
                </a:lnTo>
                <a:lnTo>
                  <a:pt x="2760380" y="1612899"/>
                </a:lnTo>
                <a:lnTo>
                  <a:pt x="2751859" y="1663699"/>
                </a:lnTo>
                <a:lnTo>
                  <a:pt x="2741872" y="1714499"/>
                </a:lnTo>
                <a:lnTo>
                  <a:pt x="2730446" y="1752599"/>
                </a:lnTo>
                <a:lnTo>
                  <a:pt x="2717606" y="1803399"/>
                </a:lnTo>
                <a:lnTo>
                  <a:pt x="2703378" y="1841499"/>
                </a:lnTo>
                <a:lnTo>
                  <a:pt x="2687788" y="1879599"/>
                </a:lnTo>
                <a:lnTo>
                  <a:pt x="2670863" y="1930399"/>
                </a:lnTo>
                <a:lnTo>
                  <a:pt x="2652627" y="1968499"/>
                </a:lnTo>
                <a:lnTo>
                  <a:pt x="2633107" y="2006599"/>
                </a:lnTo>
                <a:lnTo>
                  <a:pt x="2612328" y="2044699"/>
                </a:lnTo>
                <a:lnTo>
                  <a:pt x="2590317" y="2082799"/>
                </a:lnTo>
                <a:lnTo>
                  <a:pt x="2567099" y="2120899"/>
                </a:lnTo>
                <a:lnTo>
                  <a:pt x="2542701" y="2158999"/>
                </a:lnTo>
                <a:lnTo>
                  <a:pt x="2517148" y="2197099"/>
                </a:lnTo>
                <a:lnTo>
                  <a:pt x="2490465" y="2235199"/>
                </a:lnTo>
                <a:lnTo>
                  <a:pt x="2462680" y="2273299"/>
                </a:lnTo>
                <a:lnTo>
                  <a:pt x="2433817" y="2298699"/>
                </a:lnTo>
                <a:lnTo>
                  <a:pt x="2403903" y="2336799"/>
                </a:lnTo>
                <a:lnTo>
                  <a:pt x="2372963" y="2362199"/>
                </a:lnTo>
                <a:lnTo>
                  <a:pt x="2341024" y="2400299"/>
                </a:lnTo>
                <a:lnTo>
                  <a:pt x="2308111" y="2425699"/>
                </a:lnTo>
                <a:lnTo>
                  <a:pt x="2274251" y="2451099"/>
                </a:lnTo>
                <a:lnTo>
                  <a:pt x="2239468" y="2489199"/>
                </a:lnTo>
                <a:lnTo>
                  <a:pt x="2203789" y="2514599"/>
                </a:lnTo>
                <a:lnTo>
                  <a:pt x="2167240" y="2539999"/>
                </a:lnTo>
                <a:lnTo>
                  <a:pt x="2129846" y="2565399"/>
                </a:lnTo>
                <a:lnTo>
                  <a:pt x="2091634" y="2578099"/>
                </a:lnTo>
                <a:lnTo>
                  <a:pt x="2052630" y="2603499"/>
                </a:lnTo>
                <a:lnTo>
                  <a:pt x="2012859" y="2628899"/>
                </a:lnTo>
                <a:lnTo>
                  <a:pt x="1972347" y="2641599"/>
                </a:lnTo>
                <a:lnTo>
                  <a:pt x="1931120" y="2666999"/>
                </a:lnTo>
                <a:lnTo>
                  <a:pt x="1759580" y="2717799"/>
                </a:lnTo>
                <a:close/>
              </a:path>
              <a:path w="2780665" h="2768600">
                <a:moveTo>
                  <a:pt x="1532174" y="2768599"/>
                </a:moveTo>
                <a:lnTo>
                  <a:pt x="1247925" y="2768599"/>
                </a:lnTo>
                <a:lnTo>
                  <a:pt x="1201428" y="2755899"/>
                </a:lnTo>
                <a:lnTo>
                  <a:pt x="1578671" y="2755899"/>
                </a:lnTo>
                <a:lnTo>
                  <a:pt x="1532174" y="2768599"/>
                </a:lnTo>
                <a:close/>
              </a:path>
            </a:pathLst>
          </a:custGeom>
          <a:solidFill>
            <a:srgbClr val="57687B"/>
          </a:solidFill>
        </p:spPr>
        <p:txBody>
          <a:bodyPr wrap="square" lIns="0" tIns="0" rIns="0" bIns="0" rtlCol="0"/>
          <a:lstStyle/>
          <a:p>
            <a:endParaRPr sz="2400"/>
          </a:p>
        </p:txBody>
      </p:sp>
      <p:sp>
        <p:nvSpPr>
          <p:cNvPr id="2" name="Holder 2"/>
          <p:cNvSpPr>
            <a:spLocks noGrp="1"/>
          </p:cNvSpPr>
          <p:nvPr>
            <p:ph type="title"/>
          </p:nvPr>
        </p:nvSpPr>
        <p:spPr/>
        <p:txBody>
          <a:bodyPr lIns="0" tIns="0" rIns="0" bIns="0"/>
          <a:lstStyle>
            <a:lvl1pPr>
              <a:defRPr sz="3065" b="1" i="0">
                <a:solidFill>
                  <a:schemeClr val="bg1"/>
                </a:solidFill>
                <a:latin typeface="Verdana" panose="020B0604030504040204"/>
                <a:cs typeface="Verdana" panose="020B0604030504040204"/>
              </a:defRPr>
            </a:lvl1pPr>
          </a:lstStyle>
          <a:p>
            <a:endParaRPr/>
          </a:p>
        </p:txBody>
      </p:sp>
      <p:sp>
        <p:nvSpPr>
          <p:cNvPr id="3" name="Holder 3"/>
          <p:cNvSpPr>
            <a:spLocks noGrp="1"/>
          </p:cNvSpPr>
          <p:nvPr>
            <p:ph sz="half" idx="2"/>
          </p:nvPr>
        </p:nvSpPr>
        <p:spPr>
          <a:xfrm>
            <a:off x="609600" y="1577340"/>
            <a:ext cx="5303520" cy="4732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732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44624"/>
            <a:ext cx="10972800" cy="792088"/>
          </a:xfrm>
        </p:spPr>
        <p:txBody>
          <a:bodyPr/>
          <a:lstStyle/>
          <a:p>
            <a:r>
              <a:rPr lang="zh-CN" altLang="en-US" dirty="0"/>
              <a:t>单击此处编辑母版标题样式</a:t>
            </a:r>
          </a:p>
        </p:txBody>
      </p:sp>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灯片编号占位符 6"/>
          <p:cNvSpPr>
            <a:spLocks noGrp="1"/>
          </p:cNvSpPr>
          <p:nvPr>
            <p:ph type="sldNum" sz="quarter" idx="12"/>
          </p:nvPr>
        </p:nvSpPr>
        <p:spPr>
          <a:xfrm>
            <a:off x="9936427" y="6381329"/>
            <a:ext cx="2076715" cy="365125"/>
          </a:xfrm>
          <a:prstGeom prst="rect">
            <a:avLst/>
          </a:prstGeom>
        </p:spPr>
        <p:txBody>
          <a:bodyPr/>
          <a:lstStyle>
            <a:lvl1pPr algn="ctr">
              <a:defRPr>
                <a:solidFill>
                  <a:schemeClr val="tx1">
                    <a:lumMod val="50000"/>
                    <a:lumOff val="50000"/>
                  </a:schemeClr>
                </a:solidFill>
              </a:defRPr>
            </a:lvl1pPr>
          </a:lstStyle>
          <a:p>
            <a:fld id="{72CCACC5-8C6C-48F7-ABDF-DA63ABCACA37}" type="slidenum">
              <a:rPr lang="zh-CN" altLang="en-US" smtClean="0"/>
              <a:t>‹#›</a:t>
            </a:fld>
            <a:r>
              <a:rPr lang="en-US" altLang="zh-CN"/>
              <a:t>/68</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44624"/>
            <a:ext cx="10972800" cy="792088"/>
          </a:xfrm>
        </p:spPr>
        <p:txBody>
          <a:bodyPr/>
          <a:lstStyle/>
          <a:p>
            <a:r>
              <a:rPr lang="zh-CN" altLang="en-US" dirty="0"/>
              <a:t>单击此处编辑母版标题样式</a:t>
            </a:r>
          </a:p>
        </p:txBody>
      </p:sp>
      <p:pic>
        <p:nvPicPr>
          <p:cNvPr id="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灯片编号占位符 6"/>
          <p:cNvSpPr>
            <a:spLocks noGrp="1"/>
          </p:cNvSpPr>
          <p:nvPr>
            <p:ph type="sldNum" sz="quarter" idx="12"/>
          </p:nvPr>
        </p:nvSpPr>
        <p:spPr>
          <a:xfrm>
            <a:off x="9936427" y="6381329"/>
            <a:ext cx="2076715" cy="365125"/>
          </a:xfrm>
          <a:prstGeom prst="rect">
            <a:avLst/>
          </a:prstGeom>
        </p:spPr>
        <p:txBody>
          <a:bodyPr/>
          <a:lstStyle>
            <a:lvl1pPr algn="ctr">
              <a:defRPr>
                <a:solidFill>
                  <a:schemeClr val="tx1">
                    <a:lumMod val="50000"/>
                    <a:lumOff val="50000"/>
                  </a:schemeClr>
                </a:solidFill>
              </a:defRPr>
            </a:lvl1pPr>
          </a:lstStyle>
          <a:p>
            <a:fld id="{72CCACC5-8C6C-48F7-ABDF-DA63ABCACA37}" type="slidenum">
              <a:rPr lang="zh-CN" altLang="en-US" smtClean="0"/>
              <a:t>‹#›</a:t>
            </a:fld>
            <a:r>
              <a:rPr lang="en-US" altLang="zh-CN"/>
              <a:t>/68</a:t>
            </a:r>
            <a:endParaRPr lang="zh-CN" altLang="en-US" dirty="0"/>
          </a:p>
        </p:txBody>
      </p:sp>
      <p:sp>
        <p:nvSpPr>
          <p:cNvPr id="5" name="矩形 4"/>
          <p:cNvSpPr/>
          <p:nvPr userDrawn="1"/>
        </p:nvSpPr>
        <p:spPr>
          <a:xfrm>
            <a:off x="0" y="903388"/>
            <a:ext cx="815413" cy="5954612"/>
          </a:xfrm>
          <a:prstGeom prst="rect">
            <a:avLst/>
          </a:prstGeom>
          <a:solidFill>
            <a:srgbClr val="278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44624"/>
            <a:ext cx="10972800" cy="792088"/>
          </a:xfrm>
        </p:spPr>
        <p:txBody>
          <a:bodyPr/>
          <a:lstStyle/>
          <a:p>
            <a:r>
              <a:rPr lang="zh-CN" altLang="en-US"/>
              <a:t>单击此处编辑母版标题样式</a:t>
            </a:r>
          </a:p>
        </p:txBody>
      </p:sp>
      <p:sp>
        <p:nvSpPr>
          <p:cNvPr id="3" name="内容占位符 2"/>
          <p:cNvSpPr>
            <a:spLocks noGrp="1"/>
          </p:cNvSpPr>
          <p:nvPr>
            <p:ph sz="half" idx="1"/>
          </p:nvPr>
        </p:nvSpPr>
        <p:spPr>
          <a:xfrm>
            <a:off x="609600" y="1052736"/>
            <a:ext cx="5384800"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97600" y="1052736"/>
            <a:ext cx="5384800"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灯片编号占位符 6"/>
          <p:cNvSpPr>
            <a:spLocks noGrp="1"/>
          </p:cNvSpPr>
          <p:nvPr>
            <p:ph type="sldNum" sz="quarter" idx="12"/>
          </p:nvPr>
        </p:nvSpPr>
        <p:spPr>
          <a:xfrm>
            <a:off x="9936427" y="6381329"/>
            <a:ext cx="2076715" cy="365125"/>
          </a:xfrm>
          <a:prstGeom prst="rect">
            <a:avLst/>
          </a:prstGeom>
        </p:spPr>
        <p:txBody>
          <a:bodyPr/>
          <a:lstStyle>
            <a:lvl1pPr algn="ctr">
              <a:defRPr>
                <a:solidFill>
                  <a:schemeClr val="tx1">
                    <a:lumMod val="50000"/>
                    <a:lumOff val="50000"/>
                  </a:schemeClr>
                </a:solidFill>
              </a:defRPr>
            </a:lvl1pPr>
          </a:lstStyle>
          <a:p>
            <a:fld id="{72CCACC5-8C6C-48F7-ABDF-DA63ABCACA37}" type="slidenum">
              <a:rPr lang="zh-CN" altLang="en-US" smtClean="0"/>
              <a:t>‹#›</a:t>
            </a:fld>
            <a:r>
              <a:rPr lang="en-US" altLang="zh-CN"/>
              <a:t>/68</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44624"/>
            <a:ext cx="10972800" cy="792088"/>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980728"/>
            <a:ext cx="5386917" cy="639762"/>
          </a:xfrm>
        </p:spPr>
        <p:txBody>
          <a:bodyPr anchor="ctr" anchorCtr="1"/>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609600" y="1700808"/>
            <a:ext cx="5386917" cy="46805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93368" y="980728"/>
            <a:ext cx="5389033" cy="639762"/>
          </a:xfrm>
        </p:spPr>
        <p:txBody>
          <a:bodyPr vert="horz" lIns="91440" tIns="45720" rIns="91440" bIns="45720" rtlCol="0" anchor="ctr" anchorCtr="1">
            <a:normAutofit/>
          </a:bodyPr>
          <a:lstStyle>
            <a:lvl1pPr>
              <a:defRPr lang="zh-CN" altLang="en-US" sz="2400" b="1" smtClean="0"/>
            </a:lvl1pPr>
          </a:lstStyle>
          <a:p>
            <a:pPr marL="0" lvl="0" indent="0">
              <a:buNone/>
            </a:pPr>
            <a:r>
              <a:rPr lang="zh-CN" altLang="en-US"/>
              <a:t>单击此处编辑母版文本样式</a:t>
            </a:r>
          </a:p>
        </p:txBody>
      </p:sp>
      <p:sp>
        <p:nvSpPr>
          <p:cNvPr id="6" name="内容占位符 5"/>
          <p:cNvSpPr>
            <a:spLocks noGrp="1"/>
          </p:cNvSpPr>
          <p:nvPr>
            <p:ph sz="quarter" idx="4"/>
          </p:nvPr>
        </p:nvSpPr>
        <p:spPr>
          <a:xfrm>
            <a:off x="6193368" y="1700808"/>
            <a:ext cx="5389033" cy="46805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66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标题 1"/>
          <p:cNvSpPr>
            <a:spLocks noGrp="1"/>
          </p:cNvSpPr>
          <p:nvPr>
            <p:ph type="title"/>
          </p:nvPr>
        </p:nvSpPr>
        <p:spPr>
          <a:xfrm>
            <a:off x="609600" y="44624"/>
            <a:ext cx="10972800" cy="792088"/>
          </a:xfrm>
        </p:spPr>
        <p:txBody>
          <a:bodyPr/>
          <a:lstStyle/>
          <a:p>
            <a:r>
              <a:rPr lang="zh-CN" altLang="en-US" dirty="0"/>
              <a:t>单击此处编辑母版标题样式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72CCACC5-8C6C-48F7-ABDF-DA63ABCACA37}"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2.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44624"/>
            <a:ext cx="10972800" cy="72008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052736"/>
            <a:ext cx="10972800" cy="54179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85" r:id="rId22"/>
  </p:sldLayoutIdLst>
  <p:hf sldNum="0" hdr="0" ftr="0" dt="0"/>
  <p:txStyles>
    <p:titleStyle>
      <a:lvl1pPr algn="ctr" defTabSz="914400" rtl="0" eaLnBrk="1" latinLnBrk="0" hangingPunct="1">
        <a:spcBef>
          <a:spcPct val="0"/>
        </a:spcBef>
        <a:buNone/>
        <a:defRPr sz="3600" b="1" kern="1200">
          <a:solidFill>
            <a:schemeClr val="tx1">
              <a:lumMod val="75000"/>
              <a:lumOff val="25000"/>
            </a:schemeClr>
          </a:solidFill>
          <a:latin typeface="微软雅黑" panose="020B0503020204020204" pitchFamily="34" charset="-122"/>
          <a:ea typeface="微软雅黑" panose="020B0503020204020204" pitchFamily="3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0279" y="35554"/>
            <a:ext cx="10991441" cy="823556"/>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976923" y="1061589"/>
            <a:ext cx="10253785" cy="550366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灯片编号占位符 5"/>
          <p:cNvSpPr>
            <a:spLocks noGrp="1"/>
          </p:cNvSpPr>
          <p:nvPr>
            <p:ph type="sldNum" sz="quarter" idx="4"/>
          </p:nvPr>
        </p:nvSpPr>
        <p:spPr>
          <a:xfrm>
            <a:off x="10919011" y="6382694"/>
            <a:ext cx="1107141" cy="365125"/>
          </a:xfrm>
          <a:prstGeom prst="rect">
            <a:avLst/>
          </a:prstGeom>
        </p:spPr>
        <p:txBody>
          <a:bodyPr/>
          <a:lstStyle>
            <a:lvl1pPr algn="r">
              <a:defRPr>
                <a:solidFill>
                  <a:schemeClr val="tx1">
                    <a:lumMod val="75000"/>
                    <a:lumOff val="25000"/>
                  </a:schemeClr>
                </a:solidFill>
              </a:defRPr>
            </a:lvl1pPr>
          </a:lstStyle>
          <a:p>
            <a:fld id="{0289C47C-1874-449F-8928-143F822F73AC}"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Lst>
  <p:hf hdr="0" ftr="0" dt="0"/>
  <p:txStyles>
    <p:titleStyle>
      <a:lvl1pPr algn="l" defTabSz="914400" rtl="0" eaLnBrk="1" latinLnBrk="0" hangingPunct="1">
        <a:lnSpc>
          <a:spcPct val="90000"/>
        </a:lnSpc>
        <a:spcBef>
          <a:spcPct val="0"/>
        </a:spcBef>
        <a:buNone/>
        <a:defRPr sz="4000" b="1" kern="1200">
          <a:solidFill>
            <a:schemeClr val="tx1">
              <a:lumMod val="75000"/>
              <a:lumOff val="25000"/>
            </a:schemeClr>
          </a:solidFill>
          <a:latin typeface="+mn-ea"/>
          <a:ea typeface="+mn-ea"/>
          <a:cs typeface="+mj-cs"/>
        </a:defRPr>
      </a:lvl1pPr>
    </p:titleStyle>
    <p:bodyStyle>
      <a:lvl1pPr marL="361950" indent="-323850" algn="l" defTabSz="914400" rtl="0" eaLnBrk="1" latinLnBrk="0" hangingPunct="1">
        <a:lnSpc>
          <a:spcPct val="120000"/>
        </a:lnSpc>
        <a:spcBef>
          <a:spcPts val="1000"/>
        </a:spcBef>
        <a:buClr>
          <a:schemeClr val="tx1">
            <a:lumMod val="75000"/>
            <a:lumOff val="25000"/>
          </a:schemeClr>
        </a:buClr>
        <a:buSzPct val="60000"/>
        <a:buFont typeface="Wingdings" panose="05000000000000000000" pitchFamily="2" charset="2"/>
        <a:buChar char="l"/>
        <a:defRPr sz="28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1pPr>
      <a:lvl2pPr marL="895350" indent="-323850" algn="l" defTabSz="914400" rtl="0" eaLnBrk="1" latinLnBrk="0" hangingPunct="1">
        <a:lnSpc>
          <a:spcPct val="120000"/>
        </a:lnSpc>
        <a:spcBef>
          <a:spcPts val="500"/>
        </a:spcBef>
        <a:buClr>
          <a:schemeClr val="tx1">
            <a:lumMod val="75000"/>
            <a:lumOff val="25000"/>
          </a:schemeClr>
        </a:buClr>
        <a:buSzPct val="65000"/>
        <a:buFont typeface="Wingdings" panose="05000000000000000000" pitchFamily="2" charset="2"/>
        <a:buChar char="n"/>
        <a:defRPr sz="24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2pPr>
      <a:lvl3pPr marL="1256030" indent="-228600" algn="l" defTabSz="914400" rtl="0" eaLnBrk="1" latinLnBrk="0" hangingPunct="1">
        <a:lnSpc>
          <a:spcPct val="120000"/>
        </a:lnSpc>
        <a:spcBef>
          <a:spcPts val="500"/>
        </a:spcBef>
        <a:buSzPct val="65000"/>
        <a:buFont typeface="微软雅黑" panose="020B0503020204020204" pitchFamily="34" charset="-122"/>
        <a:buChar char="━"/>
        <a:defRPr sz="20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3pPr>
      <a:lvl4pPr marL="1611630" indent="-228600" algn="l" defTabSz="914400" rtl="0" eaLnBrk="1" latinLnBrk="0" hangingPunct="1">
        <a:lnSpc>
          <a:spcPct val="120000"/>
        </a:lnSpc>
        <a:spcBef>
          <a:spcPts val="500"/>
        </a:spcBef>
        <a:buSzPct val="50000"/>
        <a:buFont typeface="Wingdings" panose="05000000000000000000" pitchFamily="2" charset="2"/>
        <a:buChar char="l"/>
        <a:defRPr sz="18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4pPr>
      <a:lvl5pPr marL="197358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slideLayout" Target="../slideLayouts/slideLayout14.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10.png"/><Relationship Id="rId4" Type="http://schemas.openxmlformats.org/officeDocument/2006/relationships/image" Target="../media/image27.pn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139.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tags" Target="../tags/tag142.xml"/><Relationship Id="rId7" Type="http://schemas.openxmlformats.org/officeDocument/2006/relationships/image" Target="../media/image35.pn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slideLayout" Target="../slideLayouts/slideLayout15.xml"/><Relationship Id="rId5" Type="http://schemas.openxmlformats.org/officeDocument/2006/relationships/tags" Target="../tags/tag144.xml"/><Relationship Id="rId10" Type="http://schemas.openxmlformats.org/officeDocument/2006/relationships/image" Target="../media/image38.png"/><Relationship Id="rId4" Type="http://schemas.openxmlformats.org/officeDocument/2006/relationships/tags" Target="../tags/tag143.xml"/><Relationship Id="rId9" Type="http://schemas.openxmlformats.org/officeDocument/2006/relationships/image" Target="../media/image3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hyperlink" Target="https://codata.org/initiatives/task-groups/open-science-cloud-service-xi-metadata-tg-oscs-xi-metadata-t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tags" Target="../tags/tag81.xml"/><Relationship Id="rId18" Type="http://schemas.openxmlformats.org/officeDocument/2006/relationships/tags" Target="../tags/tag86.xml"/><Relationship Id="rId3" Type="http://schemas.openxmlformats.org/officeDocument/2006/relationships/tags" Target="../tags/tag71.xml"/><Relationship Id="rId21" Type="http://schemas.openxmlformats.org/officeDocument/2006/relationships/slideLayout" Target="../slideLayouts/slideLayout23.xml"/><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tags" Target="../tags/tag85.xml"/><Relationship Id="rId25" Type="http://schemas.openxmlformats.org/officeDocument/2006/relationships/image" Target="../media/image16.svg"/><Relationship Id="rId2" Type="http://schemas.openxmlformats.org/officeDocument/2006/relationships/tags" Target="../tags/tag70.xml"/><Relationship Id="rId16" Type="http://schemas.openxmlformats.org/officeDocument/2006/relationships/tags" Target="../tags/tag84.xml"/><Relationship Id="rId20" Type="http://schemas.openxmlformats.org/officeDocument/2006/relationships/tags" Target="../tags/tag88.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24" Type="http://schemas.openxmlformats.org/officeDocument/2006/relationships/image" Target="../media/image15.svg"/><Relationship Id="rId5" Type="http://schemas.openxmlformats.org/officeDocument/2006/relationships/tags" Target="../tags/tag73.xml"/><Relationship Id="rId15" Type="http://schemas.openxmlformats.org/officeDocument/2006/relationships/tags" Target="../tags/tag83.xml"/><Relationship Id="rId23" Type="http://schemas.openxmlformats.org/officeDocument/2006/relationships/image" Target="../media/image14.svg"/><Relationship Id="rId10" Type="http://schemas.openxmlformats.org/officeDocument/2006/relationships/tags" Target="../tags/tag78.xml"/><Relationship Id="rId19" Type="http://schemas.openxmlformats.org/officeDocument/2006/relationships/tags" Target="../tags/tag87.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tags" Target="../tags/tag82.xml"/><Relationship Id="rId2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9" Type="http://schemas.openxmlformats.org/officeDocument/2006/relationships/tags" Target="../tags/tag127.xml"/><Relationship Id="rId21" Type="http://schemas.openxmlformats.org/officeDocument/2006/relationships/tags" Target="../tags/tag109.xml"/><Relationship Id="rId34" Type="http://schemas.openxmlformats.org/officeDocument/2006/relationships/tags" Target="../tags/tag122.xml"/><Relationship Id="rId42" Type="http://schemas.openxmlformats.org/officeDocument/2006/relationships/tags" Target="../tags/tag130.xml"/><Relationship Id="rId47" Type="http://schemas.openxmlformats.org/officeDocument/2006/relationships/image" Target="../media/image19.svg"/><Relationship Id="rId50" Type="http://schemas.openxmlformats.org/officeDocument/2006/relationships/image" Target="../media/image22.png"/><Relationship Id="rId7" Type="http://schemas.openxmlformats.org/officeDocument/2006/relationships/tags" Target="../tags/tag95.xml"/><Relationship Id="rId2" Type="http://schemas.openxmlformats.org/officeDocument/2006/relationships/tags" Target="../tags/tag90.xml"/><Relationship Id="rId16" Type="http://schemas.openxmlformats.org/officeDocument/2006/relationships/tags" Target="../tags/tag104.xml"/><Relationship Id="rId29" Type="http://schemas.openxmlformats.org/officeDocument/2006/relationships/tags" Target="../tags/tag117.xml"/><Relationship Id="rId11" Type="http://schemas.openxmlformats.org/officeDocument/2006/relationships/tags" Target="../tags/tag99.xml"/><Relationship Id="rId24" Type="http://schemas.openxmlformats.org/officeDocument/2006/relationships/tags" Target="../tags/tag112.xml"/><Relationship Id="rId32" Type="http://schemas.openxmlformats.org/officeDocument/2006/relationships/tags" Target="../tags/tag120.xml"/><Relationship Id="rId37" Type="http://schemas.openxmlformats.org/officeDocument/2006/relationships/tags" Target="../tags/tag125.xml"/><Relationship Id="rId40" Type="http://schemas.openxmlformats.org/officeDocument/2006/relationships/tags" Target="../tags/tag128.xml"/><Relationship Id="rId45" Type="http://schemas.openxmlformats.org/officeDocument/2006/relationships/image" Target="../media/image17.svg"/><Relationship Id="rId5" Type="http://schemas.openxmlformats.org/officeDocument/2006/relationships/tags" Target="../tags/tag93.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tags" Target="../tags/tag116.xml"/><Relationship Id="rId36" Type="http://schemas.openxmlformats.org/officeDocument/2006/relationships/tags" Target="../tags/tag124.xml"/><Relationship Id="rId49" Type="http://schemas.openxmlformats.org/officeDocument/2006/relationships/image" Target="../media/image21.png"/><Relationship Id="rId10" Type="http://schemas.openxmlformats.org/officeDocument/2006/relationships/tags" Target="../tags/tag98.xml"/><Relationship Id="rId19" Type="http://schemas.openxmlformats.org/officeDocument/2006/relationships/tags" Target="../tags/tag107.xml"/><Relationship Id="rId31" Type="http://schemas.openxmlformats.org/officeDocument/2006/relationships/tags" Target="../tags/tag119.xml"/><Relationship Id="rId44" Type="http://schemas.openxmlformats.org/officeDocument/2006/relationships/slideLayout" Target="../slideLayouts/slideLayout14.xml"/><Relationship Id="rId4" Type="http://schemas.openxmlformats.org/officeDocument/2006/relationships/tags" Target="../tags/tag92.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tags" Target="../tags/tag118.xml"/><Relationship Id="rId35" Type="http://schemas.openxmlformats.org/officeDocument/2006/relationships/tags" Target="../tags/tag123.xml"/><Relationship Id="rId43" Type="http://schemas.openxmlformats.org/officeDocument/2006/relationships/tags" Target="../tags/tag131.xml"/><Relationship Id="rId48" Type="http://schemas.openxmlformats.org/officeDocument/2006/relationships/image" Target="../media/image20.png"/><Relationship Id="rId8" Type="http://schemas.openxmlformats.org/officeDocument/2006/relationships/tags" Target="../tags/tag96.xml"/><Relationship Id="rId51" Type="http://schemas.openxmlformats.org/officeDocument/2006/relationships/image" Target="../media/image23.svg"/><Relationship Id="rId3" Type="http://schemas.openxmlformats.org/officeDocument/2006/relationships/tags" Target="../tags/tag91.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33" Type="http://schemas.openxmlformats.org/officeDocument/2006/relationships/tags" Target="../tags/tag121.xml"/><Relationship Id="rId38" Type="http://schemas.openxmlformats.org/officeDocument/2006/relationships/tags" Target="../tags/tag126.xml"/><Relationship Id="rId46" Type="http://schemas.openxmlformats.org/officeDocument/2006/relationships/image" Target="../media/image18.svg"/><Relationship Id="rId20" Type="http://schemas.openxmlformats.org/officeDocument/2006/relationships/tags" Target="../tags/tag108.xml"/><Relationship Id="rId41" Type="http://schemas.openxmlformats.org/officeDocument/2006/relationships/tags" Target="../tags/tag129.xml"/><Relationship Id="rId1" Type="http://schemas.openxmlformats.org/officeDocument/2006/relationships/tags" Target="../tags/tag89.xml"/><Relationship Id="rId6" Type="http://schemas.openxmlformats.org/officeDocument/2006/relationships/tags" Target="../tags/tag94.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4.xml"/><Relationship Id="rId1" Type="http://schemas.openxmlformats.org/officeDocument/2006/relationships/tags" Target="../tags/tag1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567608" y="5254352"/>
            <a:ext cx="7560840" cy="1487016"/>
          </a:xfrm>
        </p:spPr>
        <p:txBody>
          <a:bodyPr>
            <a:normAutofit/>
          </a:bodyPr>
          <a:lstStyle/>
          <a:p>
            <a:pPr>
              <a:lnSpc>
                <a:spcPct val="110000"/>
              </a:lnSpc>
            </a:pPr>
            <a:r>
              <a:rPr lang="en-US" altLang="zh-CN" sz="2000" b="1" dirty="0">
                <a:solidFill>
                  <a:schemeClr val="tx1"/>
                </a:solidFill>
                <a:latin typeface="+mj-lt"/>
              </a:rPr>
              <a:t>Dr. ZHANG Lili</a:t>
            </a:r>
          </a:p>
          <a:p>
            <a:pPr>
              <a:lnSpc>
                <a:spcPct val="110000"/>
              </a:lnSpc>
            </a:pPr>
            <a:r>
              <a:rPr lang="fr-FR" altLang="zh-CN" sz="2000" b="1" dirty="0">
                <a:solidFill>
                  <a:schemeClr val="tx1"/>
                </a:solidFill>
                <a:latin typeface="+mj-lt"/>
              </a:rPr>
              <a:t>Computer Network Information Center, CAS</a:t>
            </a:r>
          </a:p>
          <a:p>
            <a:pPr>
              <a:lnSpc>
                <a:spcPct val="110000"/>
              </a:lnSpc>
              <a:spcBef>
                <a:spcPts val="0"/>
              </a:spcBef>
            </a:pPr>
            <a:r>
              <a:rPr lang="fr-FR" altLang="zh-CN" sz="2100" dirty="0">
                <a:solidFill>
                  <a:schemeClr val="tx1"/>
                </a:solidFill>
                <a:latin typeface="+mj-lt"/>
              </a:rPr>
              <a:t>@</a:t>
            </a:r>
            <a:r>
              <a:rPr lang="en-US" altLang="zh-CN" sz="2100" dirty="0" err="1">
                <a:solidFill>
                  <a:schemeClr val="tx1"/>
                </a:solidFill>
                <a:latin typeface="+mj-lt"/>
              </a:rPr>
              <a:t>IUCr</a:t>
            </a:r>
            <a:r>
              <a:rPr lang="en-US" altLang="zh-CN" sz="2100" dirty="0">
                <a:solidFill>
                  <a:schemeClr val="tx1"/>
                </a:solidFill>
                <a:latin typeface="+mj-lt"/>
              </a:rPr>
              <a:t> Workshop 012 - From Open Data to Global Open Science</a:t>
            </a:r>
          </a:p>
          <a:p>
            <a:pPr>
              <a:lnSpc>
                <a:spcPct val="110000"/>
              </a:lnSpc>
              <a:spcBef>
                <a:spcPts val="0"/>
              </a:spcBef>
            </a:pPr>
            <a:r>
              <a:rPr lang="fr-FR" altLang="zh-CN" sz="1900" dirty="0">
                <a:solidFill>
                  <a:schemeClr val="tx1"/>
                </a:solidFill>
                <a:latin typeface="+mj-lt"/>
              </a:rPr>
              <a:t>11 Aug. 2026</a:t>
            </a:r>
          </a:p>
        </p:txBody>
      </p:sp>
      <p:pic>
        <p:nvPicPr>
          <p:cNvPr id="4" name="图片 3" descr="未标题-5.png"/>
          <p:cNvPicPr>
            <a:picLocks noChangeAspect="1"/>
          </p:cNvPicPr>
          <p:nvPr/>
        </p:nvPicPr>
        <p:blipFill>
          <a:blip r:embed="rId3" cstate="print"/>
          <a:stretch>
            <a:fillRect/>
          </a:stretch>
        </p:blipFill>
        <p:spPr>
          <a:xfrm>
            <a:off x="159347" y="4484497"/>
            <a:ext cx="1728192" cy="888719"/>
          </a:xfrm>
          <a:prstGeom prst="rect">
            <a:avLst/>
          </a:prstGeom>
        </p:spPr>
      </p:pic>
      <p:pic>
        <p:nvPicPr>
          <p:cNvPr id="5" name="图片 4" descr="logo"/>
          <p:cNvPicPr>
            <a:picLocks noChangeAspect="1"/>
          </p:cNvPicPr>
          <p:nvPr/>
        </p:nvPicPr>
        <p:blipFill>
          <a:blip r:embed="rId4"/>
          <a:stretch>
            <a:fillRect/>
          </a:stretch>
        </p:blipFill>
        <p:spPr>
          <a:xfrm>
            <a:off x="156845" y="5642610"/>
            <a:ext cx="2705100" cy="609600"/>
          </a:xfrm>
          <a:prstGeom prst="rect">
            <a:avLst/>
          </a:prstGeom>
        </p:spPr>
      </p:pic>
      <p:sp>
        <p:nvSpPr>
          <p:cNvPr id="11" name="标题 1"/>
          <p:cNvSpPr>
            <a:spLocks noGrp="1"/>
          </p:cNvSpPr>
          <p:nvPr>
            <p:ph type="ctrTitle"/>
          </p:nvPr>
        </p:nvSpPr>
        <p:spPr>
          <a:xfrm>
            <a:off x="0" y="1011830"/>
            <a:ext cx="12144672" cy="2448272"/>
          </a:xfrm>
        </p:spPr>
        <p:txBody>
          <a:bodyPr>
            <a:noAutofit/>
          </a:bodyPr>
          <a:lstStyle/>
          <a:p>
            <a:r>
              <a:rPr lang="en-US" altLang="zh-CN" sz="3600" b="1" kern="100" dirty="0">
                <a:effectLst/>
                <a:latin typeface="Arial" panose="020B0604020202020204" pitchFamily="34" charset="0"/>
                <a:ea typeface="宋体" panose="02010600030101010101" pitchFamily="2" charset="-122"/>
                <a:cs typeface="Arial" panose="020B0604020202020204" pitchFamily="34" charset="0"/>
              </a:rPr>
              <a:t>A Preliminary Overview </a:t>
            </a:r>
            <a:br>
              <a:rPr lang="en-US" altLang="zh-CN" sz="3600" b="1" kern="100" dirty="0">
                <a:effectLst/>
                <a:latin typeface="Arial" panose="020B0604020202020204" pitchFamily="34" charset="0"/>
                <a:ea typeface="宋体" panose="02010600030101010101" pitchFamily="2" charset="-122"/>
                <a:cs typeface="Arial" panose="020B0604020202020204" pitchFamily="34" charset="0"/>
              </a:rPr>
            </a:br>
            <a:r>
              <a:rPr lang="en-US" altLang="zh-CN" sz="3600" b="1" kern="100" dirty="0">
                <a:effectLst/>
                <a:latin typeface="Arial" panose="020B0604020202020204" pitchFamily="34" charset="0"/>
                <a:ea typeface="宋体" panose="02010600030101010101" pitchFamily="2" charset="-122"/>
                <a:cs typeface="Arial" panose="020B0604020202020204" pitchFamily="34" charset="0"/>
              </a:rPr>
              <a:t>of Open Scienc</a:t>
            </a:r>
            <a:r>
              <a:rPr lang="en-US" altLang="zh-CN" sz="3600" kern="100" dirty="0">
                <a:latin typeface="Arial" panose="020B0604020202020204" pitchFamily="34" charset="0"/>
                <a:ea typeface="宋体" panose="02010600030101010101" pitchFamily="2" charset="-122"/>
                <a:cs typeface="Arial" panose="020B0604020202020204" pitchFamily="34" charset="0"/>
              </a:rPr>
              <a:t>e Practices in China</a:t>
            </a:r>
            <a:endParaRPr lang="en-US" altLang="zh-CN" sz="36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0449"/>
    </mc:Choice>
    <mc:Fallback xmlns="">
      <p:transition spd="slow" advTm="1044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2"/>
            </p:custDataLst>
          </p:nvPr>
        </p:nvSpPr>
        <p:spPr>
          <a:xfrm>
            <a:off x="5676809" y="1334453"/>
            <a:ext cx="5315735" cy="584620"/>
          </a:xfrm>
          <a:prstGeom prst="rect">
            <a:avLst/>
          </a:prstGeom>
          <a:noFill/>
        </p:spPr>
        <p:txBody>
          <a:bodyPr wrap="square" lIns="0" tIns="0" rIns="0" bIns="0" rtlCol="0" anchor="t">
            <a:noAutofit/>
          </a:bodyPr>
          <a:lstStyle/>
          <a:p>
            <a:pPr algn="l">
              <a:lnSpc>
                <a:spcPct val="104000"/>
              </a:lnSpc>
            </a:pPr>
            <a:r>
              <a:rPr sz="2100" b="1" dirty="0">
                <a:solidFill>
                  <a:schemeClr val="tx2"/>
                </a:solidFill>
                <a:latin typeface="微软雅黑" panose="020B0503020204020204" pitchFamily="34" charset="-122"/>
                <a:ea typeface="微软雅黑" panose="020B0503020204020204" pitchFamily="34" charset="-122"/>
              </a:rPr>
              <a:t>MOST &amp; MOF notice (2019)</a:t>
            </a:r>
          </a:p>
        </p:txBody>
      </p:sp>
      <p:sp>
        <p:nvSpPr>
          <p:cNvPr id="10" name="文本框 9"/>
          <p:cNvSpPr txBox="1"/>
          <p:nvPr>
            <p:custDataLst>
              <p:tags r:id="rId3"/>
            </p:custDataLst>
          </p:nvPr>
        </p:nvSpPr>
        <p:spPr>
          <a:xfrm>
            <a:off x="4652110" y="1844824"/>
            <a:ext cx="6053830" cy="4824535"/>
          </a:xfrm>
          <a:prstGeom prst="rect">
            <a:avLst/>
          </a:prstGeom>
          <a:noFill/>
        </p:spPr>
        <p:txBody>
          <a:bodyPr wrap="square" lIns="0" tIns="0" rIns="0" bIns="0" rtlCol="0" anchor="t">
            <a:noAutofit/>
          </a:bodyPr>
          <a:lstStyle/>
          <a:p>
            <a:pPr marL="285750" indent="-285750" algn="just">
              <a:lnSpc>
                <a:spcPct val="143000"/>
              </a:lnSpc>
              <a:buFont typeface="Arial" panose="020B0604020202020204" pitchFamily="34" charset="0"/>
              <a:buChar char="•"/>
            </a:pPr>
            <a:r>
              <a:rPr lang="en-US" altLang="zh-CN" sz="2200" dirty="0">
                <a:solidFill>
                  <a:schemeClr val="tx2"/>
                </a:solidFill>
                <a:latin typeface="Arial" panose="020B0604020202020204" pitchFamily="34" charset="0"/>
                <a:ea typeface="微软雅黑" panose="020B0503020204020204" pitchFamily="34" charset="-122"/>
                <a:cs typeface="Arial" panose="020B0604020202020204" pitchFamily="34" charset="0"/>
              </a:rPr>
              <a:t>In order to better support the national scientific and technical innovation, economic and social development, and national security, in June 2019, the Ministry of Science and Technology (MOST) and the Ministry of Finance (MOF) issued a decree, announcing the establishment of </a:t>
            </a:r>
            <a:r>
              <a:rPr lang="en-US" altLang="zh-CN" sz="2200" b="1" dirty="0">
                <a:solidFill>
                  <a:schemeClr val="tx2"/>
                </a:solidFill>
                <a:latin typeface="Arial" panose="020B0604020202020204" pitchFamily="34" charset="0"/>
                <a:ea typeface="微软雅黑" panose="020B0503020204020204" pitchFamily="34" charset="-122"/>
                <a:cs typeface="Arial" panose="020B0604020202020204" pitchFamily="34" charset="0"/>
              </a:rPr>
              <a:t>20 National Science Data Centers </a:t>
            </a:r>
            <a:r>
              <a:rPr lang="en-US" altLang="zh-CN" sz="2200" dirty="0">
                <a:solidFill>
                  <a:schemeClr val="tx2"/>
                </a:solidFill>
                <a:latin typeface="Arial" panose="020B0604020202020204" pitchFamily="34" charset="0"/>
                <a:ea typeface="微软雅黑" panose="020B0503020204020204" pitchFamily="34" charset="-122"/>
                <a:cs typeface="Arial" panose="020B0604020202020204" pitchFamily="34" charset="0"/>
              </a:rPr>
              <a:t>as important carriers for the open sharing of scientific data in China. </a:t>
            </a:r>
          </a:p>
        </p:txBody>
      </p:sp>
      <p:sp>
        <p:nvSpPr>
          <p:cNvPr id="5" name="标题 4">
            <a:extLst>
              <a:ext uri="{FF2B5EF4-FFF2-40B4-BE49-F238E27FC236}">
                <a16:creationId xmlns:a16="http://schemas.microsoft.com/office/drawing/2014/main" id="{BDEBDEB4-DBF5-80AC-1F6F-8FF57E9DC6D3}"/>
              </a:ext>
            </a:extLst>
          </p:cNvPr>
          <p:cNvSpPr>
            <a:spLocks noGrp="1"/>
          </p:cNvSpPr>
          <p:nvPr>
            <p:ph type="title"/>
          </p:nvPr>
        </p:nvSpPr>
        <p:spPr/>
        <p:txBody>
          <a:bodyPr>
            <a:normAutofit/>
          </a:bodyPr>
          <a:lstStyle/>
          <a:p>
            <a:pPr algn="l"/>
            <a:r>
              <a:rPr lang="en-US" altLang="zh-CN" sz="2800" dirty="0"/>
              <a:t>IV. Open Data</a:t>
            </a:r>
            <a:endParaRPr lang="zh-CN" altLang="en-US" sz="2800" dirty="0"/>
          </a:p>
        </p:txBody>
      </p:sp>
      <p:sp>
        <p:nvSpPr>
          <p:cNvPr id="3" name="文本框 7">
            <a:extLst>
              <a:ext uri="{FF2B5EF4-FFF2-40B4-BE49-F238E27FC236}">
                <a16:creationId xmlns:a16="http://schemas.microsoft.com/office/drawing/2014/main" id="{B1D3A51A-CA7E-F97A-6EA1-6205067424CC}"/>
              </a:ext>
            </a:extLst>
          </p:cNvPr>
          <p:cNvSpPr txBox="1"/>
          <p:nvPr>
            <p:custDataLst>
              <p:tags r:id="rId4"/>
            </p:custDataLst>
          </p:nvPr>
        </p:nvSpPr>
        <p:spPr>
          <a:xfrm>
            <a:off x="802005" y="1002030"/>
            <a:ext cx="2844165" cy="822960"/>
          </a:xfrm>
          <a:prstGeom prst="rect">
            <a:avLst/>
          </a:prstGeom>
          <a:noFill/>
        </p:spPr>
        <p:txBody>
          <a:bodyPr wrap="square" lIns="0" tIns="0" rIns="0" bIns="0" rtlCol="0" anchor="t">
            <a:noAutofit/>
          </a:bodyPr>
          <a:lstStyle/>
          <a:p>
            <a:pPr algn="l">
              <a:lnSpc>
                <a:spcPct val="92000"/>
              </a:lnSpc>
            </a:pPr>
            <a:r>
              <a:rPr lang="en-US" altLang="zh-CN" sz="5325" b="1" dirty="0">
                <a:solidFill>
                  <a:srgbClr val="0070C0"/>
                </a:solidFill>
                <a:latin typeface="微软雅黑" panose="020B0503020204020204" pitchFamily="34" charset="-122"/>
                <a:ea typeface="微软雅黑" panose="020B0503020204020204" pitchFamily="34" charset="-122"/>
              </a:rPr>
              <a:t>52.26ZB </a:t>
            </a:r>
          </a:p>
        </p:txBody>
      </p:sp>
      <p:sp>
        <p:nvSpPr>
          <p:cNvPr id="8" name="文本框 8">
            <a:extLst>
              <a:ext uri="{FF2B5EF4-FFF2-40B4-BE49-F238E27FC236}">
                <a16:creationId xmlns:a16="http://schemas.microsoft.com/office/drawing/2014/main" id="{DD47F2B2-D2AC-BB19-6E32-73E872C936A8}"/>
              </a:ext>
            </a:extLst>
          </p:cNvPr>
          <p:cNvSpPr txBox="1"/>
          <p:nvPr>
            <p:custDataLst>
              <p:tags r:id="rId5"/>
            </p:custDataLst>
          </p:nvPr>
        </p:nvSpPr>
        <p:spPr>
          <a:xfrm>
            <a:off x="849630" y="1759585"/>
            <a:ext cx="2693670" cy="228600"/>
          </a:xfrm>
          <a:prstGeom prst="rect">
            <a:avLst/>
          </a:prstGeom>
          <a:noFill/>
        </p:spPr>
        <p:txBody>
          <a:bodyPr wrap="square" lIns="0" tIns="0" rIns="0" bIns="0" rtlCol="0" anchor="t">
            <a:noAutofit/>
          </a:bodyPr>
          <a:lstStyle/>
          <a:p>
            <a:pPr algn="l"/>
            <a:r>
              <a:rPr lang="en-US" altLang="zh-CN" sz="1350" b="1">
                <a:solidFill>
                  <a:schemeClr val="tx2">
                    <a:alpha val="74118"/>
                  </a:schemeClr>
                </a:solidFill>
                <a:latin typeface="微软雅黑" panose="020B0503020204020204" pitchFamily="34" charset="-122"/>
                <a:ea typeface="微软雅黑" panose="020B0503020204020204" pitchFamily="34" charset="-122"/>
              </a:rPr>
              <a:t>Total Data Production in China</a:t>
            </a:r>
          </a:p>
        </p:txBody>
      </p:sp>
      <p:sp>
        <p:nvSpPr>
          <p:cNvPr id="11" name="文本框 48">
            <a:extLst>
              <a:ext uri="{FF2B5EF4-FFF2-40B4-BE49-F238E27FC236}">
                <a16:creationId xmlns:a16="http://schemas.microsoft.com/office/drawing/2014/main" id="{9F515EFD-4F4C-CF8E-F7A2-171F74320228}"/>
              </a:ext>
            </a:extLst>
          </p:cNvPr>
          <p:cNvSpPr txBox="1"/>
          <p:nvPr>
            <p:custDataLst>
              <p:tags r:id="rId6"/>
            </p:custDataLst>
          </p:nvPr>
        </p:nvSpPr>
        <p:spPr>
          <a:xfrm>
            <a:off x="3543300" y="1327150"/>
            <a:ext cx="1077595" cy="311785"/>
          </a:xfrm>
          <a:prstGeom prst="rect">
            <a:avLst/>
          </a:prstGeom>
          <a:noFill/>
        </p:spPr>
        <p:txBody>
          <a:bodyPr wrap="square" lIns="0" tIns="0" rIns="0" bIns="0" rtlCol="0" anchor="t">
            <a:noAutofit/>
          </a:bodyPr>
          <a:lstStyle/>
          <a:p>
            <a:pPr algn="l">
              <a:lnSpc>
                <a:spcPct val="92000"/>
              </a:lnSpc>
            </a:pPr>
            <a:r>
              <a:rPr sz="2020" b="1">
                <a:solidFill>
                  <a:schemeClr val="tx2">
                    <a:alpha val="74118"/>
                  </a:schemeClr>
                </a:solidFill>
                <a:latin typeface="微软雅黑" panose="020B0503020204020204" pitchFamily="34" charset="-122"/>
                <a:ea typeface="微软雅黑" panose="020B0503020204020204" pitchFamily="34" charset="-122"/>
              </a:rPr>
              <a:t>(20</a:t>
            </a:r>
            <a:r>
              <a:rPr lang="en-US" sz="2020" b="1">
                <a:solidFill>
                  <a:schemeClr val="tx2">
                    <a:alpha val="74118"/>
                  </a:schemeClr>
                </a:solidFill>
                <a:latin typeface="微软雅黑" panose="020B0503020204020204" pitchFamily="34" charset="-122"/>
                <a:ea typeface="微软雅黑" panose="020B0503020204020204" pitchFamily="34" charset="-122"/>
              </a:rPr>
              <a:t>25</a:t>
            </a:r>
            <a:r>
              <a:rPr sz="2020" b="1">
                <a:solidFill>
                  <a:schemeClr val="tx2">
                    <a:alpha val="74118"/>
                  </a:schemeClr>
                </a:solidFill>
                <a:latin typeface="微软雅黑" panose="020B0503020204020204" pitchFamily="34" charset="-122"/>
                <a:ea typeface="微软雅黑" panose="020B0503020204020204" pitchFamily="34" charset="-122"/>
              </a:rPr>
              <a:t>)</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0B3FCB-D2FC-5796-F021-4F79B8592287}"/>
              </a:ext>
            </a:extLst>
          </p:cNvPr>
          <p:cNvSpPr>
            <a:spLocks noGrp="1"/>
          </p:cNvSpPr>
          <p:nvPr>
            <p:ph type="title"/>
          </p:nvPr>
        </p:nvSpPr>
        <p:spPr/>
        <p:txBody>
          <a:bodyPr>
            <a:normAutofit/>
          </a:bodyPr>
          <a:lstStyle/>
          <a:p>
            <a:pPr algn="l"/>
            <a:r>
              <a:rPr lang="en-US" altLang="zh-CN" sz="2800" dirty="0"/>
              <a:t>V. Open Science Infrastructure</a:t>
            </a:r>
            <a:endParaRPr lang="zh-CN" altLang="en-US" sz="2800" dirty="0"/>
          </a:p>
        </p:txBody>
      </p:sp>
      <p:sp>
        <p:nvSpPr>
          <p:cNvPr id="3" name="内容占位符 2">
            <a:extLst>
              <a:ext uri="{FF2B5EF4-FFF2-40B4-BE49-F238E27FC236}">
                <a16:creationId xmlns:a16="http://schemas.microsoft.com/office/drawing/2014/main" id="{289D1318-1ECC-9B41-4077-77EACB658E43}"/>
              </a:ext>
            </a:extLst>
          </p:cNvPr>
          <p:cNvSpPr>
            <a:spLocks noGrp="1"/>
          </p:cNvSpPr>
          <p:nvPr>
            <p:ph idx="1"/>
          </p:nvPr>
        </p:nvSpPr>
        <p:spPr>
          <a:xfrm>
            <a:off x="6607827" y="1061589"/>
            <a:ext cx="5256656" cy="5503668"/>
          </a:xfrm>
        </p:spPr>
        <p:txBody>
          <a:bodyPr>
            <a:normAutofit/>
          </a:bodyPr>
          <a:lstStyle/>
          <a:p>
            <a:pPr algn="just"/>
            <a:r>
              <a:rPr lang="en-US" altLang="zh-CN" sz="1800" dirty="0">
                <a:latin typeface="Calibri" panose="020F0502020204030204" pitchFamily="34" charset="0"/>
                <a:cs typeface="Calibri" panose="020F0502020204030204" pitchFamily="34" charset="0"/>
              </a:rPr>
              <a:t>Among different efforts, the consensus to co-develop a Global Open Science Cloud was researched in 2019 during a CODATA Beijing conference.</a:t>
            </a:r>
          </a:p>
          <a:p>
            <a:pPr algn="just"/>
            <a:r>
              <a:rPr lang="en-US" altLang="zh-CN" sz="1800" dirty="0">
                <a:latin typeface="Calibri" panose="020F0502020204030204" pitchFamily="34" charset="0"/>
                <a:cs typeface="Calibri" panose="020F0502020204030204" pitchFamily="34" charset="0"/>
              </a:rPr>
              <a:t>The GOSC vision is of a global Open Science environment connecting trusted research e-infrastructures to enable innovative scientific discoveries.</a:t>
            </a:r>
            <a:endParaRPr lang="zh-CN" altLang="en-US" sz="1800" dirty="0">
              <a:latin typeface="Calibri" panose="020F0502020204030204" pitchFamily="34" charset="0"/>
              <a:cs typeface="Calibri" panose="020F0502020204030204" pitchFamily="34" charset="0"/>
            </a:endParaRPr>
          </a:p>
          <a:p>
            <a:pPr algn="just"/>
            <a:r>
              <a:rPr lang="en-US" altLang="zh-CN" sz="1800" dirty="0">
                <a:latin typeface="Calibri" panose="020F0502020204030204" pitchFamily="34" charset="0"/>
                <a:cs typeface="Calibri" panose="020F0502020204030204" pitchFamily="34" charset="0"/>
              </a:rPr>
              <a:t>The GOSC mission is to facilitate accessibility, interconnectivity, interoperability, and inclusiveness of worldwide research e-infrastructures for Open Science and international research collaborations. </a:t>
            </a:r>
            <a:endParaRPr lang="zh-CN" altLang="en-US" sz="1800" dirty="0">
              <a:latin typeface="Calibri" panose="020F0502020204030204" pitchFamily="34" charset="0"/>
              <a:cs typeface="Calibri" panose="020F0502020204030204" pitchFamily="34" charset="0"/>
            </a:endParaRPr>
          </a:p>
          <a:p>
            <a:pPr algn="just"/>
            <a:endParaRPr lang="zh-CN" altLang="en-US" sz="1800" dirty="0"/>
          </a:p>
        </p:txBody>
      </p:sp>
      <p:sp>
        <p:nvSpPr>
          <p:cNvPr id="4" name="文本框 3">
            <a:extLst>
              <a:ext uri="{FF2B5EF4-FFF2-40B4-BE49-F238E27FC236}">
                <a16:creationId xmlns:a16="http://schemas.microsoft.com/office/drawing/2014/main" id="{110F4B56-2F48-F3C3-16A7-F29A013D3B2F}"/>
              </a:ext>
            </a:extLst>
          </p:cNvPr>
          <p:cNvSpPr txBox="1"/>
          <p:nvPr/>
        </p:nvSpPr>
        <p:spPr>
          <a:xfrm>
            <a:off x="9747434" y="5060650"/>
            <a:ext cx="1541417" cy="707886"/>
          </a:xfrm>
          <a:prstGeom prst="rect">
            <a:avLst/>
          </a:prstGeom>
          <a:noFill/>
        </p:spPr>
        <p:txBody>
          <a:bodyPr wrap="square" rtlCol="0">
            <a:spAutoFit/>
          </a:bodyPr>
          <a:lstStyle/>
          <a:p>
            <a:r>
              <a:rPr lang="en-US" altLang="zh-CN" sz="4000" b="1" dirty="0">
                <a:solidFill>
                  <a:srgbClr val="0070C0"/>
                </a:solidFill>
                <a:latin typeface="Calibri"/>
                <a:ea typeface="宋体" panose="02010600030101010101" pitchFamily="2" charset="-122"/>
              </a:rPr>
              <a:t>……</a:t>
            </a:r>
            <a:endParaRPr lang="zh-CN" altLang="en-US" sz="4000" b="1" dirty="0">
              <a:solidFill>
                <a:srgbClr val="0070C0"/>
              </a:solidFill>
              <a:latin typeface="Calibri"/>
              <a:ea typeface="宋体" panose="02010600030101010101" pitchFamily="2" charset="-122"/>
            </a:endParaRPr>
          </a:p>
        </p:txBody>
      </p:sp>
      <p:pic>
        <p:nvPicPr>
          <p:cNvPr id="5" name="图片 4">
            <a:extLst>
              <a:ext uri="{FF2B5EF4-FFF2-40B4-BE49-F238E27FC236}">
                <a16:creationId xmlns:a16="http://schemas.microsoft.com/office/drawing/2014/main" id="{692058CC-AF62-AC61-4E9B-21922FF91FF3}"/>
              </a:ext>
            </a:extLst>
          </p:cNvPr>
          <p:cNvPicPr>
            <a:picLocks noChangeAspect="1"/>
          </p:cNvPicPr>
          <p:nvPr/>
        </p:nvPicPr>
        <p:blipFill rotWithShape="1">
          <a:blip r:embed="rId2"/>
          <a:srcRect t="13989"/>
          <a:stretch>
            <a:fillRect/>
          </a:stretch>
        </p:blipFill>
        <p:spPr>
          <a:xfrm>
            <a:off x="4153255" y="1683040"/>
            <a:ext cx="1799627" cy="2448569"/>
          </a:xfrm>
          <a:prstGeom prst="rect">
            <a:avLst/>
          </a:prstGeom>
        </p:spPr>
      </p:pic>
      <p:sp>
        <p:nvSpPr>
          <p:cNvPr id="6" name="文本框 5">
            <a:extLst>
              <a:ext uri="{FF2B5EF4-FFF2-40B4-BE49-F238E27FC236}">
                <a16:creationId xmlns:a16="http://schemas.microsoft.com/office/drawing/2014/main" id="{092CE796-062A-2FC0-F88F-A1A1527CC732}"/>
              </a:ext>
            </a:extLst>
          </p:cNvPr>
          <p:cNvSpPr txBox="1"/>
          <p:nvPr/>
        </p:nvSpPr>
        <p:spPr>
          <a:xfrm>
            <a:off x="3994413" y="4063508"/>
            <a:ext cx="2496831" cy="646331"/>
          </a:xfrm>
          <a:prstGeom prst="rect">
            <a:avLst/>
          </a:prstGeom>
          <a:noFill/>
        </p:spPr>
        <p:txBody>
          <a:bodyPr wrap="square">
            <a:spAutoFit/>
          </a:bodyPr>
          <a:lstStyle/>
          <a:p>
            <a:r>
              <a:rPr lang="en-US" altLang="zh-CN" b="1" dirty="0">
                <a:solidFill>
                  <a:prstClr val="black"/>
                </a:solidFill>
                <a:latin typeface="Calibri" panose="020F0502020204030204" pitchFamily="34" charset="0"/>
                <a:ea typeface="宋体" panose="02010600030101010101" pitchFamily="2" charset="-122"/>
                <a:cs typeface="Calibri" panose="020F0502020204030204" pitchFamily="34" charset="0"/>
              </a:rPr>
              <a:t>African Open Science Platform 2018</a:t>
            </a:r>
            <a:endParaRPr lang="zh-CN" altLang="en-US" b="1" dirty="0">
              <a:solidFill>
                <a:prstClr val="black"/>
              </a:solidFill>
              <a:latin typeface="Calibri" panose="020F0502020204030204" pitchFamily="34" charset="0"/>
              <a:ea typeface="宋体" panose="02010600030101010101" pitchFamily="2" charset="-122"/>
              <a:cs typeface="Calibri" panose="020F0502020204030204" pitchFamily="34" charset="0"/>
            </a:endParaRPr>
          </a:p>
        </p:txBody>
      </p:sp>
      <p:pic>
        <p:nvPicPr>
          <p:cNvPr id="7" name="Picture 2" descr="The European Open Science Cloud is officially launched | EOSC Hub">
            <a:extLst>
              <a:ext uri="{FF2B5EF4-FFF2-40B4-BE49-F238E27FC236}">
                <a16:creationId xmlns:a16="http://schemas.microsoft.com/office/drawing/2014/main" id="{45EF5A14-AE2E-0CC6-8351-65110955F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17" y="1699767"/>
            <a:ext cx="3590925" cy="1276350"/>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a:extLst>
              <a:ext uri="{FF2B5EF4-FFF2-40B4-BE49-F238E27FC236}">
                <a16:creationId xmlns:a16="http://schemas.microsoft.com/office/drawing/2014/main" id="{23ADFEE3-9263-F057-0AB5-D58F58002649}"/>
              </a:ext>
            </a:extLst>
          </p:cNvPr>
          <p:cNvSpPr txBox="1"/>
          <p:nvPr/>
        </p:nvSpPr>
        <p:spPr>
          <a:xfrm>
            <a:off x="110774" y="2842947"/>
            <a:ext cx="4271553" cy="369332"/>
          </a:xfrm>
          <a:prstGeom prst="rect">
            <a:avLst/>
          </a:prstGeom>
          <a:noFill/>
        </p:spPr>
        <p:txBody>
          <a:bodyPr wrap="square">
            <a:spAutoFit/>
          </a:bodyPr>
          <a:lstStyle/>
          <a:p>
            <a:pPr algn="ctr"/>
            <a:r>
              <a:rPr lang="en-US" altLang="zh-CN" b="1" dirty="0">
                <a:solidFill>
                  <a:prstClr val="black"/>
                </a:solidFill>
                <a:latin typeface="Calibri" panose="020F0502020204030204" pitchFamily="34" charset="0"/>
                <a:ea typeface="宋体" panose="02010600030101010101" pitchFamily="2" charset="-122"/>
                <a:cs typeface="Calibri" panose="020F0502020204030204" pitchFamily="34" charset="0"/>
              </a:rPr>
              <a:t>European Open Science Cloud 2015</a:t>
            </a:r>
            <a:endParaRPr lang="zh-CN" altLang="en-US" b="1" dirty="0">
              <a:solidFill>
                <a:prstClr val="black"/>
              </a:solidFill>
              <a:latin typeface="Calibri" panose="020F0502020204030204" pitchFamily="34" charset="0"/>
              <a:ea typeface="宋体" panose="02010600030101010101" pitchFamily="2" charset="-122"/>
              <a:cs typeface="Calibri" panose="020F0502020204030204" pitchFamily="34" charset="0"/>
            </a:endParaRPr>
          </a:p>
        </p:txBody>
      </p:sp>
      <p:pic>
        <p:nvPicPr>
          <p:cNvPr id="9" name="图片 8">
            <a:extLst>
              <a:ext uri="{FF2B5EF4-FFF2-40B4-BE49-F238E27FC236}">
                <a16:creationId xmlns:a16="http://schemas.microsoft.com/office/drawing/2014/main" id="{2EA66AE6-9606-451A-623E-C369F116E480}"/>
              </a:ext>
            </a:extLst>
          </p:cNvPr>
          <p:cNvPicPr>
            <a:picLocks noChangeAspect="1"/>
          </p:cNvPicPr>
          <p:nvPr/>
        </p:nvPicPr>
        <p:blipFill>
          <a:blip r:embed="rId4"/>
          <a:stretch>
            <a:fillRect/>
          </a:stretch>
        </p:blipFill>
        <p:spPr>
          <a:xfrm>
            <a:off x="327517" y="3486660"/>
            <a:ext cx="3467100" cy="1000125"/>
          </a:xfrm>
          <a:prstGeom prst="rect">
            <a:avLst/>
          </a:prstGeom>
        </p:spPr>
      </p:pic>
      <p:sp>
        <p:nvSpPr>
          <p:cNvPr id="10" name="文本框 9">
            <a:extLst>
              <a:ext uri="{FF2B5EF4-FFF2-40B4-BE49-F238E27FC236}">
                <a16:creationId xmlns:a16="http://schemas.microsoft.com/office/drawing/2014/main" id="{07FCAEFB-AD0C-A0D7-8544-9BE8856A1DD3}"/>
              </a:ext>
            </a:extLst>
          </p:cNvPr>
          <p:cNvSpPr txBox="1"/>
          <p:nvPr/>
        </p:nvSpPr>
        <p:spPr>
          <a:xfrm>
            <a:off x="82998" y="4321078"/>
            <a:ext cx="3931240" cy="369332"/>
          </a:xfrm>
          <a:prstGeom prst="rect">
            <a:avLst/>
          </a:prstGeom>
          <a:noFill/>
        </p:spPr>
        <p:txBody>
          <a:bodyPr wrap="square">
            <a:spAutoFit/>
          </a:bodyPr>
          <a:lstStyle/>
          <a:p>
            <a:pPr algn="ctr"/>
            <a:r>
              <a:rPr lang="en-US" altLang="zh-CN" b="1" dirty="0">
                <a:solidFill>
                  <a:prstClr val="black"/>
                </a:solidFill>
                <a:latin typeface="Calibri" panose="020F0502020204030204" pitchFamily="34" charset="0"/>
                <a:ea typeface="宋体" panose="02010600030101010101" pitchFamily="2" charset="-122"/>
                <a:cs typeface="Calibri" panose="020F0502020204030204" pitchFamily="34" charset="0"/>
              </a:rPr>
              <a:t>China Science &amp; Technology Cloud 2017</a:t>
            </a:r>
            <a:endParaRPr lang="zh-CN" altLang="en-US" b="1" dirty="0">
              <a:solidFill>
                <a:prstClr val="black"/>
              </a:solidFill>
              <a:latin typeface="Calibri" panose="020F0502020204030204" pitchFamily="34" charset="0"/>
              <a:ea typeface="宋体" panose="02010600030101010101" pitchFamily="2" charset="-122"/>
              <a:cs typeface="Calibri" panose="020F0502020204030204" pitchFamily="34" charset="0"/>
            </a:endParaRPr>
          </a:p>
        </p:txBody>
      </p:sp>
      <p:grpSp>
        <p:nvGrpSpPr>
          <p:cNvPr id="11" name="Group 5">
            <a:extLst>
              <a:ext uri="{FF2B5EF4-FFF2-40B4-BE49-F238E27FC236}">
                <a16:creationId xmlns:a16="http://schemas.microsoft.com/office/drawing/2014/main" id="{4B49F1F7-88D1-CE32-324F-0B28DEB72EF9}"/>
              </a:ext>
            </a:extLst>
          </p:cNvPr>
          <p:cNvGrpSpPr/>
          <p:nvPr/>
        </p:nvGrpSpPr>
        <p:grpSpPr>
          <a:xfrm>
            <a:off x="72427" y="5093675"/>
            <a:ext cx="6061165" cy="707886"/>
            <a:chOff x="3393533" y="5714353"/>
            <a:chExt cx="6381738" cy="960479"/>
          </a:xfrm>
        </p:grpSpPr>
        <p:pic>
          <p:nvPicPr>
            <p:cNvPr id="12" name="图片 17">
              <a:extLst>
                <a:ext uri="{FF2B5EF4-FFF2-40B4-BE49-F238E27FC236}">
                  <a16:creationId xmlns:a16="http://schemas.microsoft.com/office/drawing/2014/main" id="{911475F4-4F0D-88F5-A06B-29FE47A64E11}"/>
                </a:ext>
              </a:extLst>
            </p:cNvPr>
            <p:cNvPicPr>
              <a:picLocks noChangeAspect="1"/>
            </p:cNvPicPr>
            <p:nvPr/>
          </p:nvPicPr>
          <p:blipFill>
            <a:blip r:embed="rId5" cstate="email"/>
            <a:stretch>
              <a:fillRect/>
            </a:stretch>
          </p:blipFill>
          <p:spPr>
            <a:xfrm>
              <a:off x="5082514" y="5714353"/>
              <a:ext cx="1413816" cy="960479"/>
            </a:xfrm>
            <a:prstGeom prst="rect">
              <a:avLst/>
            </a:prstGeom>
            <a:ln>
              <a:noFill/>
            </a:ln>
            <a:effectLst>
              <a:outerShdw blurRad="190500" algn="tl" rotWithShape="0">
                <a:srgbClr val="000000">
                  <a:alpha val="70000"/>
                </a:srgbClr>
              </a:outerShdw>
            </a:effectLst>
          </p:spPr>
        </p:pic>
        <p:pic>
          <p:nvPicPr>
            <p:cNvPr id="13" name="图片 21">
              <a:extLst>
                <a:ext uri="{FF2B5EF4-FFF2-40B4-BE49-F238E27FC236}">
                  <a16:creationId xmlns:a16="http://schemas.microsoft.com/office/drawing/2014/main" id="{027DBDFD-5210-E2A8-EBE4-D9F52AE5261A}"/>
                </a:ext>
              </a:extLst>
            </p:cNvPr>
            <p:cNvPicPr>
              <a:picLocks noChangeAspect="1"/>
            </p:cNvPicPr>
            <p:nvPr/>
          </p:nvPicPr>
          <p:blipFill>
            <a:blip r:embed="rId6" cstate="email"/>
            <a:stretch>
              <a:fillRect/>
            </a:stretch>
          </p:blipFill>
          <p:spPr>
            <a:xfrm>
              <a:off x="8260749" y="5714353"/>
              <a:ext cx="1514522" cy="959051"/>
            </a:xfrm>
            <a:prstGeom prst="rect">
              <a:avLst/>
            </a:prstGeom>
            <a:ln>
              <a:noFill/>
            </a:ln>
            <a:effectLst>
              <a:outerShdw blurRad="190500" algn="tl" rotWithShape="0">
                <a:srgbClr val="000000">
                  <a:alpha val="70000"/>
                </a:srgbClr>
              </a:outerShdw>
            </a:effectLst>
          </p:spPr>
        </p:pic>
        <p:pic>
          <p:nvPicPr>
            <p:cNvPr id="14" name="图片 26">
              <a:extLst>
                <a:ext uri="{FF2B5EF4-FFF2-40B4-BE49-F238E27FC236}">
                  <a16:creationId xmlns:a16="http://schemas.microsoft.com/office/drawing/2014/main" id="{DE690889-C141-1926-38E0-1DC1552ABCB6}"/>
                </a:ext>
              </a:extLst>
            </p:cNvPr>
            <p:cNvPicPr>
              <a:picLocks noChangeAspect="1"/>
            </p:cNvPicPr>
            <p:nvPr/>
          </p:nvPicPr>
          <p:blipFill>
            <a:blip r:embed="rId7"/>
            <a:stretch>
              <a:fillRect/>
            </a:stretch>
          </p:blipFill>
          <p:spPr>
            <a:xfrm>
              <a:off x="6642424" y="5714353"/>
              <a:ext cx="1472232" cy="959051"/>
            </a:xfrm>
            <a:prstGeom prst="rect">
              <a:avLst/>
            </a:prstGeom>
            <a:ln>
              <a:noFill/>
            </a:ln>
            <a:effectLst>
              <a:outerShdw blurRad="190500" algn="tl" rotWithShape="0">
                <a:srgbClr val="000000">
                  <a:alpha val="70000"/>
                </a:srgbClr>
              </a:outerShdw>
            </a:effectLst>
          </p:spPr>
        </p:pic>
        <p:pic>
          <p:nvPicPr>
            <p:cNvPr id="15" name="图片 27">
              <a:extLst>
                <a:ext uri="{FF2B5EF4-FFF2-40B4-BE49-F238E27FC236}">
                  <a16:creationId xmlns:a16="http://schemas.microsoft.com/office/drawing/2014/main" id="{7C46B4D4-B44F-C886-E5D8-BE0AB35804D2}"/>
                </a:ext>
              </a:extLst>
            </p:cNvPr>
            <p:cNvPicPr>
              <a:picLocks noChangeAspect="1"/>
            </p:cNvPicPr>
            <p:nvPr/>
          </p:nvPicPr>
          <p:blipFill>
            <a:blip r:embed="rId8"/>
            <a:stretch>
              <a:fillRect/>
            </a:stretch>
          </p:blipFill>
          <p:spPr>
            <a:xfrm>
              <a:off x="3393533" y="5714353"/>
              <a:ext cx="1542888" cy="959051"/>
            </a:xfrm>
            <a:prstGeom prst="rect">
              <a:avLst/>
            </a:prstGeom>
            <a:ln>
              <a:noFill/>
            </a:ln>
            <a:effectLst>
              <a:outerShdw blurRad="190500" algn="tl" rotWithShape="0">
                <a:srgbClr val="000000">
                  <a:alpha val="70000"/>
                </a:srgbClr>
              </a:outerShdw>
            </a:effectLst>
          </p:spPr>
        </p:pic>
      </p:grpSp>
      <p:pic>
        <p:nvPicPr>
          <p:cNvPr id="16" name="图片 15">
            <a:extLst>
              <a:ext uri="{FF2B5EF4-FFF2-40B4-BE49-F238E27FC236}">
                <a16:creationId xmlns:a16="http://schemas.microsoft.com/office/drawing/2014/main" id="{1141E2F4-43E0-B051-BEDA-1722954822F8}"/>
              </a:ext>
            </a:extLst>
          </p:cNvPr>
          <p:cNvPicPr>
            <a:picLocks noChangeAspect="1"/>
          </p:cNvPicPr>
          <p:nvPr/>
        </p:nvPicPr>
        <p:blipFill>
          <a:blip r:embed="rId9"/>
          <a:stretch>
            <a:fillRect/>
          </a:stretch>
        </p:blipFill>
        <p:spPr>
          <a:xfrm>
            <a:off x="6250175" y="5129575"/>
            <a:ext cx="1587582" cy="635033"/>
          </a:xfrm>
          <a:prstGeom prst="rect">
            <a:avLst/>
          </a:prstGeom>
        </p:spPr>
      </p:pic>
      <p:sp>
        <p:nvSpPr>
          <p:cNvPr id="17" name="文本框 16">
            <a:extLst>
              <a:ext uri="{FF2B5EF4-FFF2-40B4-BE49-F238E27FC236}">
                <a16:creationId xmlns:a16="http://schemas.microsoft.com/office/drawing/2014/main" id="{8EEEB55C-7BE4-2EEB-7045-05D62115D87F}"/>
              </a:ext>
            </a:extLst>
          </p:cNvPr>
          <p:cNvSpPr txBox="1"/>
          <p:nvPr/>
        </p:nvSpPr>
        <p:spPr>
          <a:xfrm>
            <a:off x="-96688" y="6098230"/>
            <a:ext cx="12321930" cy="369332"/>
          </a:xfrm>
          <a:prstGeom prst="rect">
            <a:avLst/>
          </a:prstGeom>
          <a:noFill/>
        </p:spPr>
        <p:txBody>
          <a:bodyPr wrap="square">
            <a:spAutoFit/>
          </a:bodyPr>
          <a:lstStyle/>
          <a:p>
            <a:pPr>
              <a:defRPr/>
            </a:pPr>
            <a:r>
              <a:rPr lang="en-US" altLang="zh-CN" i="1" dirty="0">
                <a:solidFill>
                  <a:srgbClr val="4F81BD"/>
                </a:solidFill>
                <a:latin typeface="Calibri"/>
                <a:ea typeface="宋体" panose="02010600030101010101" pitchFamily="2" charset="-122"/>
              </a:rPr>
              <a:t>It is urgent to break </a:t>
            </a:r>
            <a:r>
              <a:rPr lang="en-US" altLang="zh-CN" i="1">
                <a:solidFill>
                  <a:srgbClr val="4F81BD"/>
                </a:solidFill>
                <a:latin typeface="Calibri"/>
                <a:ea typeface="宋体" panose="02010600030101010101" pitchFamily="2" charset="-122"/>
              </a:rPr>
              <a:t>down </a:t>
            </a:r>
            <a:r>
              <a:rPr lang="en-US" altLang="zh-CN" i="1">
                <a:solidFill>
                  <a:srgbClr val="4F81BD"/>
                </a:solidFill>
              </a:rPr>
              <a:t>science </a:t>
            </a:r>
            <a:r>
              <a:rPr lang="en-US" altLang="zh-CN" i="1" dirty="0">
                <a:solidFill>
                  <a:srgbClr val="4F81BD"/>
                </a:solidFill>
              </a:rPr>
              <a:t>silos and promote OSI connectivity and interoperability </a:t>
            </a:r>
            <a:r>
              <a:rPr lang="en-US" altLang="zh-CN" i="1" dirty="0">
                <a:solidFill>
                  <a:srgbClr val="4F81BD"/>
                </a:solidFill>
                <a:latin typeface="Calibri"/>
                <a:ea typeface="宋体" panose="02010600030101010101" pitchFamily="2" charset="-122"/>
              </a:rPr>
              <a:t>to address grand human challenges.</a:t>
            </a:r>
          </a:p>
        </p:txBody>
      </p:sp>
      <p:pic>
        <p:nvPicPr>
          <p:cNvPr id="18" name="图片 17" descr="未标题-5.png">
            <a:extLst>
              <a:ext uri="{FF2B5EF4-FFF2-40B4-BE49-F238E27FC236}">
                <a16:creationId xmlns:a16="http://schemas.microsoft.com/office/drawing/2014/main" id="{B78C726D-B9F9-14B8-AC13-C5E7D3D18853}"/>
              </a:ext>
            </a:extLst>
          </p:cNvPr>
          <p:cNvPicPr>
            <a:picLocks noChangeAspect="1"/>
          </p:cNvPicPr>
          <p:nvPr/>
        </p:nvPicPr>
        <p:blipFill>
          <a:blip r:embed="rId10" cstate="print"/>
          <a:stretch>
            <a:fillRect/>
          </a:stretch>
        </p:blipFill>
        <p:spPr>
          <a:xfrm>
            <a:off x="7918495" y="5060650"/>
            <a:ext cx="1728192" cy="888719"/>
          </a:xfrm>
          <a:prstGeom prst="rect">
            <a:avLst/>
          </a:prstGeom>
        </p:spPr>
      </p:pic>
    </p:spTree>
    <p:extLst>
      <p:ext uri="{BB962C8B-B14F-4D97-AF65-F5344CB8AC3E}">
        <p14:creationId xmlns:p14="http://schemas.microsoft.com/office/powerpoint/2010/main" val="3549715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968F-3919-444B-2771-0C860BBF784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D784D0B-1BF1-8035-02AC-95EB26C3C6EB}"/>
              </a:ext>
            </a:extLst>
          </p:cNvPr>
          <p:cNvSpPr>
            <a:spLocks noGrp="1"/>
          </p:cNvSpPr>
          <p:nvPr>
            <p:ph type="title"/>
          </p:nvPr>
        </p:nvSpPr>
        <p:spPr/>
        <p:txBody>
          <a:bodyPr/>
          <a:lstStyle/>
          <a:p>
            <a:pPr algn="l">
              <a:buClrTx/>
              <a:buSzTx/>
              <a:buFontTx/>
            </a:pPr>
            <a:r>
              <a:rPr lang="en-US" altLang="zh-CN" sz="3199" b="1" dirty="0">
                <a:solidFill>
                  <a:schemeClr val="tx1"/>
                </a:solidFill>
              </a:rPr>
              <a:t>GOSC Testbed Prototype </a:t>
            </a:r>
            <a:r>
              <a:rPr lang="en-US" altLang="zh-CN" sz="2000" b="1" dirty="0">
                <a:solidFill>
                  <a:schemeClr val="tx1"/>
                </a:solidFill>
              </a:rPr>
              <a:t>Regional adoption in East Africa</a:t>
            </a:r>
          </a:p>
        </p:txBody>
      </p:sp>
      <p:pic>
        <p:nvPicPr>
          <p:cNvPr id="18" name="图片 17">
            <a:extLst>
              <a:ext uri="{FF2B5EF4-FFF2-40B4-BE49-F238E27FC236}">
                <a16:creationId xmlns:a16="http://schemas.microsoft.com/office/drawing/2014/main" id="{AA36F765-5493-BEB5-56A0-FF3E2E98F591}"/>
              </a:ext>
            </a:extLst>
          </p:cNvPr>
          <p:cNvPicPr>
            <a:picLocks noChangeAspect="1"/>
          </p:cNvPicPr>
          <p:nvPr/>
        </p:nvPicPr>
        <p:blipFill>
          <a:blip r:embed="rId3"/>
          <a:stretch>
            <a:fillRect/>
          </a:stretch>
        </p:blipFill>
        <p:spPr>
          <a:xfrm>
            <a:off x="2207568" y="1698901"/>
            <a:ext cx="7964493" cy="3460197"/>
          </a:xfrm>
          <a:prstGeom prst="rect">
            <a:avLst/>
          </a:prstGeom>
        </p:spPr>
      </p:pic>
      <p:sp>
        <p:nvSpPr>
          <p:cNvPr id="33" name="文本框 32">
            <a:extLst>
              <a:ext uri="{FF2B5EF4-FFF2-40B4-BE49-F238E27FC236}">
                <a16:creationId xmlns:a16="http://schemas.microsoft.com/office/drawing/2014/main" id="{042C1488-A8B3-C4BC-523D-FC2E32A1DF27}"/>
              </a:ext>
            </a:extLst>
          </p:cNvPr>
          <p:cNvSpPr txBox="1"/>
          <p:nvPr>
            <p:custDataLst>
              <p:tags r:id="rId1"/>
            </p:custDataLst>
          </p:nvPr>
        </p:nvSpPr>
        <p:spPr>
          <a:xfrm>
            <a:off x="169093" y="6294957"/>
            <a:ext cx="10002968" cy="33855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Trustworthy Collaborative Virtual Research Environment for Open Science and SDGs research  </a:t>
            </a:r>
          </a:p>
        </p:txBody>
      </p:sp>
      <p:pic>
        <p:nvPicPr>
          <p:cNvPr id="35" name="图片 34">
            <a:extLst>
              <a:ext uri="{FF2B5EF4-FFF2-40B4-BE49-F238E27FC236}">
                <a16:creationId xmlns:a16="http://schemas.microsoft.com/office/drawing/2014/main" id="{24CB41BF-604C-7754-CE6D-39E2771E1B0A}"/>
              </a:ext>
            </a:extLst>
          </p:cNvPr>
          <p:cNvPicPr>
            <a:picLocks noChangeAspect="1"/>
          </p:cNvPicPr>
          <p:nvPr/>
        </p:nvPicPr>
        <p:blipFill>
          <a:blip r:embed="rId4"/>
          <a:stretch>
            <a:fillRect/>
          </a:stretch>
        </p:blipFill>
        <p:spPr>
          <a:xfrm>
            <a:off x="10172062" y="4453435"/>
            <a:ext cx="1940412" cy="2210596"/>
          </a:xfrm>
          <a:prstGeom prst="rect">
            <a:avLst/>
          </a:prstGeom>
        </p:spPr>
      </p:pic>
    </p:spTree>
    <p:extLst>
      <p:ext uri="{BB962C8B-B14F-4D97-AF65-F5344CB8AC3E}">
        <p14:creationId xmlns:p14="http://schemas.microsoft.com/office/powerpoint/2010/main" val="987821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6096000" y="3140968"/>
            <a:ext cx="5400600" cy="3384376"/>
            <a:chOff x="14392" y="2224"/>
            <a:chExt cx="4419" cy="2914"/>
          </a:xfrm>
        </p:grpSpPr>
        <p:grpSp>
          <p:nvGrpSpPr>
            <p:cNvPr id="6" name="组合 5"/>
            <p:cNvGrpSpPr/>
            <p:nvPr/>
          </p:nvGrpSpPr>
          <p:grpSpPr>
            <a:xfrm>
              <a:off x="14392" y="2224"/>
              <a:ext cx="4419" cy="2914"/>
              <a:chOff x="14392" y="2224"/>
              <a:chExt cx="4419" cy="2914"/>
            </a:xfrm>
          </p:grpSpPr>
          <p:pic>
            <p:nvPicPr>
              <p:cNvPr id="9" name="图片 8"/>
              <p:cNvPicPr>
                <a:picLocks noChangeAspect="1"/>
              </p:cNvPicPr>
              <p:nvPr>
                <p:custDataLst>
                  <p:tags r:id="rId4"/>
                </p:custDataLst>
              </p:nvPr>
            </p:nvPicPr>
            <p:blipFill>
              <a:blip r:embed="rId7"/>
              <a:stretch>
                <a:fillRect/>
              </a:stretch>
            </p:blipFill>
            <p:spPr>
              <a:xfrm>
                <a:off x="14392" y="2224"/>
                <a:ext cx="3208" cy="2914"/>
              </a:xfrm>
              <a:prstGeom prst="rect">
                <a:avLst/>
              </a:prstGeom>
              <a:ln>
                <a:noFill/>
              </a:ln>
            </p:spPr>
          </p:pic>
          <p:pic>
            <p:nvPicPr>
              <p:cNvPr id="10" name="图片 9"/>
              <p:cNvPicPr/>
              <p:nvPr>
                <p:custDataLst>
                  <p:tags r:id="rId5"/>
                </p:custDataLst>
              </p:nvPr>
            </p:nvPicPr>
            <p:blipFill>
              <a:blip r:embed="rId8"/>
              <a:stretch>
                <a:fillRect/>
              </a:stretch>
            </p:blipFill>
            <p:spPr>
              <a:xfrm>
                <a:off x="17651" y="4023"/>
                <a:ext cx="1160" cy="1103"/>
              </a:xfrm>
              <a:prstGeom prst="rect">
                <a:avLst/>
              </a:prstGeom>
              <a:noFill/>
              <a:ln w="9525">
                <a:noFill/>
              </a:ln>
            </p:spPr>
          </p:pic>
        </p:grpSp>
        <p:pic>
          <p:nvPicPr>
            <p:cNvPr id="7" name="图片 6"/>
            <p:cNvPicPr>
              <a:picLocks noChangeAspect="1"/>
            </p:cNvPicPr>
            <p:nvPr>
              <p:custDataLst>
                <p:tags r:id="rId2"/>
              </p:custDataLst>
            </p:nvPr>
          </p:nvPicPr>
          <p:blipFill>
            <a:blip r:embed="rId9"/>
            <a:stretch>
              <a:fillRect/>
            </a:stretch>
          </p:blipFill>
          <p:spPr>
            <a:xfrm>
              <a:off x="17650" y="2368"/>
              <a:ext cx="1161" cy="1130"/>
            </a:xfrm>
            <a:prstGeom prst="rect">
              <a:avLst/>
            </a:prstGeom>
            <a:ln>
              <a:noFill/>
            </a:ln>
          </p:spPr>
        </p:pic>
        <p:cxnSp>
          <p:nvCxnSpPr>
            <p:cNvPr id="8" name="直接箭头连接符 7"/>
            <p:cNvCxnSpPr>
              <a:stCxn id="7" idx="2"/>
              <a:endCxn id="10" idx="0"/>
            </p:cNvCxnSpPr>
            <p:nvPr>
              <p:custDataLst>
                <p:tags r:id="rId3"/>
              </p:custDataLst>
            </p:nvPr>
          </p:nvCxnSpPr>
          <p:spPr>
            <a:xfrm>
              <a:off x="18231" y="3498"/>
              <a:ext cx="0" cy="525"/>
            </a:xfrm>
            <a:prstGeom prst="straightConnector1">
              <a:avLst/>
            </a:prstGeom>
            <a:ln>
              <a:tailEnd type="arrow" w="med" len="med"/>
            </a:ln>
          </p:spPr>
          <p:style>
            <a:lnRef idx="2">
              <a:schemeClr val="accent2"/>
            </a:lnRef>
            <a:fillRef idx="0">
              <a:srgbClr val="FFFFFF"/>
            </a:fillRef>
            <a:effectRef idx="0">
              <a:srgbClr val="FFFFFF"/>
            </a:effectRef>
            <a:fontRef idx="minor">
              <a:schemeClr val="tx1"/>
            </a:fontRef>
          </p:style>
        </p:cxnSp>
      </p:grpSp>
      <p:pic>
        <p:nvPicPr>
          <p:cNvPr id="11" name="图片 10"/>
          <p:cNvPicPr>
            <a:picLocks noChangeAspect="1"/>
          </p:cNvPicPr>
          <p:nvPr>
            <p:custDataLst>
              <p:tags r:id="rId1"/>
            </p:custDataLst>
          </p:nvPr>
        </p:nvPicPr>
        <p:blipFill>
          <a:blip r:embed="rId10"/>
          <a:stretch>
            <a:fillRect/>
          </a:stretch>
        </p:blipFill>
        <p:spPr>
          <a:xfrm>
            <a:off x="524206" y="206337"/>
            <a:ext cx="4635690" cy="3608073"/>
          </a:xfrm>
          <a:prstGeom prst="rect">
            <a:avLst/>
          </a:prstGeom>
        </p:spPr>
      </p:pic>
    </p:spTree>
    <p:extLst>
      <p:ext uri="{BB962C8B-B14F-4D97-AF65-F5344CB8AC3E}">
        <p14:creationId xmlns:p14="http://schemas.microsoft.com/office/powerpoint/2010/main" val="650236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pPr algn="ctr"/>
            <a:r>
              <a:rPr lang="en-US" altLang="zh-CN" sz="2800" dirty="0"/>
              <a:t>Engagement in the IDSSD</a:t>
            </a:r>
            <a:endParaRPr lang="zh-CN" altLang="en-US" sz="2800" dirty="0"/>
          </a:p>
        </p:txBody>
      </p:sp>
      <p:sp>
        <p:nvSpPr>
          <p:cNvPr id="12" name="文本框 11"/>
          <p:cNvSpPr txBox="1"/>
          <p:nvPr/>
        </p:nvSpPr>
        <p:spPr>
          <a:xfrm>
            <a:off x="1415480" y="2598003"/>
            <a:ext cx="8856984" cy="2062103"/>
          </a:xfrm>
          <a:prstGeom prst="rect">
            <a:avLst/>
          </a:prstGeom>
        </p:spPr>
        <p:txBody>
          <a:bodyPr wrap="square">
            <a:spAutoFit/>
          </a:bodyPr>
          <a:lstStyle/>
          <a:p>
            <a:pPr marL="285750" indent="-285750" algn="just">
              <a:buFont typeface="Arial" panose="020B0604020202020204" pitchFamily="34" charset="0"/>
              <a:buChar char="•"/>
            </a:pPr>
            <a:r>
              <a:rPr lang="en-US" altLang="zh-CN" sz="3200" b="0" i="0" dirty="0">
                <a:solidFill>
                  <a:schemeClr val="tx1"/>
                </a:solidFill>
                <a:latin typeface="Arial" panose="020B0604020202020204" pitchFamily="34" charset="0"/>
                <a:ea typeface="Inter"/>
                <a:cs typeface="Arial" panose="020B0604020202020204" pitchFamily="34" charset="0"/>
              </a:rPr>
              <a:t>UNESCO’s International Decade of Sciences for Sustainable Development (IDSSD) has endorsed 287 initiatives  (accessed 2026-07-22), with 120 contributed by Chinese efforts.</a:t>
            </a:r>
          </a:p>
        </p:txBody>
      </p:sp>
    </p:spTree>
    <p:extLst>
      <p:ext uri="{BB962C8B-B14F-4D97-AF65-F5344CB8AC3E}">
        <p14:creationId xmlns:p14="http://schemas.microsoft.com/office/powerpoint/2010/main" val="1715034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defTabSz="914400"/>
            <a:r>
              <a:rPr lang="en-US" altLang="zh-CN" sz="3199" dirty="0">
                <a:solidFill>
                  <a:schemeClr val="tx1"/>
                </a:solidFill>
              </a:rPr>
              <a:t>				S</a:t>
            </a:r>
            <a:r>
              <a:rPr lang="en-US" altLang="zh-CN" sz="3199" b="1" dirty="0">
                <a:solidFill>
                  <a:schemeClr val="tx1"/>
                </a:solidFill>
              </a:rPr>
              <a:t>ummary</a:t>
            </a:r>
          </a:p>
        </p:txBody>
      </p:sp>
      <p:sp>
        <p:nvSpPr>
          <p:cNvPr id="3" name="文本框 16"/>
          <p:cNvSpPr txBox="1"/>
          <p:nvPr/>
        </p:nvSpPr>
        <p:spPr>
          <a:xfrm>
            <a:off x="479376" y="1124744"/>
            <a:ext cx="8120948" cy="5432513"/>
          </a:xfrm>
          <a:prstGeom prst="rect">
            <a:avLst/>
          </a:prstGeom>
          <a:noFill/>
        </p:spPr>
        <p:txBody>
          <a:bodyPr wrap="square">
            <a:spAutoFit/>
          </a:bodyPr>
          <a:lst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a:lstStyle>
          <a:p>
            <a:pPr marL="285750" marR="0" lvl="0" indent="-285750" algn="just"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lang="en-US" altLang="zh-CN" sz="1800" b="1" dirty="0">
                <a:solidFill>
                  <a:prstClr val="black"/>
                </a:solidFill>
                <a:latin typeface="Arial" panose="020B0604020202020204" pitchFamily="34" charset="0"/>
                <a:ea typeface="微软雅黑" panose="020B0503020204020204" pitchFamily="34" charset="-122"/>
                <a:cs typeface="Arial" panose="020B0604020202020204" pitchFamily="34" charset="0"/>
              </a:rPr>
              <a:t>Open Science </a:t>
            </a:r>
            <a:r>
              <a:rPr lang="en-US" altLang="zh-CN" sz="1800" dirty="0">
                <a:solidFill>
                  <a:prstClr val="black"/>
                </a:solidFill>
                <a:latin typeface="Arial" panose="020B0604020202020204" pitchFamily="34" charset="0"/>
                <a:ea typeface="微软雅黑" panose="020B0503020204020204" pitchFamily="34" charset="-122"/>
                <a:cs typeface="Arial" panose="020B0604020202020204" pitchFamily="34" charset="0"/>
              </a:rPr>
              <a:t>is not only a scientific paradigm, but also a cornerstone of resilient, inclusive, and sustainable global development. Together, we can transform scientific knowledge into a global public good that benefits all.</a:t>
            </a:r>
          </a:p>
          <a:p>
            <a:pPr marL="285750" marR="0" lvl="0" indent="-285750" algn="just"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UNESCO has established Open Science as </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 global framework </a:t>
            </a: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that makes scientific resources a shared global public good.</a:t>
            </a:r>
          </a:p>
          <a:p>
            <a:pPr marL="285750" marR="0" lvl="0" indent="-285750" algn="just"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As one of the largest developing countries, </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China </a:t>
            </a: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is positively </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advancing Open Science</a:t>
            </a: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through open-source software, scientific data platforms, AI models, cloud computing, and national research infrastructures to support scientific innovation and international collaboration.</a:t>
            </a:r>
          </a:p>
          <a:p>
            <a:pPr marL="285750" marR="0" lvl="0" indent="-285750" algn="just"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lang="en-US" altLang="zh-CN" sz="1800" dirty="0">
                <a:solidFill>
                  <a:prstClr val="black"/>
                </a:solidFill>
                <a:latin typeface="Arial" panose="020B0604020202020204" pitchFamily="34" charset="0"/>
                <a:ea typeface="微软雅黑" panose="020B0503020204020204" pitchFamily="34" charset="-122"/>
                <a:cs typeface="Arial" panose="020B0604020202020204" pitchFamily="34" charset="0"/>
              </a:rPr>
              <a:t>The future requires coordinated progress in technology, practice, and governance for trusted, interoperable, and sustainable OS ecosystems.</a:t>
            </a: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GOSC </a:t>
            </a:r>
            <a:r>
              <a:rPr lang="en-US" altLang="zh-CN" sz="1800" b="1" dirty="0">
                <a:solidFill>
                  <a:prstClr val="black"/>
                </a:solidFill>
                <a:latin typeface="Arial" panose="020B0604020202020204" pitchFamily="34" charset="0"/>
                <a:ea typeface="微软雅黑" panose="020B0503020204020204" pitchFamily="34" charset="-122"/>
                <a:cs typeface="Arial" panose="020B0604020202020204" pitchFamily="34" charset="0"/>
              </a:rPr>
              <a:t>calls for long-term collaboration</a:t>
            </a:r>
          </a:p>
          <a:p>
            <a:pPr marL="742950" lvl="1" indent="-285750" algn="just">
              <a:lnSpc>
                <a:spcPct val="120000"/>
              </a:lnSpc>
              <a:spcAft>
                <a:spcPts val="600"/>
              </a:spcAft>
              <a:buFont typeface="Arial" panose="020B0604020202020204" pitchFamily="34" charset="0"/>
              <a:buChar char="•"/>
              <a:defRPr/>
            </a:pP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hlinkClick r:id="rId3"/>
              </a:rPr>
              <a:t>CODATA TG Metadata for Open Science Cloud Services</a:t>
            </a:r>
            <a:r>
              <a:rPr lang="en-US" altLang="zh-CN" sz="1800" dirty="0">
                <a:solidFill>
                  <a:prstClr val="black"/>
                </a:solidFill>
                <a:latin typeface="Arial" panose="020B0604020202020204" pitchFamily="34" charset="0"/>
                <a:ea typeface="宋体" panose="02010600030101010101" pitchFamily="2" charset="-122"/>
                <a:cs typeface="Arial" panose="020B0604020202020204" pitchFamily="34" charset="0"/>
                <a:hlinkClick r:id="rId3"/>
              </a:rPr>
              <a:t> </a:t>
            </a:r>
            <a:r>
              <a:rPr lang="en-US" altLang="zh-CN" sz="1800" dirty="0">
                <a:solidFill>
                  <a:prstClr val="black"/>
                </a:solidFill>
                <a:latin typeface="Arial" panose="020B0604020202020204" pitchFamily="34" charset="0"/>
                <a:ea typeface="宋体" panose="02010600030101010101" pitchFamily="2" charset="-122"/>
                <a:cs typeface="Arial" panose="020B0604020202020204" pitchFamily="34" charset="0"/>
              </a:rPr>
              <a:t>that </a:t>
            </a: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addresses interoperability, interconnectivity, and inclusiveness solutions of modal resources calls for more partnerships.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normAutofit/>
          </a:bodyPr>
          <a:lstStyle/>
          <a:p>
            <a:r>
              <a:rPr lang="en-US" altLang="zh-CN" sz="6000" dirty="0"/>
              <a:t>Thanks for your attention!</a:t>
            </a:r>
            <a:endParaRPr lang="zh-CN" altLang="en-US" sz="6000" dirty="0"/>
          </a:p>
        </p:txBody>
      </p:sp>
      <p:pic>
        <p:nvPicPr>
          <p:cNvPr id="3" name="图片 2" descr="logo"/>
          <p:cNvPicPr>
            <a:picLocks noChangeAspect="1"/>
          </p:cNvPicPr>
          <p:nvPr/>
        </p:nvPicPr>
        <p:blipFill>
          <a:blip r:embed="rId3"/>
          <a:stretch>
            <a:fillRect/>
          </a:stretch>
        </p:blipFill>
        <p:spPr>
          <a:xfrm>
            <a:off x="156845" y="5642610"/>
            <a:ext cx="2705100" cy="609600"/>
          </a:xfrm>
          <a:prstGeom prst="rect">
            <a:avLst/>
          </a:prstGeom>
        </p:spPr>
      </p:pic>
      <p:sp>
        <p:nvSpPr>
          <p:cNvPr id="6" name="副标题 5"/>
          <p:cNvSpPr>
            <a:spLocks noGrp="1"/>
          </p:cNvSpPr>
          <p:nvPr>
            <p:ph type="subTitle" idx="1"/>
          </p:nvPr>
        </p:nvSpPr>
        <p:spPr/>
        <p:txBody>
          <a:bodyPr/>
          <a:lstStyle/>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3">
            <a:extLst>
              <a:ext uri="{FF2B5EF4-FFF2-40B4-BE49-F238E27FC236}">
                <a16:creationId xmlns:a16="http://schemas.microsoft.com/office/drawing/2014/main" id="{8DA91E2A-845B-A235-466B-1EB988789C0C}"/>
              </a:ext>
            </a:extLst>
          </p:cNvPr>
          <p:cNvPicPr>
            <a:picLocks noChangeAspect="1"/>
          </p:cNvPicPr>
          <p:nvPr/>
        </p:nvPicPr>
        <p:blipFill>
          <a:blip r:embed="rId2"/>
          <a:stretch>
            <a:fillRect/>
          </a:stretch>
        </p:blipFill>
        <p:spPr>
          <a:xfrm>
            <a:off x="565499" y="908720"/>
            <a:ext cx="10743139" cy="4968551"/>
          </a:xfrm>
          <a:prstGeom prst="rect">
            <a:avLst/>
          </a:prstGeom>
        </p:spPr>
      </p:pic>
    </p:spTree>
    <p:extLst>
      <p:ext uri="{BB962C8B-B14F-4D97-AF65-F5344CB8AC3E}">
        <p14:creationId xmlns:p14="http://schemas.microsoft.com/office/powerpoint/2010/main" val="1882678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UCrfigure.png"/>
          <p:cNvPicPr>
            <a:picLocks noChangeAspect="1"/>
          </p:cNvPicPr>
          <p:nvPr/>
        </p:nvPicPr>
        <p:blipFill>
          <a:blip r:embed="rId3" cstate="print"/>
          <a:srcRect l="-1" r="2231" b="95522"/>
          <a:stretch>
            <a:fillRect/>
          </a:stretch>
        </p:blipFill>
        <p:spPr>
          <a:xfrm>
            <a:off x="191343" y="2564904"/>
            <a:ext cx="12281497" cy="7200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UCrfigure.png">
            <a:extLst>
              <a:ext uri="{FF2B5EF4-FFF2-40B4-BE49-F238E27FC236}">
                <a16:creationId xmlns:a16="http://schemas.microsoft.com/office/drawing/2014/main" id="{5B7659B7-B3EB-3FEA-43D3-26C68F61A747}"/>
              </a:ext>
            </a:extLst>
          </p:cNvPr>
          <p:cNvPicPr>
            <a:picLocks noChangeAspect="1"/>
          </p:cNvPicPr>
          <p:nvPr/>
        </p:nvPicPr>
        <p:blipFill>
          <a:blip r:embed="rId2" cstate="print"/>
          <a:srcRect l="-543" t="7274" r="-1591" b="47761"/>
          <a:stretch>
            <a:fillRect/>
          </a:stretch>
        </p:blipFill>
        <p:spPr>
          <a:xfrm>
            <a:off x="913718" y="404664"/>
            <a:ext cx="10604022" cy="5976664"/>
          </a:xfrm>
          <a:prstGeom prst="rect">
            <a:avLst/>
          </a:prstGeom>
        </p:spPr>
      </p:pic>
    </p:spTree>
    <p:extLst>
      <p:ext uri="{BB962C8B-B14F-4D97-AF65-F5344CB8AC3E}">
        <p14:creationId xmlns:p14="http://schemas.microsoft.com/office/powerpoint/2010/main" val="1106363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UCrfigure.png">
            <a:extLst>
              <a:ext uri="{FF2B5EF4-FFF2-40B4-BE49-F238E27FC236}">
                <a16:creationId xmlns:a16="http://schemas.microsoft.com/office/drawing/2014/main" id="{0E85CDA9-BD98-63B8-6EEE-E6AD8CEC93A0}"/>
              </a:ext>
            </a:extLst>
          </p:cNvPr>
          <p:cNvPicPr>
            <a:picLocks noChangeAspect="1"/>
          </p:cNvPicPr>
          <p:nvPr/>
        </p:nvPicPr>
        <p:blipFill>
          <a:blip r:embed="rId2" cstate="print"/>
          <a:srcRect l="-57" t="62723" r="1" b="1"/>
          <a:stretch>
            <a:fillRect/>
          </a:stretch>
        </p:blipFill>
        <p:spPr>
          <a:xfrm>
            <a:off x="732623" y="1412776"/>
            <a:ext cx="10870055" cy="5184576"/>
          </a:xfrm>
          <a:prstGeom prst="rect">
            <a:avLst/>
          </a:prstGeom>
        </p:spPr>
      </p:pic>
    </p:spTree>
    <p:extLst>
      <p:ext uri="{BB962C8B-B14F-4D97-AF65-F5344CB8AC3E}">
        <p14:creationId xmlns:p14="http://schemas.microsoft.com/office/powerpoint/2010/main" val="3688678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UCrfigure.png">
            <a:extLst>
              <a:ext uri="{FF2B5EF4-FFF2-40B4-BE49-F238E27FC236}">
                <a16:creationId xmlns:a16="http://schemas.microsoft.com/office/drawing/2014/main" id="{DA764FBF-75F7-2ABF-B10B-E6B8FC5F592C}"/>
              </a:ext>
            </a:extLst>
          </p:cNvPr>
          <p:cNvPicPr>
            <a:picLocks noChangeAspect="1"/>
          </p:cNvPicPr>
          <p:nvPr/>
        </p:nvPicPr>
        <p:blipFill>
          <a:blip r:embed="rId2" cstate="print"/>
          <a:srcRect l="320" t="52239" r="137" b="37277"/>
          <a:stretch>
            <a:fillRect/>
          </a:stretch>
        </p:blipFill>
        <p:spPr>
          <a:xfrm>
            <a:off x="221558" y="2492896"/>
            <a:ext cx="11748883" cy="1584176"/>
          </a:xfrm>
          <a:prstGeom prst="rect">
            <a:avLst/>
          </a:prstGeom>
        </p:spPr>
      </p:pic>
    </p:spTree>
    <p:extLst>
      <p:ext uri="{BB962C8B-B14F-4D97-AF65-F5344CB8AC3E}">
        <p14:creationId xmlns:p14="http://schemas.microsoft.com/office/powerpoint/2010/main" val="3602316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39"/>
          <p:cNvSpPr>
            <a:spLocks noGrp="1"/>
          </p:cNvSpPr>
          <p:nvPr>
            <p:ph type="title"/>
          </p:nvPr>
        </p:nvSpPr>
        <p:spPr>
          <a:xfrm>
            <a:off x="551385" y="35560"/>
            <a:ext cx="11742216" cy="823595"/>
          </a:xfrm>
        </p:spPr>
        <p:txBody>
          <a:bodyPr>
            <a:noAutofit/>
          </a:bodyPr>
          <a:lstStyle/>
          <a:p>
            <a:r>
              <a:rPr lang="en-US" altLang="zh-CN" sz="2800" dirty="0"/>
              <a:t>I. Guiding framework</a:t>
            </a:r>
          </a:p>
        </p:txBody>
      </p:sp>
      <p:grpSp>
        <p:nvGrpSpPr>
          <p:cNvPr id="43" name="组合 42"/>
          <p:cNvGrpSpPr/>
          <p:nvPr/>
        </p:nvGrpSpPr>
        <p:grpSpPr>
          <a:xfrm>
            <a:off x="695325" y="1917065"/>
            <a:ext cx="2766060" cy="1067435"/>
            <a:chOff x="1215" y="1908"/>
            <a:chExt cx="4356" cy="1681"/>
          </a:xfrm>
        </p:grpSpPr>
        <p:sp>
          <p:nvSpPr>
            <p:cNvPr id="5" name="任意多边形 4"/>
            <p:cNvSpPr/>
            <p:nvPr>
              <p:custDataLst>
                <p:tags r:id="rId17"/>
              </p:custDataLst>
            </p:nvPr>
          </p:nvSpPr>
          <p:spPr>
            <a:xfrm>
              <a:off x="1215" y="1910"/>
              <a:ext cx="495" cy="495"/>
            </a:xfrm>
            <a:custGeom>
              <a:avLst/>
              <a:gdLst>
                <a:gd name="sw" fmla="*/ 1 w 495"/>
                <a:gd name="sh" fmla="*/ 1 h 495"/>
                <a:gd name="mins" fmla="min sw sh"/>
                <a:gd name="dsw" fmla="+- 0 sw mins"/>
                <a:gd name="dsh" fmla="+- 0 sh mins"/>
                <a:gd name="p0x0" fmla="*/ 30 w 495"/>
                <a:gd name="p0y0" fmla="*/ 0 h 495"/>
                <a:gd name="p0x1" fmla="*/ 465 w 495"/>
                <a:gd name="p0y1" fmla="*/ 0 h 495"/>
                <a:gd name="p0x2" fmla="*/ 481 w 495"/>
                <a:gd name="p0y2" fmla="*/ 0 h 495"/>
                <a:gd name="p0x3" fmla="*/ 495 w 495"/>
                <a:gd name="p0y3" fmla="*/ 13 h 495"/>
                <a:gd name="p0x4" fmla="*/ 495 w 495"/>
                <a:gd name="p0y4" fmla="*/ 30 h 495"/>
                <a:gd name="p0x5" fmla="*/ 495 w 495"/>
                <a:gd name="p0y5" fmla="*/ 465 h 495"/>
                <a:gd name="p0x6" fmla="*/ 495 w 495"/>
                <a:gd name="p0y6" fmla="*/ 481 h 495"/>
                <a:gd name="p0x7" fmla="*/ 481 w 495"/>
                <a:gd name="p0y7" fmla="*/ 495 h 495"/>
                <a:gd name="p0x8" fmla="*/ 465 w 495"/>
                <a:gd name="p0y8" fmla="*/ 495 h 495"/>
                <a:gd name="p0x9" fmla="*/ 30 w 495"/>
                <a:gd name="p0y9" fmla="*/ 495 h 495"/>
                <a:gd name="p0x10" fmla="*/ 13 w 495"/>
                <a:gd name="p0y10" fmla="*/ 495 h 495"/>
                <a:gd name="p0x11" fmla="*/ 0 w 495"/>
                <a:gd name="p0y11" fmla="*/ 481 h 495"/>
                <a:gd name="p0x12" fmla="*/ 0 w 495"/>
                <a:gd name="p0y12" fmla="*/ 465 h 495"/>
                <a:gd name="p0x13" fmla="*/ 0 w 495"/>
                <a:gd name="p0y13" fmla="*/ 30 h 495"/>
                <a:gd name="p0x14" fmla="*/ 0 w 495"/>
                <a:gd name="p0y14" fmla="*/ 13 h 495"/>
                <a:gd name="p0x15" fmla="*/ 13 w 495"/>
                <a:gd name="p0y15" fmla="*/ 0 h 495"/>
                <a:gd name="p0x16" fmla="*/ 30 w 495"/>
                <a:gd name="p0y16" fmla="*/ 0 h 495"/>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tx1"/>
                </a:solidFill>
              </a:endParaRPr>
            </a:p>
          </p:txBody>
        </p:sp>
        <p:pic>
          <p:nvPicPr>
            <p:cNvPr id="6" name="图片 5"/>
            <p:cNvPicPr>
              <a:picLocks noChangeAspect="1"/>
            </p:cNvPicPr>
            <p:nvPr>
              <p:custDataLst>
                <p:tags r:id="rId18"/>
              </p:custDataLst>
            </p:nvPr>
          </p:nvPicPr>
          <p:blipFill>
            <a:blip>
              <a:extLst>
                <a:ext uri="{96DAC541-7B7A-43D3-8B79-37D633B846F1}">
                  <asvg:svgBlip xmlns:asvg="http://schemas.microsoft.com/office/drawing/2016/SVG/main" r:embed="rId23"/>
                </a:ext>
              </a:extLst>
            </a:blip>
            <a:srcRect l="-2000" t="-3067" r="-2000" b="-3067"/>
            <a:stretch>
              <a:fillRect/>
            </a:stretch>
          </p:blipFill>
          <p:spPr>
            <a:xfrm>
              <a:off x="1267" y="1955"/>
              <a:ext cx="390" cy="398"/>
            </a:xfrm>
            <a:prstGeom prst="rect">
              <a:avLst/>
            </a:prstGeom>
          </p:spPr>
        </p:pic>
        <p:sp>
          <p:nvSpPr>
            <p:cNvPr id="7" name="文本框 6"/>
            <p:cNvSpPr txBox="1"/>
            <p:nvPr>
              <p:custDataLst>
                <p:tags r:id="rId19"/>
              </p:custDataLst>
            </p:nvPr>
          </p:nvSpPr>
          <p:spPr>
            <a:xfrm>
              <a:off x="1830" y="1908"/>
              <a:ext cx="3741" cy="487"/>
            </a:xfrm>
            <a:prstGeom prst="rect">
              <a:avLst/>
            </a:prstGeom>
            <a:noFill/>
          </p:spPr>
          <p:txBody>
            <a:bodyPr wrap="square" lIns="0" tIns="0" rIns="0" bIns="0" rtlCol="0" anchor="t">
              <a:noAutofit/>
            </a:bodyPr>
            <a:lstStyle/>
            <a:p>
              <a:pPr algn="l">
                <a:lnSpc>
                  <a:spcPct val="92000"/>
                </a:lnSpc>
              </a:pPr>
              <a:r>
                <a:rPr sz="1200" b="1">
                  <a:solidFill>
                    <a:schemeClr val="tx1"/>
                  </a:solidFill>
                  <a:latin typeface="微软雅黑" panose="020B0503020204020204" pitchFamily="34" charset="-122"/>
                  <a:ea typeface="微软雅黑" panose="020B0503020204020204" pitchFamily="34" charset="-122"/>
                </a:rPr>
                <a:t>Aims to make research </a:t>
              </a:r>
              <a:r>
                <a:rPr sz="1200" b="1">
                  <a:solidFill>
                    <a:schemeClr val="accent1">
                      <a:lumMod val="75000"/>
                    </a:schemeClr>
                  </a:solidFill>
                  <a:latin typeface="微软雅黑" panose="020B0503020204020204" pitchFamily="34" charset="-122"/>
                  <a:ea typeface="微软雅黑" panose="020B0503020204020204" pitchFamily="34" charset="-122"/>
                </a:rPr>
                <a:t>accessible to everyone</a:t>
              </a:r>
            </a:p>
          </p:txBody>
        </p:sp>
        <p:sp>
          <p:nvSpPr>
            <p:cNvPr id="8" name="文本框 7"/>
            <p:cNvSpPr txBox="1"/>
            <p:nvPr>
              <p:custDataLst>
                <p:tags r:id="rId20"/>
              </p:custDataLst>
            </p:nvPr>
          </p:nvSpPr>
          <p:spPr>
            <a:xfrm>
              <a:off x="1215" y="2513"/>
              <a:ext cx="4356" cy="1076"/>
            </a:xfrm>
            <a:prstGeom prst="rect">
              <a:avLst/>
            </a:prstGeom>
            <a:noFill/>
          </p:spPr>
          <p:txBody>
            <a:bodyPr wrap="square" lIns="0" tIns="0" rIns="0" bIns="0" rtlCol="0" anchor="t">
              <a:noAutofit/>
            </a:bodyPr>
            <a:lstStyle/>
            <a:p>
              <a:pPr algn="l">
                <a:lnSpc>
                  <a:spcPct val="104000"/>
                </a:lnSpc>
              </a:pPr>
              <a:r>
                <a:rPr sz="1100">
                  <a:solidFill>
                    <a:schemeClr val="tx1">
                      <a:alpha val="74118"/>
                    </a:schemeClr>
                  </a:solidFill>
                  <a:latin typeface="微软雅黑" panose="020B0503020204020204" pitchFamily="34" charset="-122"/>
                  <a:ea typeface="微软雅黑" panose="020B0503020204020204" pitchFamily="34" charset="-122"/>
                </a:rPr>
                <a:t>UNESCO Open Science Framework promotes universal access to scientific knowledge, breaking down barriers for researchers worldwide.</a:t>
              </a:r>
            </a:p>
          </p:txBody>
        </p:sp>
      </p:grpSp>
      <p:grpSp>
        <p:nvGrpSpPr>
          <p:cNvPr id="44" name="组合 43"/>
          <p:cNvGrpSpPr/>
          <p:nvPr/>
        </p:nvGrpSpPr>
        <p:grpSpPr>
          <a:xfrm>
            <a:off x="695325" y="3533140"/>
            <a:ext cx="2766060" cy="899795"/>
            <a:chOff x="1215" y="4876"/>
            <a:chExt cx="4356" cy="1417"/>
          </a:xfrm>
        </p:grpSpPr>
        <p:sp>
          <p:nvSpPr>
            <p:cNvPr id="10" name="任意多边形 9"/>
            <p:cNvSpPr/>
            <p:nvPr>
              <p:custDataLst>
                <p:tags r:id="rId13"/>
              </p:custDataLst>
            </p:nvPr>
          </p:nvSpPr>
          <p:spPr>
            <a:xfrm>
              <a:off x="1215" y="4878"/>
              <a:ext cx="495" cy="495"/>
            </a:xfrm>
            <a:custGeom>
              <a:avLst/>
              <a:gdLst>
                <a:gd name="sw" fmla="*/ 1 w 495"/>
                <a:gd name="sh" fmla="*/ 1 h 495"/>
                <a:gd name="mins" fmla="min sw sh"/>
                <a:gd name="dsw" fmla="+- 0 sw mins"/>
                <a:gd name="dsh" fmla="+- 0 sh mins"/>
                <a:gd name="p0x0" fmla="*/ 30 w 495"/>
                <a:gd name="p0y0" fmla="*/ 0 h 495"/>
                <a:gd name="p0x1" fmla="*/ 465 w 495"/>
                <a:gd name="p0y1" fmla="*/ 0 h 495"/>
                <a:gd name="p0x2" fmla="*/ 481 w 495"/>
                <a:gd name="p0y2" fmla="*/ 0 h 495"/>
                <a:gd name="p0x3" fmla="*/ 495 w 495"/>
                <a:gd name="p0y3" fmla="*/ 13 h 495"/>
                <a:gd name="p0x4" fmla="*/ 495 w 495"/>
                <a:gd name="p0y4" fmla="*/ 30 h 495"/>
                <a:gd name="p0x5" fmla="*/ 495 w 495"/>
                <a:gd name="p0y5" fmla="*/ 465 h 495"/>
                <a:gd name="p0x6" fmla="*/ 495 w 495"/>
                <a:gd name="p0y6" fmla="*/ 481 h 495"/>
                <a:gd name="p0x7" fmla="*/ 481 w 495"/>
                <a:gd name="p0y7" fmla="*/ 495 h 495"/>
                <a:gd name="p0x8" fmla="*/ 465 w 495"/>
                <a:gd name="p0y8" fmla="*/ 495 h 495"/>
                <a:gd name="p0x9" fmla="*/ 30 w 495"/>
                <a:gd name="p0y9" fmla="*/ 495 h 495"/>
                <a:gd name="p0x10" fmla="*/ 13 w 495"/>
                <a:gd name="p0y10" fmla="*/ 495 h 495"/>
                <a:gd name="p0x11" fmla="*/ 0 w 495"/>
                <a:gd name="p0y11" fmla="*/ 481 h 495"/>
                <a:gd name="p0x12" fmla="*/ 0 w 495"/>
                <a:gd name="p0y12" fmla="*/ 465 h 495"/>
                <a:gd name="p0x13" fmla="*/ 0 w 495"/>
                <a:gd name="p0y13" fmla="*/ 30 h 495"/>
                <a:gd name="p0x14" fmla="*/ 0 w 495"/>
                <a:gd name="p0y14" fmla="*/ 13 h 495"/>
                <a:gd name="p0x15" fmla="*/ 13 w 495"/>
                <a:gd name="p0y15" fmla="*/ 0 h 495"/>
                <a:gd name="p0x16" fmla="*/ 30 w 495"/>
                <a:gd name="p0y16" fmla="*/ 0 h 495"/>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tx1"/>
                </a:solidFill>
              </a:endParaRPr>
            </a:p>
          </p:txBody>
        </p:sp>
        <p:pic>
          <p:nvPicPr>
            <p:cNvPr id="11" name="图片 10"/>
            <p:cNvPicPr>
              <a:picLocks noChangeAspect="1"/>
            </p:cNvPicPr>
            <p:nvPr>
              <p:custDataLst>
                <p:tags r:id="rId14"/>
              </p:custDataLst>
            </p:nvPr>
          </p:nvPicPr>
          <p:blipFill>
            <a:blip>
              <a:extLst>
                <a:ext uri="{96DAC541-7B7A-43D3-8B79-37D633B846F1}">
                  <asvg:svgBlip xmlns:asvg="http://schemas.microsoft.com/office/drawing/2016/SVG/main" r:embed="rId24"/>
                </a:ext>
              </a:extLst>
            </a:blip>
            <a:srcRect l="-2000" t="-3067" r="-2000" b="-3067"/>
            <a:stretch>
              <a:fillRect/>
            </a:stretch>
          </p:blipFill>
          <p:spPr>
            <a:xfrm>
              <a:off x="1267" y="4923"/>
              <a:ext cx="390" cy="398"/>
            </a:xfrm>
            <a:prstGeom prst="rect">
              <a:avLst/>
            </a:prstGeom>
          </p:spPr>
        </p:pic>
        <p:sp>
          <p:nvSpPr>
            <p:cNvPr id="12" name="文本框 11"/>
            <p:cNvSpPr txBox="1"/>
            <p:nvPr>
              <p:custDataLst>
                <p:tags r:id="rId15"/>
              </p:custDataLst>
            </p:nvPr>
          </p:nvSpPr>
          <p:spPr>
            <a:xfrm>
              <a:off x="1830" y="4876"/>
              <a:ext cx="3741" cy="487"/>
            </a:xfrm>
            <a:prstGeom prst="rect">
              <a:avLst/>
            </a:prstGeom>
            <a:noFill/>
          </p:spPr>
          <p:txBody>
            <a:bodyPr wrap="square" lIns="0" tIns="0" rIns="0" bIns="0" rtlCol="0" anchor="t">
              <a:noAutofit/>
            </a:bodyPr>
            <a:lstStyle/>
            <a:p>
              <a:pPr algn="l">
                <a:lnSpc>
                  <a:spcPct val="92000"/>
                </a:lnSpc>
              </a:pPr>
              <a:r>
                <a:rPr sz="1200" b="1" dirty="0">
                  <a:solidFill>
                    <a:schemeClr val="tx1"/>
                  </a:solidFill>
                  <a:latin typeface="微软雅黑" panose="020B0503020204020204" pitchFamily="34" charset="-122"/>
                  <a:ea typeface="微软雅黑" panose="020B0503020204020204" pitchFamily="34" charset="-122"/>
                </a:rPr>
                <a:t>Emphasizes</a:t>
              </a:r>
              <a:r>
                <a:rPr sz="1200" b="1" dirty="0">
                  <a:solidFill>
                    <a:schemeClr val="accent1">
                      <a:lumMod val="75000"/>
                    </a:schemeClr>
                  </a:solidFill>
                  <a:latin typeface="微软雅黑" panose="020B0503020204020204" pitchFamily="34" charset="-122"/>
                  <a:ea typeface="微软雅黑" panose="020B0503020204020204" pitchFamily="34" charset="-122"/>
                </a:rPr>
                <a:t> inclusiveness, equity, sustainability</a:t>
              </a:r>
            </a:p>
          </p:txBody>
        </p:sp>
        <p:sp>
          <p:nvSpPr>
            <p:cNvPr id="13" name="文本框 12"/>
            <p:cNvSpPr txBox="1"/>
            <p:nvPr>
              <p:custDataLst>
                <p:tags r:id="rId16"/>
              </p:custDataLst>
            </p:nvPr>
          </p:nvSpPr>
          <p:spPr>
            <a:xfrm>
              <a:off x="1215" y="5481"/>
              <a:ext cx="4356" cy="813"/>
            </a:xfrm>
            <a:prstGeom prst="rect">
              <a:avLst/>
            </a:prstGeom>
            <a:noFill/>
          </p:spPr>
          <p:txBody>
            <a:bodyPr wrap="square" lIns="0" tIns="0" rIns="0" bIns="0" rtlCol="0" anchor="t">
              <a:noAutofit/>
            </a:bodyPr>
            <a:lstStyle/>
            <a:p>
              <a:pPr algn="l">
                <a:lnSpc>
                  <a:spcPct val="104000"/>
                </a:lnSpc>
              </a:pPr>
              <a:r>
                <a:rPr sz="1100">
                  <a:solidFill>
                    <a:schemeClr val="tx1">
                      <a:alpha val="74118"/>
                    </a:schemeClr>
                  </a:solidFill>
                  <a:latin typeface="微软雅黑" panose="020B0503020204020204" pitchFamily="34" charset="-122"/>
                  <a:ea typeface="微软雅黑" panose="020B0503020204020204" pitchFamily="34" charset="-122"/>
                </a:rPr>
                <a:t>Three core pillars ensuring open science benefits all communities fairly and remains viable long-term.</a:t>
              </a:r>
            </a:p>
          </p:txBody>
        </p:sp>
      </p:grpSp>
      <p:sp>
        <p:nvSpPr>
          <p:cNvPr id="14" name="任意多边形 13"/>
          <p:cNvSpPr/>
          <p:nvPr>
            <p:custDataLst>
              <p:tags r:id="rId2"/>
            </p:custDataLst>
          </p:nvPr>
        </p:nvSpPr>
        <p:spPr>
          <a:xfrm>
            <a:off x="5099655" y="2204720"/>
            <a:ext cx="3156585" cy="1684655"/>
          </a:xfrm>
          <a:custGeom>
            <a:avLst/>
            <a:gdLst>
              <a:gd name="sw" fmla="*/ 1 w 4970"/>
              <a:gd name="sh" fmla="*/ 1 h 2653"/>
              <a:gd name="mins" fmla="min sw sh"/>
              <a:gd name="dsw" fmla="+- 0 sw mins"/>
              <a:gd name="dsh" fmla="+- 0 sh mins"/>
              <a:gd name="p0x0" fmla="*/ 30 w 4970"/>
              <a:gd name="p0y0" fmla="*/ 0 h 2653"/>
              <a:gd name="p0x1" fmla="*/ 4940 w 4970"/>
              <a:gd name="p0y1" fmla="*/ 0 h 2653"/>
              <a:gd name="p0x2" fmla="*/ 4957 w 4970"/>
              <a:gd name="p0y2" fmla="*/ 0 h 2653"/>
              <a:gd name="p0x3" fmla="*/ 4970 w 4970"/>
              <a:gd name="p0y3" fmla="*/ 13 h 2653"/>
              <a:gd name="p0x4" fmla="*/ 4970 w 4970"/>
              <a:gd name="p0y4" fmla="*/ 30 h 2653"/>
              <a:gd name="p0x5" fmla="*/ 4970 w 4970"/>
              <a:gd name="p0y5" fmla="*/ 2623 h 2653"/>
              <a:gd name="p0x6" fmla="*/ 4970 w 4970"/>
              <a:gd name="p0y6" fmla="*/ 2639 h 2653"/>
              <a:gd name="p0x7" fmla="*/ 4957 w 4970"/>
              <a:gd name="p0y7" fmla="*/ 2653 h 2653"/>
              <a:gd name="p0x8" fmla="*/ 4940 w 4970"/>
              <a:gd name="p0y8" fmla="*/ 2653 h 2653"/>
              <a:gd name="p0x9" fmla="*/ 30 w 4970"/>
              <a:gd name="p0y9" fmla="*/ 2653 h 2653"/>
              <a:gd name="p0x10" fmla="*/ 13 w 4970"/>
              <a:gd name="p0y10" fmla="*/ 2653 h 2653"/>
              <a:gd name="p0x11" fmla="*/ 0 w 4970"/>
              <a:gd name="p0y11" fmla="*/ 2639 h 2653"/>
              <a:gd name="p0x12" fmla="*/ 0 w 4970"/>
              <a:gd name="p0y12" fmla="*/ 2623 h 2653"/>
              <a:gd name="p0x13" fmla="*/ 0 w 4970"/>
              <a:gd name="p0y13" fmla="*/ 30 h 2653"/>
              <a:gd name="p0x14" fmla="*/ 0 w 4970"/>
              <a:gd name="p0y14" fmla="*/ 13 h 2653"/>
              <a:gd name="p0x15" fmla="*/ 13 w 4970"/>
              <a:gd name="p0y15" fmla="*/ 0 h 2653"/>
              <a:gd name="p0x16" fmla="*/ 30 w 4970"/>
              <a:gd name="p0y16" fmla="*/ 0 h 2653"/>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FFFFFF">
              <a:alpha val="7843"/>
            </a:srgbClr>
          </a:solidFill>
          <a:ln w="9525" cmpd="sng">
            <a:solidFill>
              <a:srgbClr val="FFFFFF">
                <a:alpha val="10196"/>
              </a:srgbClr>
            </a:solidFill>
            <a:prstDash val="solid"/>
          </a:ln>
          <a:effectLst>
            <a:outerShdw blurRad="400050" algn="ctr" rotWithShape="0">
              <a:srgbClr val="5B9BD5">
                <a:alpha val="20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tx1"/>
              </a:solidFill>
            </a:endParaRPr>
          </a:p>
        </p:txBody>
      </p:sp>
      <p:grpSp>
        <p:nvGrpSpPr>
          <p:cNvPr id="45" name="组合 44"/>
          <p:cNvGrpSpPr/>
          <p:nvPr/>
        </p:nvGrpSpPr>
        <p:grpSpPr>
          <a:xfrm>
            <a:off x="695325" y="4981575"/>
            <a:ext cx="2766060" cy="899795"/>
            <a:chOff x="1215" y="7844"/>
            <a:chExt cx="4356" cy="1417"/>
          </a:xfrm>
        </p:grpSpPr>
        <p:sp>
          <p:nvSpPr>
            <p:cNvPr id="15" name="任意多边形 14"/>
            <p:cNvSpPr/>
            <p:nvPr>
              <p:custDataLst>
                <p:tags r:id="rId9"/>
              </p:custDataLst>
            </p:nvPr>
          </p:nvSpPr>
          <p:spPr>
            <a:xfrm>
              <a:off x="1215" y="7846"/>
              <a:ext cx="495" cy="495"/>
            </a:xfrm>
            <a:custGeom>
              <a:avLst/>
              <a:gdLst>
                <a:gd name="sw" fmla="*/ 1 w 495"/>
                <a:gd name="sh" fmla="*/ 1 h 495"/>
                <a:gd name="mins" fmla="min sw sh"/>
                <a:gd name="dsw" fmla="+- 0 sw mins"/>
                <a:gd name="dsh" fmla="+- 0 sh mins"/>
                <a:gd name="p0x0" fmla="*/ 30 w 495"/>
                <a:gd name="p0y0" fmla="*/ 0 h 495"/>
                <a:gd name="p0x1" fmla="*/ 465 w 495"/>
                <a:gd name="p0y1" fmla="*/ 0 h 495"/>
                <a:gd name="p0x2" fmla="*/ 481 w 495"/>
                <a:gd name="p0y2" fmla="*/ 0 h 495"/>
                <a:gd name="p0x3" fmla="*/ 495 w 495"/>
                <a:gd name="p0y3" fmla="*/ 13 h 495"/>
                <a:gd name="p0x4" fmla="*/ 495 w 495"/>
                <a:gd name="p0y4" fmla="*/ 30 h 495"/>
                <a:gd name="p0x5" fmla="*/ 495 w 495"/>
                <a:gd name="p0y5" fmla="*/ 465 h 495"/>
                <a:gd name="p0x6" fmla="*/ 495 w 495"/>
                <a:gd name="p0y6" fmla="*/ 481 h 495"/>
                <a:gd name="p0x7" fmla="*/ 481 w 495"/>
                <a:gd name="p0y7" fmla="*/ 495 h 495"/>
                <a:gd name="p0x8" fmla="*/ 465 w 495"/>
                <a:gd name="p0y8" fmla="*/ 495 h 495"/>
                <a:gd name="p0x9" fmla="*/ 30 w 495"/>
                <a:gd name="p0y9" fmla="*/ 495 h 495"/>
                <a:gd name="p0x10" fmla="*/ 13 w 495"/>
                <a:gd name="p0y10" fmla="*/ 495 h 495"/>
                <a:gd name="p0x11" fmla="*/ 0 w 495"/>
                <a:gd name="p0y11" fmla="*/ 481 h 495"/>
                <a:gd name="p0x12" fmla="*/ 0 w 495"/>
                <a:gd name="p0y12" fmla="*/ 465 h 495"/>
                <a:gd name="p0x13" fmla="*/ 0 w 495"/>
                <a:gd name="p0y13" fmla="*/ 30 h 495"/>
                <a:gd name="p0x14" fmla="*/ 0 w 495"/>
                <a:gd name="p0y14" fmla="*/ 13 h 495"/>
                <a:gd name="p0x15" fmla="*/ 13 w 495"/>
                <a:gd name="p0y15" fmla="*/ 0 h 495"/>
                <a:gd name="p0x16" fmla="*/ 30 w 495"/>
                <a:gd name="p0y16" fmla="*/ 0 h 495"/>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tx1"/>
                </a:solidFill>
              </a:endParaRPr>
            </a:p>
          </p:txBody>
        </p:sp>
        <p:pic>
          <p:nvPicPr>
            <p:cNvPr id="16" name="图片 15"/>
            <p:cNvPicPr>
              <a:picLocks noChangeAspect="1"/>
            </p:cNvPicPr>
            <p:nvPr>
              <p:custDataLst>
                <p:tags r:id="rId10"/>
              </p:custDataLst>
            </p:nvPr>
          </p:nvPicPr>
          <p:blipFill>
            <a:blip>
              <a:extLst>
                <a:ext uri="{96DAC541-7B7A-43D3-8B79-37D633B846F1}">
                  <asvg:svgBlip xmlns:asvg="http://schemas.microsoft.com/office/drawing/2016/SVG/main" r:embed="rId25"/>
                </a:ext>
              </a:extLst>
            </a:blip>
            <a:srcRect l="-2273" t="-3067" r="-2273" b="-3067"/>
            <a:stretch>
              <a:fillRect/>
            </a:stretch>
          </p:blipFill>
          <p:spPr>
            <a:xfrm>
              <a:off x="1290" y="7891"/>
              <a:ext cx="345" cy="398"/>
            </a:xfrm>
            <a:prstGeom prst="rect">
              <a:avLst/>
            </a:prstGeom>
          </p:spPr>
        </p:pic>
        <p:sp>
          <p:nvSpPr>
            <p:cNvPr id="17" name="文本框 16"/>
            <p:cNvSpPr txBox="1"/>
            <p:nvPr>
              <p:custDataLst>
                <p:tags r:id="rId11"/>
              </p:custDataLst>
            </p:nvPr>
          </p:nvSpPr>
          <p:spPr>
            <a:xfrm>
              <a:off x="1830" y="7844"/>
              <a:ext cx="3741" cy="487"/>
            </a:xfrm>
            <a:prstGeom prst="rect">
              <a:avLst/>
            </a:prstGeom>
            <a:noFill/>
          </p:spPr>
          <p:txBody>
            <a:bodyPr wrap="square" lIns="0" tIns="0" rIns="0" bIns="0" rtlCol="0" anchor="t">
              <a:noAutofit/>
            </a:bodyPr>
            <a:lstStyle/>
            <a:p>
              <a:pPr algn="l">
                <a:lnSpc>
                  <a:spcPct val="92000"/>
                </a:lnSpc>
              </a:pPr>
              <a:r>
                <a:rPr sz="1200" b="1">
                  <a:solidFill>
                    <a:schemeClr val="accent1">
                      <a:lumMod val="75000"/>
                    </a:schemeClr>
                  </a:solidFill>
                  <a:latin typeface="微软雅黑" panose="020B0503020204020204" pitchFamily="34" charset="-122"/>
                  <a:ea typeface="微软雅黑" panose="020B0503020204020204" pitchFamily="34" charset="-122"/>
                </a:rPr>
                <a:t>"As open as possible, as closed as necessary"</a:t>
              </a:r>
            </a:p>
          </p:txBody>
        </p:sp>
        <p:sp>
          <p:nvSpPr>
            <p:cNvPr id="18" name="文本框 17"/>
            <p:cNvSpPr txBox="1"/>
            <p:nvPr>
              <p:custDataLst>
                <p:tags r:id="rId12"/>
              </p:custDataLst>
            </p:nvPr>
          </p:nvSpPr>
          <p:spPr>
            <a:xfrm>
              <a:off x="1215" y="8449"/>
              <a:ext cx="4356" cy="813"/>
            </a:xfrm>
            <a:prstGeom prst="rect">
              <a:avLst/>
            </a:prstGeom>
            <a:noFill/>
          </p:spPr>
          <p:txBody>
            <a:bodyPr wrap="square" lIns="0" tIns="0" rIns="0" bIns="0" rtlCol="0" anchor="t">
              <a:noAutofit/>
            </a:bodyPr>
            <a:lstStyle/>
            <a:p>
              <a:pPr algn="l">
                <a:lnSpc>
                  <a:spcPct val="104000"/>
                </a:lnSpc>
              </a:pPr>
              <a:r>
                <a:rPr sz="1100" spc="-5">
                  <a:solidFill>
                    <a:schemeClr val="tx1">
                      <a:alpha val="74118"/>
                    </a:schemeClr>
                  </a:solidFill>
                  <a:latin typeface="微软雅黑" panose="020B0503020204020204" pitchFamily="34" charset="-122"/>
                  <a:ea typeface="微软雅黑" panose="020B0503020204020204" pitchFamily="34" charset="-122"/>
                </a:rPr>
                <a:t>The guiding principle balancing transparency with legitimate restrictions for privacy, security, or commercial interests.</a:t>
              </a:r>
            </a:p>
          </p:txBody>
        </p:sp>
      </p:grpSp>
      <p:sp>
        <p:nvSpPr>
          <p:cNvPr id="19" name="任意多边形 18"/>
          <p:cNvSpPr/>
          <p:nvPr>
            <p:custDataLst>
              <p:tags r:id="rId3"/>
            </p:custDataLst>
          </p:nvPr>
        </p:nvSpPr>
        <p:spPr>
          <a:xfrm>
            <a:off x="6359609" y="1017905"/>
            <a:ext cx="3573780" cy="5454015"/>
          </a:xfrm>
          <a:custGeom>
            <a:avLst/>
            <a:gdLst>
              <a:gd name="sw" fmla="*/ 1 w 6633"/>
              <a:gd name="sh" fmla="*/ 1 h 8589"/>
              <a:gd name="mins" fmla="min sw sh"/>
              <a:gd name="dsw" fmla="+- 0 sw mins"/>
              <a:gd name="dsh" fmla="+- 0 sh mins"/>
              <a:gd name="p0x0" fmla="*/ 30 w 6633"/>
              <a:gd name="p0y0" fmla="*/ 0 h 8589"/>
              <a:gd name="p0x1" fmla="*/ 6603 w 6633"/>
              <a:gd name="p0y1" fmla="*/ 0 h 8589"/>
              <a:gd name="p0x2" fmla="*/ 6619 w 6633"/>
              <a:gd name="p0y2" fmla="*/ 0 h 8589"/>
              <a:gd name="p0x3" fmla="*/ 6633 w 6633"/>
              <a:gd name="p0y3" fmla="*/ 13 h 8589"/>
              <a:gd name="p0x4" fmla="*/ 6633 w 6633"/>
              <a:gd name="p0y4" fmla="*/ 30 h 8589"/>
              <a:gd name="p0x5" fmla="*/ 6633 w 6633"/>
              <a:gd name="p0y5" fmla="*/ 8559 h 8589"/>
              <a:gd name="p0x6" fmla="*/ 6633 w 6633"/>
              <a:gd name="p0y6" fmla="*/ 8575 h 8589"/>
              <a:gd name="p0x7" fmla="*/ 6619 w 6633"/>
              <a:gd name="p0y7" fmla="*/ 8589 h 8589"/>
              <a:gd name="p0x8" fmla="*/ 6603 w 6633"/>
              <a:gd name="p0y8" fmla="*/ 8589 h 8589"/>
              <a:gd name="p0x9" fmla="*/ 30 w 6633"/>
              <a:gd name="p0y9" fmla="*/ 8589 h 8589"/>
              <a:gd name="p0x10" fmla="*/ 13 w 6633"/>
              <a:gd name="p0y10" fmla="*/ 8589 h 8589"/>
              <a:gd name="p0x11" fmla="*/ 0 w 6633"/>
              <a:gd name="p0y11" fmla="*/ 8575 h 8589"/>
              <a:gd name="p0x12" fmla="*/ 0 w 6633"/>
              <a:gd name="p0y12" fmla="*/ 8559 h 8589"/>
              <a:gd name="p0x13" fmla="*/ 0 w 6633"/>
              <a:gd name="p0y13" fmla="*/ 30 h 8589"/>
              <a:gd name="p0x14" fmla="*/ 0 w 6633"/>
              <a:gd name="p0y14" fmla="*/ 13 h 8589"/>
              <a:gd name="p0x15" fmla="*/ 13 w 6633"/>
              <a:gd name="p0y15" fmla="*/ 0 h 8589"/>
              <a:gd name="p0x16" fmla="*/ 30 w 6633"/>
              <a:gd name="p0y16" fmla="*/ 0 h 8589"/>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5B9BD5"/>
          </a:solidFill>
          <a:ln w="9525" cmpd="sng">
            <a:solidFill>
              <a:srgbClr val="FFFFFF">
                <a:alpha val="10196"/>
              </a:srgbClr>
            </a:solidFill>
            <a:prstDash val="solid"/>
          </a:ln>
          <a:effectLst>
            <a:outerShdw blurRad="400050" algn="ctr" rotWithShape="0">
              <a:srgbClr val="5B9BD5">
                <a:alpha val="20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0" name="任意多边形 19"/>
          <p:cNvSpPr/>
          <p:nvPr>
            <p:custDataLst>
              <p:tags r:id="rId4"/>
            </p:custDataLst>
          </p:nvPr>
        </p:nvSpPr>
        <p:spPr>
          <a:xfrm>
            <a:off x="5752465" y="1212850"/>
            <a:ext cx="685800" cy="214630"/>
          </a:xfrm>
          <a:custGeom>
            <a:avLst/>
            <a:gdLst>
              <a:gd name="sw" fmla="*/ 1 w 1080"/>
              <a:gd name="sh" fmla="*/ 1 h 337"/>
              <a:gd name="mins" fmla="min sw sh"/>
              <a:gd name="dsw" fmla="+- 0 sw mins"/>
              <a:gd name="dsh" fmla="+- 0 sh mins"/>
              <a:gd name="p0x0" fmla="*/ 168 w 1080"/>
              <a:gd name="p0y0" fmla="*/ 0 h 337"/>
              <a:gd name="p0x1" fmla="*/ 911 w 1080"/>
              <a:gd name="p0y1" fmla="*/ 0 h 337"/>
              <a:gd name="p0x2" fmla="*/ 1004 w 1080"/>
              <a:gd name="p0y2" fmla="*/ 0 h 337"/>
              <a:gd name="p0x3" fmla="*/ 1080 w 1080"/>
              <a:gd name="p0y3" fmla="*/ 75 h 337"/>
              <a:gd name="p0x4" fmla="*/ 1080 w 1080"/>
              <a:gd name="p0y4" fmla="*/ 168 h 337"/>
              <a:gd name="p0x5" fmla="*/ 1080 w 1080"/>
              <a:gd name="p0y5" fmla="*/ 261 h 337"/>
              <a:gd name="p0x6" fmla="*/ 1004 w 1080"/>
              <a:gd name="p0y6" fmla="*/ 337 h 337"/>
              <a:gd name="p0x7" fmla="*/ 911 w 1080"/>
              <a:gd name="p0y7" fmla="*/ 337 h 337"/>
              <a:gd name="p0x8" fmla="*/ 168 w 1080"/>
              <a:gd name="p0y8" fmla="*/ 337 h 337"/>
              <a:gd name="p0x9" fmla="*/ 75 w 1080"/>
              <a:gd name="p0y9" fmla="*/ 337 h 337"/>
              <a:gd name="p0x10" fmla="*/ 0 w 1080"/>
              <a:gd name="p0y10" fmla="*/ 261 h 337"/>
              <a:gd name="p0x11" fmla="*/ 0 w 1080"/>
              <a:gd name="p0y11" fmla="*/ 168 h 337"/>
              <a:gd name="p0x12" fmla="*/ 0 w 1080"/>
              <a:gd name="p0y12" fmla="*/ 75 h 337"/>
              <a:gd name="p0x13" fmla="*/ 75 w 1080"/>
              <a:gd name="p0y13" fmla="*/ 0 h 337"/>
              <a:gd name="p0x14" fmla="*/ 168 w 1080"/>
              <a:gd name="p0y14" fmla="*/ 0 h 337"/>
            </a:gdLst>
            <a:ahLst/>
            <a:cxnLst/>
            <a:rect l="0" t="0" r="0" b="0"/>
            <a:pathLst>
              <a:path>
                <a:moveTo>
                  <a:pt x="p0x0" y="p0y0"/>
                </a:moveTo>
                <a:lnTo>
                  <a:pt x="p0x1" y="p0y1"/>
                </a:lnTo>
                <a:cubicBezTo>
                  <a:pt x="p0x2" y="p0y2"/>
                  <a:pt x="p0x3" y="p0y3"/>
                  <a:pt x="p0x4" y="p0y4"/>
                </a:cubicBezTo>
                <a:cubicBezTo>
                  <a:pt x="p0x5" y="p0y5"/>
                  <a:pt x="p0x6" y="p0y6"/>
                  <a:pt x="p0x7" y="p0y7"/>
                </a:cubicBezTo>
                <a:lnTo>
                  <a:pt x="p0x8" y="p0y8"/>
                </a:lnTo>
                <a:cubicBezTo>
                  <a:pt x="p0x9" y="p0y9"/>
                  <a:pt x="p0x10" y="p0y10"/>
                  <a:pt x="p0x11" y="p0y11"/>
                </a:cubicBezTo>
                <a:cubicBezTo>
                  <a:pt x="p0x12" y="p0y12"/>
                  <a:pt x="p0x13" y="p0y13"/>
                  <a:pt x="p0x14" y="p0y14"/>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2" name="文本框 21"/>
          <p:cNvSpPr txBox="1"/>
          <p:nvPr>
            <p:custDataLst>
              <p:tags r:id="rId5"/>
            </p:custDataLst>
          </p:nvPr>
        </p:nvSpPr>
        <p:spPr>
          <a:xfrm>
            <a:off x="6188594" y="1197115"/>
            <a:ext cx="3939854" cy="220028"/>
          </a:xfrm>
          <a:prstGeom prst="rect">
            <a:avLst/>
          </a:prstGeom>
          <a:noFill/>
        </p:spPr>
        <p:txBody>
          <a:bodyPr wrap="square" lIns="0" tIns="0" rIns="0" bIns="0" rtlCol="0" anchor="t">
            <a:noAutofit/>
          </a:bodyPr>
          <a:lstStyle/>
          <a:p>
            <a:pPr algn="ctr">
              <a:lnSpc>
                <a:spcPct val="92000"/>
              </a:lnSpc>
            </a:pPr>
            <a:r>
              <a:rPr sz="2400" b="1" dirty="0">
                <a:solidFill>
                  <a:srgbClr val="FFFFFF"/>
                </a:solidFill>
                <a:latin typeface="微软雅黑" panose="020B0503020204020204" pitchFamily="34" charset="-122"/>
                <a:ea typeface="微软雅黑" panose="020B0503020204020204" pitchFamily="34" charset="-122"/>
              </a:rPr>
              <a:t>China's International Cooperation Posture</a:t>
            </a:r>
          </a:p>
        </p:txBody>
      </p:sp>
      <p:grpSp>
        <p:nvGrpSpPr>
          <p:cNvPr id="47" name="组合 46"/>
          <p:cNvGrpSpPr/>
          <p:nvPr/>
        </p:nvGrpSpPr>
        <p:grpSpPr>
          <a:xfrm>
            <a:off x="6596690" y="2199640"/>
            <a:ext cx="3027615" cy="3884930"/>
            <a:chOff x="10770" y="4329"/>
            <a:chExt cx="6164" cy="6118"/>
          </a:xfrm>
        </p:grpSpPr>
        <p:sp>
          <p:nvSpPr>
            <p:cNvPr id="23" name="文本框 22"/>
            <p:cNvSpPr txBox="1"/>
            <p:nvPr>
              <p:custDataLst>
                <p:tags r:id="rId7"/>
              </p:custDataLst>
            </p:nvPr>
          </p:nvSpPr>
          <p:spPr>
            <a:xfrm>
              <a:off x="10916" y="4329"/>
              <a:ext cx="6018" cy="1351"/>
            </a:xfrm>
            <a:prstGeom prst="rect">
              <a:avLst/>
            </a:prstGeom>
            <a:noFill/>
          </p:spPr>
          <p:txBody>
            <a:bodyPr wrap="square" lIns="0" tIns="0" rIns="0" bIns="0" rtlCol="0" anchor="t">
              <a:noAutofit/>
            </a:bodyPr>
            <a:lstStyle/>
            <a:p>
              <a:pPr algn="l">
                <a:lnSpc>
                  <a:spcPct val="150000"/>
                </a:lnSpc>
              </a:pPr>
              <a:r>
                <a:rPr sz="1200" b="1" dirty="0">
                  <a:solidFill>
                    <a:srgbClr val="FFFFFF"/>
                  </a:solidFill>
                  <a:latin typeface="微软雅黑" panose="020B0503020204020204" pitchFamily="34" charset="-122"/>
                  <a:ea typeface="微软雅黑" panose="020B0503020204020204" pitchFamily="34" charset="-122"/>
                </a:rPr>
                <a:t>MOST</a:t>
              </a:r>
              <a:r>
                <a:rPr lang="zh-CN" sz="1200" b="1" dirty="0">
                  <a:solidFill>
                    <a:srgbClr val="FFFFFF"/>
                  </a:solidFill>
                  <a:latin typeface="微软雅黑" panose="020B0503020204020204" pitchFamily="34" charset="-122"/>
                  <a:ea typeface="微软雅黑" panose="020B0503020204020204" pitchFamily="34" charset="-122"/>
                </a:rPr>
                <a:t>（</a:t>
              </a:r>
              <a:r>
                <a:rPr lang="en-US" altLang="zh-CN" sz="1200" b="1" dirty="0">
                  <a:solidFill>
                    <a:srgbClr val="FFFFFF"/>
                  </a:solidFill>
                  <a:latin typeface="微软雅黑" panose="020B0503020204020204" pitchFamily="34" charset="-122"/>
                  <a:ea typeface="微软雅黑" panose="020B0503020204020204" pitchFamily="34" charset="-122"/>
                </a:rPr>
                <a:t>Ministry of Science and Technology of the People’s Republic of China</a:t>
              </a:r>
              <a:r>
                <a:rPr lang="zh-CN" sz="1200" b="1" dirty="0">
                  <a:solidFill>
                    <a:srgbClr val="FFFFFF"/>
                  </a:solidFill>
                  <a:latin typeface="微软雅黑" panose="020B0503020204020204" pitchFamily="34" charset="-122"/>
                  <a:ea typeface="微软雅黑" panose="020B0503020204020204" pitchFamily="34" charset="-122"/>
                </a:rPr>
                <a:t>）</a:t>
              </a:r>
              <a:r>
                <a:rPr sz="1200" b="1" dirty="0">
                  <a:solidFill>
                    <a:srgbClr val="FFFFFF"/>
                  </a:solidFill>
                  <a:latin typeface="微软雅黑" panose="020B0503020204020204" pitchFamily="34" charset="-122"/>
                  <a:ea typeface="微软雅黑" panose="020B0503020204020204" pitchFamily="34" charset="-122"/>
                </a:rPr>
                <a:t> Action Plan</a:t>
              </a:r>
              <a:endParaRPr lang="zh-CN" sz="1200" b="1" dirty="0">
                <a:solidFill>
                  <a:srgbClr val="FFFFFF"/>
                </a:solidFill>
                <a:latin typeface="微软雅黑" panose="020B0503020204020204" pitchFamily="34" charset="-122"/>
                <a:ea typeface="微软雅黑" panose="020B0503020204020204" pitchFamily="34" charset="-122"/>
              </a:endParaRPr>
            </a:p>
          </p:txBody>
        </p:sp>
        <p:sp>
          <p:nvSpPr>
            <p:cNvPr id="24" name="文本框 23"/>
            <p:cNvSpPr txBox="1"/>
            <p:nvPr>
              <p:custDataLst>
                <p:tags r:id="rId8"/>
              </p:custDataLst>
            </p:nvPr>
          </p:nvSpPr>
          <p:spPr>
            <a:xfrm>
              <a:off x="10770" y="5916"/>
              <a:ext cx="6018" cy="4531"/>
            </a:xfrm>
            <a:prstGeom prst="rect">
              <a:avLst/>
            </a:prstGeom>
            <a:noFill/>
          </p:spPr>
          <p:txBody>
            <a:bodyPr wrap="square" lIns="0" tIns="0" rIns="0" bIns="0" rtlCol="0" anchor="t">
              <a:noAutofit/>
            </a:bodyPr>
            <a:lstStyle/>
            <a:p>
              <a:pPr algn="l">
                <a:lnSpc>
                  <a:spcPct val="104000"/>
                </a:lnSpc>
              </a:pPr>
              <a:r>
                <a:rPr sz="1050" b="1" dirty="0">
                  <a:solidFill>
                    <a:srgbClr val="FFFFFF"/>
                  </a:solidFill>
                  <a:latin typeface="微软雅黑" panose="020B0503020204020204" pitchFamily="34" charset="-122"/>
                  <a:ea typeface="微软雅黑" panose="020B0503020204020204" pitchFamily="34" charset="-122"/>
                </a:rPr>
                <a:t>Action Plan for International Cooperation in Open Science</a:t>
              </a:r>
              <a:r>
                <a:rPr lang="en-US" sz="1050" b="1" dirty="0">
                  <a:solidFill>
                    <a:srgbClr val="FFFFFF"/>
                  </a:solidFill>
                  <a:latin typeface="微软雅黑" panose="020B0503020204020204" pitchFamily="34" charset="-122"/>
                  <a:ea typeface="微软雅黑" panose="020B0503020204020204" pitchFamily="34" charset="-122"/>
                </a:rPr>
                <a:t>(2025-12-19)</a:t>
              </a:r>
              <a:endParaRPr sz="1050" b="1"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dirty="0">
                <a:solidFill>
                  <a:srgbClr val="FFFFFF"/>
                </a:solidFill>
                <a:latin typeface="微软雅黑" panose="020B0503020204020204" pitchFamily="34" charset="-122"/>
                <a:ea typeface="微软雅黑" panose="020B0503020204020204" pitchFamily="34" charset="-122"/>
                <a:sym typeface="+mn-ea"/>
              </a:endParaRPr>
            </a:p>
            <a:p>
              <a:pPr algn="l">
                <a:lnSpc>
                  <a:spcPct val="104000"/>
                </a:lnSpc>
              </a:pPr>
              <a:r>
                <a:rPr lang="en-US" altLang="zh-CN" sz="1050" dirty="0">
                  <a:solidFill>
                    <a:srgbClr val="FFFFFF"/>
                  </a:solidFill>
                  <a:latin typeface="微软雅黑" panose="020B0503020204020204" pitchFamily="34" charset="-122"/>
                  <a:ea typeface="微软雅黑" panose="020B0503020204020204" pitchFamily="34" charset="-122"/>
                  <a:sym typeface="+mn-ea"/>
                </a:rPr>
                <a:t>Highlights governance, </a:t>
              </a:r>
              <a:r>
                <a:rPr lang="en-US" altLang="zh-CN" sz="1050" b="1" dirty="0">
                  <a:solidFill>
                    <a:srgbClr val="FFFFFF"/>
                  </a:solidFill>
                  <a:latin typeface="微软雅黑" panose="020B0503020204020204" pitchFamily="34" charset="-122"/>
                  <a:ea typeface="微软雅黑" panose="020B0503020204020204" pitchFamily="34" charset="-122"/>
                  <a:sym typeface="+mn-ea"/>
                </a:rPr>
                <a:t>interconnection &amp; interoperability</a:t>
              </a:r>
              <a:r>
                <a:rPr lang="en-US" altLang="zh-CN" sz="1050" dirty="0">
                  <a:solidFill>
                    <a:srgbClr val="FFFFFF"/>
                  </a:solidFill>
                  <a:latin typeface="微软雅黑" panose="020B0503020204020204" pitchFamily="34" charset="-122"/>
                  <a:ea typeface="微软雅黑" panose="020B0503020204020204" pitchFamily="34" charset="-122"/>
                  <a:sym typeface="+mn-ea"/>
                </a:rPr>
                <a:t> of open science data platforms, infrastructures, training, etc.</a:t>
              </a: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r>
                <a:rPr lang="en-US" altLang="zh-CN" sz="1050" b="1" dirty="0">
                  <a:solidFill>
                    <a:srgbClr val="FFFFFF"/>
                  </a:solidFill>
                  <a:latin typeface="微软雅黑" panose="020B0503020204020204" pitchFamily="34" charset="-122"/>
                  <a:ea typeface="微软雅黑" panose="020B0503020204020204" pitchFamily="34" charset="-122"/>
                  <a:sym typeface="+mn-ea"/>
                </a:rPr>
                <a:t>Explicit endorsement of UNESCO </a:t>
              </a:r>
              <a:r>
                <a:rPr lang="en-US" altLang="zh-CN" sz="1050" dirty="0">
                  <a:solidFill>
                    <a:srgbClr val="FFFFFF"/>
                  </a:solidFill>
                  <a:latin typeface="微软雅黑" panose="020B0503020204020204" pitchFamily="34" charset="-122"/>
                  <a:ea typeface="微软雅黑" panose="020B0503020204020204" pitchFamily="34" charset="-122"/>
                  <a:sym typeface="+mn-ea"/>
                </a:rPr>
                <a:t>Recommendation on Open Science</a:t>
              </a: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b="1" dirty="0">
                <a:solidFill>
                  <a:srgbClr val="FFFFFF"/>
                </a:solidFill>
                <a:latin typeface="微软雅黑" panose="020B0503020204020204" pitchFamily="34" charset="-122"/>
                <a:ea typeface="微软雅黑" panose="020B0503020204020204" pitchFamily="34" charset="-122"/>
              </a:endParaRPr>
            </a:p>
            <a:p>
              <a:pPr algn="l">
                <a:lnSpc>
                  <a:spcPct val="104000"/>
                </a:lnSpc>
              </a:pPr>
              <a:r>
                <a:rPr lang="en-US" altLang="zh-CN" sz="1050" b="1" dirty="0">
                  <a:solidFill>
                    <a:srgbClr val="FFFFFF"/>
                  </a:solidFill>
                  <a:latin typeface="微软雅黑" panose="020B0503020204020204" pitchFamily="34" charset="-122"/>
                  <a:ea typeface="微软雅黑" panose="020B0503020204020204" pitchFamily="34" charset="-122"/>
                  <a:sym typeface="+mn-ea"/>
                </a:rPr>
                <a:t>Cooperation priorities:</a:t>
              </a:r>
              <a:endParaRPr lang="en-US" altLang="zh-CN" sz="1050" b="1"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r>
                <a:rPr lang="en-US" altLang="zh-CN" sz="1050" dirty="0">
                  <a:solidFill>
                    <a:srgbClr val="FFFFFF"/>
                  </a:solidFill>
                  <a:latin typeface="微软雅黑" panose="020B0503020204020204" pitchFamily="34" charset="-122"/>
                  <a:ea typeface="微软雅黑" panose="020B0503020204020204" pitchFamily="34" charset="-122"/>
                  <a:sym typeface="+mn-ea"/>
                </a:rPr>
                <a:t>Open science infrastructure</a:t>
              </a: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r>
                <a:rPr lang="en-US" altLang="zh-CN" sz="1050" dirty="0">
                  <a:solidFill>
                    <a:srgbClr val="FFFFFF"/>
                  </a:solidFill>
                  <a:latin typeface="微软雅黑" panose="020B0503020204020204" pitchFamily="34" charset="-122"/>
                  <a:ea typeface="微软雅黑" panose="020B0503020204020204" pitchFamily="34" charset="-122"/>
                  <a:sym typeface="+mn-ea"/>
                </a:rPr>
                <a:t>Trusted data spaces</a:t>
              </a: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r>
                <a:rPr lang="en-US" altLang="zh-CN" sz="1050" dirty="0">
                  <a:solidFill>
                    <a:srgbClr val="FFFFFF"/>
                  </a:solidFill>
                  <a:latin typeface="微软雅黑" panose="020B0503020204020204" pitchFamily="34" charset="-122"/>
                  <a:ea typeface="微软雅黑" panose="020B0503020204020204" pitchFamily="34" charset="-122"/>
                  <a:sym typeface="+mn-ea"/>
                </a:rPr>
                <a:t>AI-enabled scientific applications </a:t>
              </a: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lang="en-US" altLang="zh-CN" sz="1050" dirty="0">
                <a:solidFill>
                  <a:srgbClr val="FFFFFF"/>
                </a:solidFill>
                <a:latin typeface="微软雅黑" panose="020B0503020204020204" pitchFamily="34" charset="-122"/>
                <a:ea typeface="微软雅黑" panose="020B0503020204020204" pitchFamily="34" charset="-122"/>
              </a:endParaRPr>
            </a:p>
            <a:p>
              <a:pPr algn="l">
                <a:lnSpc>
                  <a:spcPct val="104000"/>
                </a:lnSpc>
              </a:pPr>
              <a:endParaRPr sz="1050" dirty="0">
                <a:solidFill>
                  <a:srgbClr val="FFFFFF"/>
                </a:solidFill>
                <a:latin typeface="微软雅黑" panose="020B0503020204020204" pitchFamily="34" charset="-122"/>
                <a:ea typeface="微软雅黑" panose="020B0503020204020204" pitchFamily="34" charset="-122"/>
              </a:endParaRPr>
            </a:p>
          </p:txBody>
        </p:sp>
      </p:grpSp>
      <p:sp>
        <p:nvSpPr>
          <p:cNvPr id="34" name="任意多边形 33"/>
          <p:cNvSpPr/>
          <p:nvPr>
            <p:custDataLst>
              <p:tags r:id="rId6"/>
            </p:custDataLst>
          </p:nvPr>
        </p:nvSpPr>
        <p:spPr>
          <a:xfrm>
            <a:off x="6507564" y="2061210"/>
            <a:ext cx="3291840" cy="4303395"/>
          </a:xfrm>
          <a:custGeom>
            <a:avLst/>
            <a:gdLst>
              <a:gd name="sw" fmla="*/ 1 w 4970"/>
              <a:gd name="sh" fmla="*/ 1 h 4137"/>
              <a:gd name="mins" fmla="min sw sh"/>
              <a:gd name="dsw" fmla="+- 0 sw mins"/>
              <a:gd name="dsh" fmla="+- 0 sh mins"/>
              <a:gd name="p0x0" fmla="*/ 30 w 4970"/>
              <a:gd name="p0y0" fmla="*/ 0 h 4137"/>
              <a:gd name="p0x1" fmla="*/ 4940 w 4970"/>
              <a:gd name="p0y1" fmla="*/ 0 h 4137"/>
              <a:gd name="p0x2" fmla="*/ 4957 w 4970"/>
              <a:gd name="p0y2" fmla="*/ 0 h 4137"/>
              <a:gd name="p0x3" fmla="*/ 4970 w 4970"/>
              <a:gd name="p0y3" fmla="*/ 13 h 4137"/>
              <a:gd name="p0x4" fmla="*/ 4970 w 4970"/>
              <a:gd name="p0y4" fmla="*/ 30 h 4137"/>
              <a:gd name="p0x5" fmla="*/ 4970 w 4970"/>
              <a:gd name="p0y5" fmla="*/ 4107 h 4137"/>
              <a:gd name="p0x6" fmla="*/ 4970 w 4970"/>
              <a:gd name="p0y6" fmla="*/ 4123 h 4137"/>
              <a:gd name="p0x7" fmla="*/ 4957 w 4970"/>
              <a:gd name="p0y7" fmla="*/ 4137 h 4137"/>
              <a:gd name="p0x8" fmla="*/ 4940 w 4970"/>
              <a:gd name="p0y8" fmla="*/ 4137 h 4137"/>
              <a:gd name="p0x9" fmla="*/ 30 w 4970"/>
              <a:gd name="p0y9" fmla="*/ 4137 h 4137"/>
              <a:gd name="p0x10" fmla="*/ 13 w 4970"/>
              <a:gd name="p0y10" fmla="*/ 4137 h 4137"/>
              <a:gd name="p0x11" fmla="*/ 0 w 4970"/>
              <a:gd name="p0y11" fmla="*/ 4123 h 4137"/>
              <a:gd name="p0x12" fmla="*/ 0 w 4970"/>
              <a:gd name="p0y12" fmla="*/ 4107 h 4137"/>
              <a:gd name="p0x13" fmla="*/ 0 w 4970"/>
              <a:gd name="p0y13" fmla="*/ 30 h 4137"/>
              <a:gd name="p0x14" fmla="*/ 0 w 4970"/>
              <a:gd name="p0y14" fmla="*/ 13 h 4137"/>
              <a:gd name="p0x15" fmla="*/ 13 w 4970"/>
              <a:gd name="p0y15" fmla="*/ 0 h 4137"/>
              <a:gd name="p0x16" fmla="*/ 30 w 4970"/>
              <a:gd name="p0y16" fmla="*/ 0 h 4137"/>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FFFFFF">
              <a:alpha val="7843"/>
            </a:srgbClr>
          </a:solidFill>
          <a:ln w="9525" cmpd="sng">
            <a:solidFill>
              <a:srgbClr val="FFFFFF">
                <a:alpha val="10196"/>
              </a:srgbClr>
            </a:solidFill>
            <a:prstDash val="solid"/>
          </a:ln>
          <a:effectLst>
            <a:outerShdw blurRad="400050" algn="ctr" rotWithShape="0">
              <a:srgbClr val="5B9BD5">
                <a:alpha val="20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285750" indent="-285750" algn="ctr">
              <a:buFont typeface="Arial" panose="020B0604020202020204" pitchFamily="34" charset="0"/>
              <a:buChar char="•"/>
            </a:pPr>
            <a:endParaRPr lang="zh-CN" altLang="en-US"/>
          </a:p>
        </p:txBody>
      </p:sp>
      <p:sp>
        <p:nvSpPr>
          <p:cNvPr id="41" name="矩形 40"/>
          <p:cNvSpPr/>
          <p:nvPr/>
        </p:nvSpPr>
        <p:spPr>
          <a:xfrm>
            <a:off x="254635" y="1018540"/>
            <a:ext cx="3574800" cy="5453380"/>
          </a:xfrm>
          <a:prstGeom prst="rect">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46" name="文本框 45"/>
          <p:cNvSpPr txBox="1"/>
          <p:nvPr/>
        </p:nvSpPr>
        <p:spPr>
          <a:xfrm>
            <a:off x="672465" y="1219200"/>
            <a:ext cx="1707515" cy="460375"/>
          </a:xfrm>
          <a:prstGeom prst="rect">
            <a:avLst/>
          </a:prstGeom>
        </p:spPr>
        <p:txBody>
          <a:bodyPr wrap="square">
            <a:spAutoFit/>
          </a:bodyPr>
          <a:lstStyle/>
          <a:p>
            <a:pPr defTabSz="266700"/>
            <a:r>
              <a:rPr lang="en-US" sz="2400" b="1">
                <a:latin typeface="微软雅黑" panose="020B0503020204020204" pitchFamily="34" charset="-122"/>
                <a:ea typeface="微软雅黑" panose="020B0503020204020204" pitchFamily="34" charset="-122"/>
              </a:rPr>
              <a:t>UNESCO</a:t>
            </a:r>
            <a:endParaRPr lang="en-US" altLang="zh-CN" sz="2400" b="1">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任意多边形 92"/>
          <p:cNvSpPr/>
          <p:nvPr>
            <p:custDataLst>
              <p:tags r:id="rId2"/>
            </p:custDataLst>
          </p:nvPr>
        </p:nvSpPr>
        <p:spPr>
          <a:xfrm>
            <a:off x="609600" y="1372235"/>
            <a:ext cx="5384800" cy="2260600"/>
          </a:xfrm>
          <a:custGeom>
            <a:avLst/>
            <a:gdLst>
              <a:gd name="sw" fmla="*/ 1 w 8480"/>
              <a:gd name="sh" fmla="*/ 1 h 3560"/>
              <a:gd name="mins" fmla="min sw sh"/>
              <a:gd name="dsw" fmla="+- 0 sw mins"/>
              <a:gd name="dsh" fmla="+- 0 sh mins"/>
              <a:gd name="p0x0" fmla="*/ 240 w 8480"/>
              <a:gd name="p0y0" fmla="*/ 0 h 3560"/>
              <a:gd name="p0x1" fmla="*/ 8240 w 8480"/>
              <a:gd name="p0y1" fmla="*/ 0 h 3560"/>
              <a:gd name="p0x2" fmla="*/ 8372 w 8480"/>
              <a:gd name="p0y2" fmla="*/ 0 h 3560"/>
              <a:gd name="p0x3" fmla="*/ 8480 w 8480"/>
              <a:gd name="p0y3" fmla="*/ 107 h 3560"/>
              <a:gd name="p0x4" fmla="*/ 8480 w 8480"/>
              <a:gd name="p0y4" fmla="*/ 240 h 3560"/>
              <a:gd name="p0x5" fmla="*/ 8480 w 8480"/>
              <a:gd name="p0y5" fmla="*/ 3320 h 3560"/>
              <a:gd name="p0x6" fmla="*/ 8480 w 8480"/>
              <a:gd name="p0y6" fmla="*/ 3452 h 3560"/>
              <a:gd name="p0x7" fmla="*/ 8372 w 8480"/>
              <a:gd name="p0y7" fmla="*/ 3560 h 3560"/>
              <a:gd name="p0x8" fmla="*/ 8240 w 8480"/>
              <a:gd name="p0y8" fmla="*/ 3560 h 3560"/>
              <a:gd name="p0x9" fmla="*/ 240 w 8480"/>
              <a:gd name="p0y9" fmla="*/ 3560 h 3560"/>
              <a:gd name="p0x10" fmla="*/ 107 w 8480"/>
              <a:gd name="p0y10" fmla="*/ 3560 h 3560"/>
              <a:gd name="p0x11" fmla="*/ 0 w 8480"/>
              <a:gd name="p0y11" fmla="*/ 3452 h 3560"/>
              <a:gd name="p0x12" fmla="*/ 0 w 8480"/>
              <a:gd name="p0y12" fmla="*/ 3320 h 3560"/>
              <a:gd name="p0x13" fmla="*/ 0 w 8480"/>
              <a:gd name="p0y13" fmla="*/ 240 h 3560"/>
              <a:gd name="p0x14" fmla="*/ 0 w 8480"/>
              <a:gd name="p0y14" fmla="*/ 107 h 3560"/>
              <a:gd name="p0x15" fmla="*/ 107 w 8480"/>
              <a:gd name="p0y15" fmla="*/ 0 h 3560"/>
              <a:gd name="p0x16" fmla="*/ 240 w 8480"/>
              <a:gd name="p0y16" fmla="*/ 0 h 35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tx2">
              <a:lumMod val="20000"/>
              <a:lumOff val="80000"/>
            </a:schemeClr>
          </a:solidFill>
          <a:ln w="19050">
            <a:solidFill>
              <a:schemeClr val="accent1">
                <a:lumMod val="20000"/>
                <a:lumOff val="80000"/>
              </a:schemeClr>
            </a:solidFill>
          </a:ln>
          <a:effectLst>
            <a:outerShdw blurRad="171450" dist="95250" dir="5399999" algn="tl"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ctr"/>
            <a:endParaRPr lang="zh-CN" altLang="en-US">
              <a:latin typeface="Calibri" panose="020F0502020204030204" charset="0"/>
              <a:ea typeface="宋体" panose="02010600030101010101" pitchFamily="2" charset="-122"/>
            </a:endParaRPr>
          </a:p>
        </p:txBody>
      </p:sp>
      <p:sp>
        <p:nvSpPr>
          <p:cNvPr id="95" name="任意多边形 94"/>
          <p:cNvSpPr/>
          <p:nvPr>
            <p:custDataLst>
              <p:tags r:id="rId3"/>
            </p:custDataLst>
          </p:nvPr>
        </p:nvSpPr>
        <p:spPr>
          <a:xfrm>
            <a:off x="6197600" y="1372235"/>
            <a:ext cx="5384800" cy="2260600"/>
          </a:xfrm>
          <a:custGeom>
            <a:avLst/>
            <a:gdLst>
              <a:gd name="sw" fmla="*/ 1 w 8480"/>
              <a:gd name="sh" fmla="*/ 1 h 3560"/>
              <a:gd name="mins" fmla="min sw sh"/>
              <a:gd name="dsw" fmla="+- 0 sw mins"/>
              <a:gd name="dsh" fmla="+- 0 sh mins"/>
              <a:gd name="p0x0" fmla="*/ 240 w 8480"/>
              <a:gd name="p0y0" fmla="*/ 0 h 3560"/>
              <a:gd name="p0x1" fmla="*/ 8240 w 8480"/>
              <a:gd name="p0y1" fmla="*/ 0 h 3560"/>
              <a:gd name="p0x2" fmla="*/ 8372 w 8480"/>
              <a:gd name="p0y2" fmla="*/ 0 h 3560"/>
              <a:gd name="p0x3" fmla="*/ 8480 w 8480"/>
              <a:gd name="p0y3" fmla="*/ 107 h 3560"/>
              <a:gd name="p0x4" fmla="*/ 8480 w 8480"/>
              <a:gd name="p0y4" fmla="*/ 240 h 3560"/>
              <a:gd name="p0x5" fmla="*/ 8480 w 8480"/>
              <a:gd name="p0y5" fmla="*/ 3320 h 3560"/>
              <a:gd name="p0x6" fmla="*/ 8480 w 8480"/>
              <a:gd name="p0y6" fmla="*/ 3452 h 3560"/>
              <a:gd name="p0x7" fmla="*/ 8372 w 8480"/>
              <a:gd name="p0y7" fmla="*/ 3560 h 3560"/>
              <a:gd name="p0x8" fmla="*/ 8240 w 8480"/>
              <a:gd name="p0y8" fmla="*/ 3560 h 3560"/>
              <a:gd name="p0x9" fmla="*/ 240 w 8480"/>
              <a:gd name="p0y9" fmla="*/ 3560 h 3560"/>
              <a:gd name="p0x10" fmla="*/ 107 w 8480"/>
              <a:gd name="p0y10" fmla="*/ 3560 h 3560"/>
              <a:gd name="p0x11" fmla="*/ 0 w 8480"/>
              <a:gd name="p0y11" fmla="*/ 3452 h 3560"/>
              <a:gd name="p0x12" fmla="*/ 0 w 8480"/>
              <a:gd name="p0y12" fmla="*/ 3320 h 3560"/>
              <a:gd name="p0x13" fmla="*/ 0 w 8480"/>
              <a:gd name="p0y13" fmla="*/ 240 h 3560"/>
              <a:gd name="p0x14" fmla="*/ 0 w 8480"/>
              <a:gd name="p0y14" fmla="*/ 107 h 3560"/>
              <a:gd name="p0x15" fmla="*/ 107 w 8480"/>
              <a:gd name="p0y15" fmla="*/ 0 h 3560"/>
              <a:gd name="p0x16" fmla="*/ 240 w 8480"/>
              <a:gd name="p0y16" fmla="*/ 0 h 35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5">
              <a:lumMod val="20000"/>
              <a:lumOff val="80000"/>
            </a:schemeClr>
          </a:solidFill>
          <a:ln w="19050">
            <a:solidFill>
              <a:schemeClr val="accent1">
                <a:lumMod val="20000"/>
                <a:lumOff val="80000"/>
              </a:schemeClr>
            </a:solidFill>
          </a:ln>
          <a:effectLst>
            <a:outerShdw blurRad="171450" dist="95250" dir="5399999" algn="tl"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ctr"/>
            <a:endParaRPr lang="zh-CN" altLang="en-US">
              <a:latin typeface="Calibri" panose="020F0502020204030204" charset="0"/>
              <a:ea typeface="宋体" panose="02010600030101010101" pitchFamily="2" charset="-122"/>
            </a:endParaRPr>
          </a:p>
        </p:txBody>
      </p:sp>
      <p:sp>
        <p:nvSpPr>
          <p:cNvPr id="97" name="任意多边形 96"/>
          <p:cNvSpPr/>
          <p:nvPr>
            <p:custDataLst>
              <p:tags r:id="rId4"/>
            </p:custDataLst>
          </p:nvPr>
        </p:nvSpPr>
        <p:spPr>
          <a:xfrm>
            <a:off x="609600" y="3836035"/>
            <a:ext cx="5384800" cy="2260600"/>
          </a:xfrm>
          <a:custGeom>
            <a:avLst/>
            <a:gdLst>
              <a:gd name="sw" fmla="*/ 1 w 8480"/>
              <a:gd name="sh" fmla="*/ 1 h 3560"/>
              <a:gd name="mins" fmla="min sw sh"/>
              <a:gd name="dsw" fmla="+- 0 sw mins"/>
              <a:gd name="dsh" fmla="+- 0 sh mins"/>
              <a:gd name="p0x0" fmla="*/ 240 w 8480"/>
              <a:gd name="p0y0" fmla="*/ 0 h 3560"/>
              <a:gd name="p0x1" fmla="*/ 8240 w 8480"/>
              <a:gd name="p0y1" fmla="*/ 0 h 3560"/>
              <a:gd name="p0x2" fmla="*/ 8372 w 8480"/>
              <a:gd name="p0y2" fmla="*/ 0 h 3560"/>
              <a:gd name="p0x3" fmla="*/ 8480 w 8480"/>
              <a:gd name="p0y3" fmla="*/ 107 h 3560"/>
              <a:gd name="p0x4" fmla="*/ 8480 w 8480"/>
              <a:gd name="p0y4" fmla="*/ 240 h 3560"/>
              <a:gd name="p0x5" fmla="*/ 8480 w 8480"/>
              <a:gd name="p0y5" fmla="*/ 3320 h 3560"/>
              <a:gd name="p0x6" fmla="*/ 8480 w 8480"/>
              <a:gd name="p0y6" fmla="*/ 3452 h 3560"/>
              <a:gd name="p0x7" fmla="*/ 8372 w 8480"/>
              <a:gd name="p0y7" fmla="*/ 3560 h 3560"/>
              <a:gd name="p0x8" fmla="*/ 8240 w 8480"/>
              <a:gd name="p0y8" fmla="*/ 3560 h 3560"/>
              <a:gd name="p0x9" fmla="*/ 240 w 8480"/>
              <a:gd name="p0y9" fmla="*/ 3560 h 3560"/>
              <a:gd name="p0x10" fmla="*/ 107 w 8480"/>
              <a:gd name="p0y10" fmla="*/ 3560 h 3560"/>
              <a:gd name="p0x11" fmla="*/ 0 w 8480"/>
              <a:gd name="p0y11" fmla="*/ 3452 h 3560"/>
              <a:gd name="p0x12" fmla="*/ 0 w 8480"/>
              <a:gd name="p0y12" fmla="*/ 3320 h 3560"/>
              <a:gd name="p0x13" fmla="*/ 0 w 8480"/>
              <a:gd name="p0y13" fmla="*/ 240 h 3560"/>
              <a:gd name="p0x14" fmla="*/ 0 w 8480"/>
              <a:gd name="p0y14" fmla="*/ 107 h 3560"/>
              <a:gd name="p0x15" fmla="*/ 107 w 8480"/>
              <a:gd name="p0y15" fmla="*/ 0 h 3560"/>
              <a:gd name="p0x16" fmla="*/ 240 w 8480"/>
              <a:gd name="p0y16" fmla="*/ 0 h 35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FFF6EE"/>
          </a:solidFill>
          <a:ln w="19050">
            <a:solidFill>
              <a:schemeClr val="accent1">
                <a:lumMod val="20000"/>
                <a:lumOff val="80000"/>
              </a:schemeClr>
            </a:solidFill>
          </a:ln>
          <a:effectLst>
            <a:outerShdw blurRad="171450" dist="95250" dir="5399999" algn="tl"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ctr"/>
            <a:endParaRPr lang="zh-CN" altLang="en-US">
              <a:latin typeface="Calibri" panose="020F0502020204030204" charset="0"/>
              <a:ea typeface="宋体" panose="02010600030101010101" pitchFamily="2" charset="-122"/>
            </a:endParaRPr>
          </a:p>
        </p:txBody>
      </p:sp>
      <p:sp>
        <p:nvSpPr>
          <p:cNvPr id="99" name="任意多边形 98"/>
          <p:cNvSpPr/>
          <p:nvPr>
            <p:custDataLst>
              <p:tags r:id="rId5"/>
            </p:custDataLst>
          </p:nvPr>
        </p:nvSpPr>
        <p:spPr>
          <a:xfrm>
            <a:off x="6197600" y="3836035"/>
            <a:ext cx="5384800" cy="2260600"/>
          </a:xfrm>
          <a:custGeom>
            <a:avLst/>
            <a:gdLst>
              <a:gd name="sw" fmla="*/ 1 w 8480"/>
              <a:gd name="sh" fmla="*/ 1 h 3560"/>
              <a:gd name="mins" fmla="min sw sh"/>
              <a:gd name="dsw" fmla="+- 0 sw mins"/>
              <a:gd name="dsh" fmla="+- 0 sh mins"/>
              <a:gd name="p0x0" fmla="*/ 240 w 8480"/>
              <a:gd name="p0y0" fmla="*/ 0 h 3560"/>
              <a:gd name="p0x1" fmla="*/ 8240 w 8480"/>
              <a:gd name="p0y1" fmla="*/ 0 h 3560"/>
              <a:gd name="p0x2" fmla="*/ 8372 w 8480"/>
              <a:gd name="p0y2" fmla="*/ 0 h 3560"/>
              <a:gd name="p0x3" fmla="*/ 8480 w 8480"/>
              <a:gd name="p0y3" fmla="*/ 107 h 3560"/>
              <a:gd name="p0x4" fmla="*/ 8480 w 8480"/>
              <a:gd name="p0y4" fmla="*/ 240 h 3560"/>
              <a:gd name="p0x5" fmla="*/ 8480 w 8480"/>
              <a:gd name="p0y5" fmla="*/ 3320 h 3560"/>
              <a:gd name="p0x6" fmla="*/ 8480 w 8480"/>
              <a:gd name="p0y6" fmla="*/ 3452 h 3560"/>
              <a:gd name="p0x7" fmla="*/ 8372 w 8480"/>
              <a:gd name="p0y7" fmla="*/ 3560 h 3560"/>
              <a:gd name="p0x8" fmla="*/ 8240 w 8480"/>
              <a:gd name="p0y8" fmla="*/ 3560 h 3560"/>
              <a:gd name="p0x9" fmla="*/ 240 w 8480"/>
              <a:gd name="p0y9" fmla="*/ 3560 h 3560"/>
              <a:gd name="p0x10" fmla="*/ 107 w 8480"/>
              <a:gd name="p0y10" fmla="*/ 3560 h 3560"/>
              <a:gd name="p0x11" fmla="*/ 0 w 8480"/>
              <a:gd name="p0y11" fmla="*/ 3452 h 3560"/>
              <a:gd name="p0x12" fmla="*/ 0 w 8480"/>
              <a:gd name="p0y12" fmla="*/ 3320 h 3560"/>
              <a:gd name="p0x13" fmla="*/ 0 w 8480"/>
              <a:gd name="p0y13" fmla="*/ 240 h 3560"/>
              <a:gd name="p0x14" fmla="*/ 0 w 8480"/>
              <a:gd name="p0y14" fmla="*/ 107 h 3560"/>
              <a:gd name="p0x15" fmla="*/ 107 w 8480"/>
              <a:gd name="p0y15" fmla="*/ 0 h 3560"/>
              <a:gd name="p0x16" fmla="*/ 240 w 8480"/>
              <a:gd name="p0y16" fmla="*/ 0 h 35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F7E8E8"/>
          </a:solidFill>
          <a:ln w="19050">
            <a:solidFill>
              <a:schemeClr val="accent1">
                <a:lumMod val="20000"/>
                <a:lumOff val="80000"/>
              </a:schemeClr>
            </a:solidFill>
          </a:ln>
          <a:effectLst>
            <a:outerShdw blurRad="171450" dist="95250" dir="5399999" algn="tl"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ctr"/>
            <a:endParaRPr lang="zh-CN" altLang="en-US">
              <a:latin typeface="Calibri" panose="020F0502020204030204" charset="0"/>
              <a:ea typeface="宋体" panose="02010600030101010101" pitchFamily="2" charset="-122"/>
            </a:endParaRPr>
          </a:p>
        </p:txBody>
      </p:sp>
      <p:grpSp>
        <p:nvGrpSpPr>
          <p:cNvPr id="102" name="组合 101"/>
          <p:cNvGrpSpPr/>
          <p:nvPr/>
        </p:nvGrpSpPr>
        <p:grpSpPr>
          <a:xfrm>
            <a:off x="763270" y="1543685"/>
            <a:ext cx="1522730" cy="275590"/>
            <a:chOff x="1215" y="2115"/>
            <a:chExt cx="2398" cy="434"/>
          </a:xfrm>
        </p:grpSpPr>
        <p:sp>
          <p:nvSpPr>
            <p:cNvPr id="5" name="矩形 4"/>
            <p:cNvSpPr/>
            <p:nvPr>
              <p:custDataLst>
                <p:tags r:id="rId42"/>
              </p:custDataLst>
            </p:nvPr>
          </p:nvSpPr>
          <p:spPr>
            <a:xfrm>
              <a:off x="1215" y="2115"/>
              <a:ext cx="2398" cy="435"/>
            </a:xfrm>
            <a:prstGeom prst="rect">
              <a:avLst/>
            </a:pr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文本框 5"/>
            <p:cNvSpPr txBox="1"/>
            <p:nvPr>
              <p:custDataLst>
                <p:tags r:id="rId43"/>
              </p:custDataLst>
            </p:nvPr>
          </p:nvSpPr>
          <p:spPr>
            <a:xfrm>
              <a:off x="1335" y="2175"/>
              <a:ext cx="2278" cy="315"/>
            </a:xfrm>
            <a:prstGeom prst="rect">
              <a:avLst/>
            </a:prstGeom>
            <a:noFill/>
          </p:spPr>
          <p:txBody>
            <a:bodyPr wrap="square" lIns="0" tIns="0" rIns="0" bIns="0" rtlCol="0" anchor="t">
              <a:noAutofit/>
            </a:bodyPr>
            <a:lstStyle/>
            <a:p>
              <a:pPr algn="l"/>
              <a:r>
                <a:rPr sz="1200" b="1">
                  <a:solidFill>
                    <a:schemeClr val="tx2"/>
                  </a:solidFill>
                  <a:latin typeface="微软雅黑" panose="020B0503020204020204" pitchFamily="34" charset="-122"/>
                  <a:ea typeface="微软雅黑" panose="020B0503020204020204" pitchFamily="34" charset="-122"/>
                </a:rPr>
                <a:t>Preprin</a:t>
              </a:r>
              <a:r>
                <a:rPr lang="en-US" sz="1200" b="1">
                  <a:solidFill>
                    <a:schemeClr val="tx2"/>
                  </a:solidFill>
                  <a:latin typeface="微软雅黑" panose="020B0503020204020204" pitchFamily="34" charset="-122"/>
                  <a:ea typeface="微软雅黑" panose="020B0503020204020204" pitchFamily="34" charset="-122"/>
                </a:rPr>
                <a:t>t platform</a:t>
              </a:r>
            </a:p>
          </p:txBody>
        </p:sp>
      </p:grpSp>
      <p:sp>
        <p:nvSpPr>
          <p:cNvPr id="7" name="任意多边形 6"/>
          <p:cNvSpPr/>
          <p:nvPr>
            <p:custDataLst>
              <p:tags r:id="rId6"/>
            </p:custDataLst>
          </p:nvPr>
        </p:nvSpPr>
        <p:spPr>
          <a:xfrm>
            <a:off x="809625" y="1985645"/>
            <a:ext cx="419100" cy="419100"/>
          </a:xfrm>
          <a:custGeom>
            <a:avLst/>
            <a:gdLst>
              <a:gd name="sw" fmla="*/ 1 w 660"/>
              <a:gd name="sh" fmla="*/ 1 h 660"/>
              <a:gd name="mins" fmla="min sw sh"/>
              <a:gd name="dsw" fmla="+- 0 sw mins"/>
              <a:gd name="dsh" fmla="+- 0 sh mins"/>
              <a:gd name="p0x0" fmla="*/ 30 w 660"/>
              <a:gd name="p0y0" fmla="*/ 0 h 660"/>
              <a:gd name="p0x1" fmla="*/ 630 w 660"/>
              <a:gd name="p0y1" fmla="*/ 0 h 660"/>
              <a:gd name="p0x2" fmla="*/ 646 w 660"/>
              <a:gd name="p0y2" fmla="*/ 0 h 660"/>
              <a:gd name="p0x3" fmla="*/ 660 w 660"/>
              <a:gd name="p0y3" fmla="*/ 13 h 660"/>
              <a:gd name="p0x4" fmla="*/ 660 w 660"/>
              <a:gd name="p0y4" fmla="*/ 30 h 660"/>
              <a:gd name="p0x5" fmla="*/ 660 w 660"/>
              <a:gd name="p0y5" fmla="*/ 630 h 660"/>
              <a:gd name="p0x6" fmla="*/ 660 w 660"/>
              <a:gd name="p0y6" fmla="*/ 646 h 660"/>
              <a:gd name="p0x7" fmla="*/ 646 w 660"/>
              <a:gd name="p0y7" fmla="*/ 660 h 660"/>
              <a:gd name="p0x8" fmla="*/ 630 w 660"/>
              <a:gd name="p0y8" fmla="*/ 660 h 660"/>
              <a:gd name="p0x9" fmla="*/ 30 w 660"/>
              <a:gd name="p0y9" fmla="*/ 660 h 660"/>
              <a:gd name="p0x10" fmla="*/ 13 w 660"/>
              <a:gd name="p0y10" fmla="*/ 660 h 660"/>
              <a:gd name="p0x11" fmla="*/ 0 w 660"/>
              <a:gd name="p0y11" fmla="*/ 646 h 660"/>
              <a:gd name="p0x12" fmla="*/ 0 w 660"/>
              <a:gd name="p0y12" fmla="*/ 630 h 660"/>
              <a:gd name="p0x13" fmla="*/ 0 w 660"/>
              <a:gd name="p0y13" fmla="*/ 30 h 660"/>
              <a:gd name="p0x14" fmla="*/ 0 w 660"/>
              <a:gd name="p0y14" fmla="*/ 13 h 660"/>
              <a:gd name="p0x15" fmla="*/ 13 w 660"/>
              <a:gd name="p0y15" fmla="*/ 0 h 660"/>
              <a:gd name="p0x16" fmla="*/ 30 w 660"/>
              <a:gd name="p0y16" fmla="*/ 0 h 6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8" name="图片 7"/>
          <p:cNvPicPr>
            <a:picLocks noChangeAspect="1"/>
          </p:cNvPicPr>
          <p:nvPr>
            <p:custDataLst>
              <p:tags r:id="rId7"/>
            </p:custDataLst>
          </p:nvPr>
        </p:nvPicPr>
        <p:blipFill>
          <a:blip>
            <a:extLst>
              <a:ext uri="{96DAC541-7B7A-43D3-8B79-37D633B846F1}">
                <asvg:svgBlip xmlns:asvg="http://schemas.microsoft.com/office/drawing/2016/SVG/main" r:embed="rId45"/>
              </a:ext>
            </a:extLst>
          </a:blip>
          <a:srcRect l="-1404" t="-3067" r="-1404" b="-3067"/>
          <a:stretch>
            <a:fillRect/>
          </a:stretch>
        </p:blipFill>
        <p:spPr>
          <a:xfrm>
            <a:off x="925830" y="2066290"/>
            <a:ext cx="186055" cy="252730"/>
          </a:xfrm>
          <a:prstGeom prst="rect">
            <a:avLst/>
          </a:prstGeom>
        </p:spPr>
      </p:pic>
      <p:sp>
        <p:nvSpPr>
          <p:cNvPr id="9" name="文本框 8"/>
          <p:cNvSpPr txBox="1"/>
          <p:nvPr>
            <p:custDataLst>
              <p:tags r:id="rId8"/>
            </p:custDataLst>
          </p:nvPr>
        </p:nvSpPr>
        <p:spPr>
          <a:xfrm>
            <a:off x="1343025" y="2012315"/>
            <a:ext cx="1361440" cy="365760"/>
          </a:xfrm>
          <a:prstGeom prst="rect">
            <a:avLst/>
          </a:prstGeom>
          <a:noFill/>
        </p:spPr>
        <p:txBody>
          <a:bodyPr wrap="square" lIns="0" tIns="0" rIns="0" bIns="0" rtlCol="0" anchor="t">
            <a:noAutofit/>
          </a:bodyPr>
          <a:lstStyle/>
          <a:p>
            <a:pPr algn="l">
              <a:lnSpc>
                <a:spcPct val="104000"/>
              </a:lnSpc>
            </a:pPr>
            <a:r>
              <a:rPr sz="2100" b="1">
                <a:solidFill>
                  <a:schemeClr val="tx2"/>
                </a:solidFill>
                <a:latin typeface="微软雅黑" panose="020B0503020204020204" pitchFamily="34" charset="-122"/>
                <a:ea typeface="微软雅黑" panose="020B0503020204020204" pitchFamily="34" charset="-122"/>
              </a:rPr>
              <a:t>ChinaXiv</a:t>
            </a:r>
          </a:p>
        </p:txBody>
      </p:sp>
      <p:sp>
        <p:nvSpPr>
          <p:cNvPr id="10" name="文本框 9"/>
          <p:cNvSpPr txBox="1"/>
          <p:nvPr>
            <p:custDataLst>
              <p:tags r:id="rId9"/>
            </p:custDataLst>
          </p:nvPr>
        </p:nvSpPr>
        <p:spPr>
          <a:xfrm>
            <a:off x="771525" y="2596515"/>
            <a:ext cx="2406650" cy="717550"/>
          </a:xfrm>
          <a:prstGeom prst="rect">
            <a:avLst/>
          </a:prstGeom>
          <a:noFill/>
        </p:spPr>
        <p:txBody>
          <a:bodyPr wrap="square" lIns="0" tIns="0" rIns="0" bIns="0" rtlCol="0" anchor="t">
            <a:noAutofit/>
          </a:bodyPr>
          <a:lstStyle/>
          <a:p>
            <a:pPr algn="l"/>
            <a:r>
              <a:rPr lang="en-US" altLang="zh-CN" sz="1350" b="1">
                <a:solidFill>
                  <a:schemeClr val="tx2"/>
                </a:solidFill>
                <a:latin typeface="微软雅黑" panose="020B0503020204020204" pitchFamily="34" charset="-122"/>
                <a:ea typeface="微软雅黑" panose="020B0503020204020204" pitchFamily="34" charset="-122"/>
              </a:rPr>
              <a:t>Operated by </a:t>
            </a:r>
            <a:r>
              <a:rPr lang="en-US" altLang="zh-CN" sz="1350" b="1">
                <a:solidFill>
                  <a:schemeClr val="tx1"/>
                </a:solidFill>
                <a:latin typeface="微软雅黑" panose="020B0503020204020204" pitchFamily="34" charset="-122"/>
                <a:ea typeface="微软雅黑" panose="020B0503020204020204" pitchFamily="34" charset="-122"/>
              </a:rPr>
              <a:t>National Science Library, Chinese Academy of Science</a:t>
            </a:r>
            <a:r>
              <a:rPr lang="zh-CN" altLang="en-US" sz="1350" b="1">
                <a:solidFill>
                  <a:schemeClr val="tx1"/>
                </a:solidFill>
                <a:latin typeface="微软雅黑" panose="020B0503020204020204" pitchFamily="34" charset="-122"/>
                <a:ea typeface="微软雅黑" panose="020B0503020204020204" pitchFamily="34" charset="-122"/>
              </a:rPr>
              <a:t>（</a:t>
            </a:r>
            <a:r>
              <a:rPr lang="en-US" altLang="zh-CN" sz="1350" b="1">
                <a:solidFill>
                  <a:schemeClr val="tx1"/>
                </a:solidFill>
                <a:latin typeface="微软雅黑" panose="020B0503020204020204" pitchFamily="34" charset="-122"/>
                <a:ea typeface="微软雅黑" panose="020B0503020204020204" pitchFamily="34" charset="-122"/>
              </a:rPr>
              <a:t>CAS</a:t>
            </a:r>
            <a:r>
              <a:rPr lang="zh-CN" altLang="en-US" sz="1350" b="1">
                <a:solidFill>
                  <a:schemeClr val="tx1"/>
                </a:solidFill>
                <a:latin typeface="微软雅黑" panose="020B0503020204020204" pitchFamily="34" charset="-122"/>
                <a:ea typeface="微软雅黑" panose="020B0503020204020204" pitchFamily="34" charset="-122"/>
              </a:rPr>
              <a:t>）</a:t>
            </a:r>
          </a:p>
        </p:txBody>
      </p:sp>
      <p:grpSp>
        <p:nvGrpSpPr>
          <p:cNvPr id="101" name="组合 100"/>
          <p:cNvGrpSpPr/>
          <p:nvPr/>
        </p:nvGrpSpPr>
        <p:grpSpPr>
          <a:xfrm>
            <a:off x="3431540" y="2502535"/>
            <a:ext cx="1696720" cy="909955"/>
            <a:chOff x="1215" y="4529"/>
            <a:chExt cx="2672" cy="1433"/>
          </a:xfrm>
        </p:grpSpPr>
        <p:sp>
          <p:nvSpPr>
            <p:cNvPr id="11" name="任意多边形 10"/>
            <p:cNvSpPr/>
            <p:nvPr>
              <p:custDataLst>
                <p:tags r:id="rId36"/>
              </p:custDataLst>
            </p:nvPr>
          </p:nvSpPr>
          <p:spPr>
            <a:xfrm>
              <a:off x="1215" y="4683"/>
              <a:ext cx="90" cy="90"/>
            </a:xfrm>
            <a:custGeom>
              <a:avLst/>
              <a:gdLst>
                <a:gd name="sw" fmla="*/ 1 w 90"/>
                <a:gd name="sh" fmla="*/ 1 h 90"/>
                <a:gd name="mins" fmla="min sw sh"/>
                <a:gd name="dsw" fmla="+- 0 sw mins"/>
                <a:gd name="dsh" fmla="+- 0 sh mins"/>
                <a:gd name="p0x0" fmla="*/ 45 w 90"/>
                <a:gd name="p0y0" fmla="*/ 0 h 90"/>
                <a:gd name="p0x1" fmla="*/ 69 w 90"/>
                <a:gd name="p0y1" fmla="*/ 0 h 90"/>
                <a:gd name="p0x2" fmla="*/ 90 w 90"/>
                <a:gd name="p0y2" fmla="*/ 20 h 90"/>
                <a:gd name="p0x3" fmla="*/ 90 w 90"/>
                <a:gd name="p0y3" fmla="*/ 45 h 90"/>
                <a:gd name="p0x4" fmla="*/ 90 w 90"/>
                <a:gd name="p0y4" fmla="*/ 69 h 90"/>
                <a:gd name="p0x5" fmla="*/ 69 w 90"/>
                <a:gd name="p0y5" fmla="*/ 90 h 90"/>
                <a:gd name="p0x6" fmla="*/ 45 w 90"/>
                <a:gd name="p0y6" fmla="*/ 90 h 90"/>
                <a:gd name="p0x7" fmla="*/ 20 w 90"/>
                <a:gd name="p0y7" fmla="*/ 90 h 90"/>
                <a:gd name="p0x8" fmla="*/ 0 w 90"/>
                <a:gd name="p0y8" fmla="*/ 69 h 90"/>
                <a:gd name="p0x9" fmla="*/ 0 w 90"/>
                <a:gd name="p0y9" fmla="*/ 45 h 90"/>
                <a:gd name="p0x10" fmla="*/ 0 w 90"/>
                <a:gd name="p0y10" fmla="*/ 20 h 90"/>
                <a:gd name="p0x11" fmla="*/ 20 w 90"/>
                <a:gd name="p0y11" fmla="*/ 0 h 90"/>
                <a:gd name="p0x12" fmla="*/ 45 w 90"/>
                <a:gd name="p0y12" fmla="*/ 0 h 90"/>
              </a:gdLst>
              <a:ahLst/>
              <a:cxnLst/>
              <a:rect l="0" t="0" r="0" b="0"/>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rgbClr val="5B9BD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任意多边形 12"/>
            <p:cNvSpPr/>
            <p:nvPr>
              <p:custDataLst>
                <p:tags r:id="rId37"/>
              </p:custDataLst>
            </p:nvPr>
          </p:nvSpPr>
          <p:spPr>
            <a:xfrm>
              <a:off x="1215" y="5201"/>
              <a:ext cx="90" cy="90"/>
            </a:xfrm>
            <a:custGeom>
              <a:avLst/>
              <a:gdLst>
                <a:gd name="sw" fmla="*/ 1 w 90"/>
                <a:gd name="sh" fmla="*/ 1 h 90"/>
                <a:gd name="mins" fmla="min sw sh"/>
                <a:gd name="dsw" fmla="+- 0 sw mins"/>
                <a:gd name="dsh" fmla="+- 0 sh mins"/>
                <a:gd name="p0x0" fmla="*/ 45 w 90"/>
                <a:gd name="p0y0" fmla="*/ 0 h 90"/>
                <a:gd name="p0x1" fmla="*/ 69 w 90"/>
                <a:gd name="p0y1" fmla="*/ 0 h 90"/>
                <a:gd name="p0x2" fmla="*/ 90 w 90"/>
                <a:gd name="p0y2" fmla="*/ 20 h 90"/>
                <a:gd name="p0x3" fmla="*/ 90 w 90"/>
                <a:gd name="p0y3" fmla="*/ 45 h 90"/>
                <a:gd name="p0x4" fmla="*/ 90 w 90"/>
                <a:gd name="p0y4" fmla="*/ 69 h 90"/>
                <a:gd name="p0x5" fmla="*/ 69 w 90"/>
                <a:gd name="p0y5" fmla="*/ 90 h 90"/>
                <a:gd name="p0x6" fmla="*/ 45 w 90"/>
                <a:gd name="p0y6" fmla="*/ 90 h 90"/>
                <a:gd name="p0x7" fmla="*/ 20 w 90"/>
                <a:gd name="p0y7" fmla="*/ 90 h 90"/>
                <a:gd name="p0x8" fmla="*/ 0 w 90"/>
                <a:gd name="p0y8" fmla="*/ 69 h 90"/>
                <a:gd name="p0x9" fmla="*/ 0 w 90"/>
                <a:gd name="p0y9" fmla="*/ 45 h 90"/>
                <a:gd name="p0x10" fmla="*/ 0 w 90"/>
                <a:gd name="p0y10" fmla="*/ 20 h 90"/>
                <a:gd name="p0x11" fmla="*/ 20 w 90"/>
                <a:gd name="p0y11" fmla="*/ 0 h 90"/>
                <a:gd name="p0x12" fmla="*/ 45 w 90"/>
                <a:gd name="p0y12" fmla="*/ 0 h 90"/>
              </a:gdLst>
              <a:ahLst/>
              <a:cxnLst/>
              <a:rect l="0" t="0" r="0" b="0"/>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rgbClr val="5B9BD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任意多边形 14"/>
            <p:cNvSpPr/>
            <p:nvPr>
              <p:custDataLst>
                <p:tags r:id="rId38"/>
              </p:custDataLst>
            </p:nvPr>
          </p:nvSpPr>
          <p:spPr>
            <a:xfrm>
              <a:off x="1215" y="5718"/>
              <a:ext cx="90" cy="90"/>
            </a:xfrm>
            <a:custGeom>
              <a:avLst/>
              <a:gdLst>
                <a:gd name="sw" fmla="*/ 1 w 90"/>
                <a:gd name="sh" fmla="*/ 1 h 90"/>
                <a:gd name="mins" fmla="min sw sh"/>
                <a:gd name="dsw" fmla="+- 0 sw mins"/>
                <a:gd name="dsh" fmla="+- 0 sh mins"/>
                <a:gd name="p0x0" fmla="*/ 45 w 90"/>
                <a:gd name="p0y0" fmla="*/ 0 h 90"/>
                <a:gd name="p0x1" fmla="*/ 69 w 90"/>
                <a:gd name="p0y1" fmla="*/ 0 h 90"/>
                <a:gd name="p0x2" fmla="*/ 90 w 90"/>
                <a:gd name="p0y2" fmla="*/ 20 h 90"/>
                <a:gd name="p0x3" fmla="*/ 90 w 90"/>
                <a:gd name="p0y3" fmla="*/ 45 h 90"/>
                <a:gd name="p0x4" fmla="*/ 90 w 90"/>
                <a:gd name="p0y4" fmla="*/ 69 h 90"/>
                <a:gd name="p0x5" fmla="*/ 69 w 90"/>
                <a:gd name="p0y5" fmla="*/ 90 h 90"/>
                <a:gd name="p0x6" fmla="*/ 45 w 90"/>
                <a:gd name="p0y6" fmla="*/ 90 h 90"/>
                <a:gd name="p0x7" fmla="*/ 20 w 90"/>
                <a:gd name="p0y7" fmla="*/ 90 h 90"/>
                <a:gd name="p0x8" fmla="*/ 0 w 90"/>
                <a:gd name="p0y8" fmla="*/ 69 h 90"/>
                <a:gd name="p0x9" fmla="*/ 0 w 90"/>
                <a:gd name="p0y9" fmla="*/ 45 h 90"/>
                <a:gd name="p0x10" fmla="*/ 0 w 90"/>
                <a:gd name="p0y10" fmla="*/ 20 h 90"/>
                <a:gd name="p0x11" fmla="*/ 20 w 90"/>
                <a:gd name="p0y11" fmla="*/ 0 h 90"/>
                <a:gd name="p0x12" fmla="*/ 45 w 90"/>
                <a:gd name="p0y12" fmla="*/ 0 h 90"/>
              </a:gdLst>
              <a:ahLst/>
              <a:cxnLst/>
              <a:rect l="0" t="0" r="0" b="0"/>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rgbClr val="5B9BD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custDataLst>
                <p:tags r:id="rId39"/>
              </p:custDataLst>
            </p:nvPr>
          </p:nvSpPr>
          <p:spPr>
            <a:xfrm>
              <a:off x="1435" y="4529"/>
              <a:ext cx="2361" cy="398"/>
            </a:xfrm>
            <a:prstGeom prst="rect">
              <a:avLst/>
            </a:prstGeom>
            <a:noFill/>
          </p:spPr>
          <p:txBody>
            <a:bodyPr wrap="square" lIns="0" tIns="0" rIns="0" bIns="0" rtlCol="0" anchor="t">
              <a:noAutofit/>
            </a:bodyPr>
            <a:lstStyle/>
            <a:p>
              <a:pPr algn="l"/>
              <a:r>
                <a:rPr sz="1500" b="1">
                  <a:solidFill>
                    <a:schemeClr val="tx2">
                      <a:alpha val="74118"/>
                    </a:schemeClr>
                  </a:solidFill>
                  <a:latin typeface="微软雅黑" panose="020B0503020204020204" pitchFamily="34" charset="-122"/>
                  <a:ea typeface="微软雅黑" panose="020B0503020204020204" pitchFamily="34" charset="-122"/>
                </a:rPr>
                <a:t>Free browsing</a:t>
              </a:r>
            </a:p>
          </p:txBody>
        </p:sp>
        <p:sp>
          <p:nvSpPr>
            <p:cNvPr id="14" name="文本框 13"/>
            <p:cNvSpPr txBox="1"/>
            <p:nvPr>
              <p:custDataLst>
                <p:tags r:id="rId40"/>
              </p:custDataLst>
            </p:nvPr>
          </p:nvSpPr>
          <p:spPr>
            <a:xfrm>
              <a:off x="1435" y="5047"/>
              <a:ext cx="2020" cy="398"/>
            </a:xfrm>
            <a:prstGeom prst="rect">
              <a:avLst/>
            </a:prstGeom>
            <a:noFill/>
          </p:spPr>
          <p:txBody>
            <a:bodyPr wrap="square" lIns="0" tIns="0" rIns="0" bIns="0" rtlCol="0" anchor="t">
              <a:noAutofit/>
            </a:bodyPr>
            <a:lstStyle/>
            <a:p>
              <a:pPr algn="l"/>
              <a:r>
                <a:rPr sz="1500" b="1">
                  <a:solidFill>
                    <a:schemeClr val="tx2">
                      <a:alpha val="74118"/>
                    </a:schemeClr>
                  </a:solidFill>
                  <a:latin typeface="微软雅黑" panose="020B0503020204020204" pitchFamily="34" charset="-122"/>
                  <a:ea typeface="微软雅黑" panose="020B0503020204020204" pitchFamily="34" charset="-122"/>
                </a:rPr>
                <a:t>Free search</a:t>
              </a:r>
            </a:p>
          </p:txBody>
        </p:sp>
        <p:sp>
          <p:nvSpPr>
            <p:cNvPr id="16" name="文本框 15"/>
            <p:cNvSpPr txBox="1"/>
            <p:nvPr>
              <p:custDataLst>
                <p:tags r:id="rId41"/>
              </p:custDataLst>
            </p:nvPr>
          </p:nvSpPr>
          <p:spPr>
            <a:xfrm>
              <a:off x="1435" y="5564"/>
              <a:ext cx="2452" cy="398"/>
            </a:xfrm>
            <a:prstGeom prst="rect">
              <a:avLst/>
            </a:prstGeom>
            <a:noFill/>
          </p:spPr>
          <p:txBody>
            <a:bodyPr wrap="square" lIns="0" tIns="0" rIns="0" bIns="0" rtlCol="0" anchor="t">
              <a:noAutofit/>
            </a:bodyPr>
            <a:lstStyle/>
            <a:p>
              <a:pPr algn="l"/>
              <a:r>
                <a:rPr sz="1500" b="1">
                  <a:solidFill>
                    <a:schemeClr val="tx2">
                      <a:alpha val="74118"/>
                    </a:schemeClr>
                  </a:solidFill>
                  <a:latin typeface="微软雅黑" panose="020B0503020204020204" pitchFamily="34" charset="-122"/>
                  <a:ea typeface="微软雅黑" panose="020B0503020204020204" pitchFamily="34" charset="-122"/>
                </a:rPr>
                <a:t>Free download</a:t>
              </a:r>
            </a:p>
          </p:txBody>
        </p:sp>
      </p:grpSp>
      <p:sp>
        <p:nvSpPr>
          <p:cNvPr id="27" name="任意多边形 26"/>
          <p:cNvSpPr/>
          <p:nvPr>
            <p:custDataLst>
              <p:tags r:id="rId10"/>
            </p:custDataLst>
          </p:nvPr>
        </p:nvSpPr>
        <p:spPr>
          <a:xfrm>
            <a:off x="4184650" y="3408045"/>
            <a:ext cx="76200" cy="76200"/>
          </a:xfrm>
          <a:custGeom>
            <a:avLst/>
            <a:gdLst>
              <a:gd name="sw" fmla="*/ 1 w 120"/>
              <a:gd name="sh" fmla="*/ 1 h 120"/>
              <a:gd name="mins" fmla="min sw sh"/>
              <a:gd name="dsw" fmla="+- 0 sw mins"/>
              <a:gd name="dsh" fmla="+- 0 sh mins"/>
              <a:gd name="p0x0" fmla="*/ 60 w 120"/>
              <a:gd name="p0y0" fmla="*/ 0 h 120"/>
              <a:gd name="p0x1" fmla="*/ 93 w 120"/>
              <a:gd name="p0y1" fmla="*/ 0 h 120"/>
              <a:gd name="p0x2" fmla="*/ 120 w 120"/>
              <a:gd name="p0y2" fmla="*/ 26 h 120"/>
              <a:gd name="p0x3" fmla="*/ 120 w 120"/>
              <a:gd name="p0y3" fmla="*/ 60 h 120"/>
              <a:gd name="p0x4" fmla="*/ 120 w 120"/>
              <a:gd name="p0y4" fmla="*/ 93 h 120"/>
              <a:gd name="p0x5" fmla="*/ 93 w 120"/>
              <a:gd name="p0y5" fmla="*/ 120 h 120"/>
              <a:gd name="p0x6" fmla="*/ 60 w 120"/>
              <a:gd name="p0y6" fmla="*/ 120 h 120"/>
              <a:gd name="p0x7" fmla="*/ 26 w 120"/>
              <a:gd name="p0y7" fmla="*/ 120 h 120"/>
              <a:gd name="p0x8" fmla="*/ 0 w 120"/>
              <a:gd name="p0y8" fmla="*/ 93 h 120"/>
              <a:gd name="p0x9" fmla="*/ 0 w 120"/>
              <a:gd name="p0y9" fmla="*/ 60 h 120"/>
              <a:gd name="p0x10" fmla="*/ 0 w 120"/>
              <a:gd name="p0y10" fmla="*/ 26 h 120"/>
              <a:gd name="p0x11" fmla="*/ 26 w 120"/>
              <a:gd name="p0y11" fmla="*/ 0 h 120"/>
              <a:gd name="p0x12" fmla="*/ 60 w 120"/>
              <a:gd name="p0y12" fmla="*/ 0 h 120"/>
            </a:gdLst>
            <a:ahLst/>
            <a:cxnLst/>
            <a:rect l="0" t="0" r="0" b="0"/>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9" name="任意多边形 28"/>
          <p:cNvSpPr/>
          <p:nvPr>
            <p:custDataLst>
              <p:tags r:id="rId11"/>
            </p:custDataLst>
          </p:nvPr>
        </p:nvSpPr>
        <p:spPr>
          <a:xfrm>
            <a:off x="4184650" y="3736340"/>
            <a:ext cx="76200" cy="76200"/>
          </a:xfrm>
          <a:custGeom>
            <a:avLst/>
            <a:gdLst>
              <a:gd name="sw" fmla="*/ 1 w 120"/>
              <a:gd name="sh" fmla="*/ 1 h 120"/>
              <a:gd name="mins" fmla="min sw sh"/>
              <a:gd name="dsw" fmla="+- 0 sw mins"/>
              <a:gd name="dsh" fmla="+- 0 sh mins"/>
              <a:gd name="p0x0" fmla="*/ 60 w 120"/>
              <a:gd name="p0y0" fmla="*/ 0 h 120"/>
              <a:gd name="p0x1" fmla="*/ 93 w 120"/>
              <a:gd name="p0y1" fmla="*/ 0 h 120"/>
              <a:gd name="p0x2" fmla="*/ 120 w 120"/>
              <a:gd name="p0y2" fmla="*/ 26 h 120"/>
              <a:gd name="p0x3" fmla="*/ 120 w 120"/>
              <a:gd name="p0y3" fmla="*/ 60 h 120"/>
              <a:gd name="p0x4" fmla="*/ 120 w 120"/>
              <a:gd name="p0y4" fmla="*/ 93 h 120"/>
              <a:gd name="p0x5" fmla="*/ 93 w 120"/>
              <a:gd name="p0y5" fmla="*/ 120 h 120"/>
              <a:gd name="p0x6" fmla="*/ 60 w 120"/>
              <a:gd name="p0y6" fmla="*/ 120 h 120"/>
              <a:gd name="p0x7" fmla="*/ 26 w 120"/>
              <a:gd name="p0y7" fmla="*/ 120 h 120"/>
              <a:gd name="p0x8" fmla="*/ 0 w 120"/>
              <a:gd name="p0y8" fmla="*/ 93 h 120"/>
              <a:gd name="p0x9" fmla="*/ 0 w 120"/>
              <a:gd name="p0y9" fmla="*/ 60 h 120"/>
              <a:gd name="p0x10" fmla="*/ 0 w 120"/>
              <a:gd name="p0y10" fmla="*/ 26 h 120"/>
              <a:gd name="p0x11" fmla="*/ 26 w 120"/>
              <a:gd name="p0y11" fmla="*/ 0 h 120"/>
              <a:gd name="p0x12" fmla="*/ 60 w 120"/>
              <a:gd name="p0y12" fmla="*/ 0 h 120"/>
            </a:gdLst>
            <a:ahLst/>
            <a:cxnLst/>
            <a:rect l="0" t="0" r="0" b="0"/>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7" name="矩形 36"/>
          <p:cNvSpPr/>
          <p:nvPr>
            <p:custDataLst>
              <p:tags r:id="rId12"/>
            </p:custDataLst>
          </p:nvPr>
        </p:nvSpPr>
        <p:spPr>
          <a:xfrm>
            <a:off x="8654415" y="2153285"/>
            <a:ext cx="377825" cy="1085850"/>
          </a:xfrm>
          <a:prstGeom prst="rect">
            <a:avLst/>
          </a:prstGeom>
          <a:solidFill>
            <a:srgbClr val="FFFFFF">
              <a:alpha val="14118"/>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0" name="任意多边形 39"/>
          <p:cNvSpPr/>
          <p:nvPr>
            <p:custDataLst>
              <p:tags r:id="rId13"/>
            </p:custDataLst>
          </p:nvPr>
        </p:nvSpPr>
        <p:spPr>
          <a:xfrm>
            <a:off x="8654415" y="3353435"/>
            <a:ext cx="2766060" cy="633095"/>
          </a:xfrm>
          <a:custGeom>
            <a:avLst/>
            <a:gdLst>
              <a:gd name="sw" fmla="*/ 1 w 4355"/>
              <a:gd name="sh" fmla="*/ 1 h 997"/>
              <a:gd name="mins" fmla="min sw sh"/>
              <a:gd name="dsw" fmla="+- 0 sw mins"/>
              <a:gd name="dsh" fmla="+- 0 sh mins"/>
              <a:gd name="p0x0" fmla="*/ 30 w 4355"/>
              <a:gd name="p0y0" fmla="*/ 0 h 997"/>
              <a:gd name="p0x1" fmla="*/ 4325 w 4355"/>
              <a:gd name="p0y1" fmla="*/ 0 h 997"/>
              <a:gd name="p0x2" fmla="*/ 4342 w 4355"/>
              <a:gd name="p0y2" fmla="*/ 0 h 997"/>
              <a:gd name="p0x3" fmla="*/ 4355 w 4355"/>
              <a:gd name="p0y3" fmla="*/ 13 h 997"/>
              <a:gd name="p0x4" fmla="*/ 4355 w 4355"/>
              <a:gd name="p0y4" fmla="*/ 30 h 997"/>
              <a:gd name="p0x5" fmla="*/ 4355 w 4355"/>
              <a:gd name="p0y5" fmla="*/ 967 h 997"/>
              <a:gd name="p0x6" fmla="*/ 4355 w 4355"/>
              <a:gd name="p0y6" fmla="*/ 984 h 997"/>
              <a:gd name="p0x7" fmla="*/ 4342 w 4355"/>
              <a:gd name="p0y7" fmla="*/ 997 h 997"/>
              <a:gd name="p0x8" fmla="*/ 4325 w 4355"/>
              <a:gd name="p0y8" fmla="*/ 997 h 997"/>
              <a:gd name="p0x9" fmla="*/ 30 w 4355"/>
              <a:gd name="p0y9" fmla="*/ 997 h 997"/>
              <a:gd name="p0x10" fmla="*/ 13 w 4355"/>
              <a:gd name="p0y10" fmla="*/ 997 h 997"/>
              <a:gd name="p0x11" fmla="*/ 0 w 4355"/>
              <a:gd name="p0y11" fmla="*/ 984 h 997"/>
              <a:gd name="p0x12" fmla="*/ 0 w 4355"/>
              <a:gd name="p0y12" fmla="*/ 967 h 997"/>
              <a:gd name="p0x13" fmla="*/ 0 w 4355"/>
              <a:gd name="p0y13" fmla="*/ 30 h 997"/>
              <a:gd name="p0x14" fmla="*/ 0 w 4355"/>
              <a:gd name="p0y14" fmla="*/ 13 h 997"/>
              <a:gd name="p0x15" fmla="*/ 13 w 4355"/>
              <a:gd name="p0y15" fmla="*/ 0 h 997"/>
              <a:gd name="p0x16" fmla="*/ 30 w 4355"/>
              <a:gd name="p0y16" fmla="*/ 0 h 997"/>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FFFFFF">
              <a:alpha val="12157"/>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91" name="组合 90"/>
          <p:cNvGrpSpPr/>
          <p:nvPr/>
        </p:nvGrpSpPr>
        <p:grpSpPr>
          <a:xfrm>
            <a:off x="804545" y="3948430"/>
            <a:ext cx="2937040" cy="2067243"/>
            <a:chOff x="13629" y="2055"/>
            <a:chExt cx="4625" cy="3256"/>
          </a:xfrm>
        </p:grpSpPr>
        <p:sp>
          <p:nvSpPr>
            <p:cNvPr id="32" name="矩形 31"/>
            <p:cNvSpPr/>
            <p:nvPr>
              <p:custDataLst>
                <p:tags r:id="rId28"/>
              </p:custDataLst>
            </p:nvPr>
          </p:nvSpPr>
          <p:spPr>
            <a:xfrm>
              <a:off x="13629" y="2055"/>
              <a:ext cx="2212" cy="435"/>
            </a:xfrm>
            <a:prstGeom prst="rect">
              <a:avLst/>
            </a:prstGeom>
            <a:solidFill>
              <a:srgbClr val="ED7D31">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3" name="文本框 32"/>
            <p:cNvSpPr txBox="1"/>
            <p:nvPr>
              <p:custDataLst>
                <p:tags r:id="rId29"/>
              </p:custDataLst>
            </p:nvPr>
          </p:nvSpPr>
          <p:spPr>
            <a:xfrm>
              <a:off x="13749" y="2115"/>
              <a:ext cx="2213" cy="315"/>
            </a:xfrm>
            <a:prstGeom prst="rect">
              <a:avLst/>
            </a:prstGeom>
            <a:noFill/>
          </p:spPr>
          <p:txBody>
            <a:bodyPr wrap="square" lIns="0" tIns="0" rIns="0" bIns="0" rtlCol="0" anchor="t">
              <a:noAutofit/>
            </a:bodyPr>
            <a:lstStyle/>
            <a:p>
              <a:pPr algn="l"/>
              <a:r>
                <a:rPr sz="1200" b="1">
                  <a:solidFill>
                    <a:srgbClr val="F5B88A"/>
                  </a:solidFill>
                  <a:latin typeface="微软雅黑" panose="020B0503020204020204" pitchFamily="34" charset="-122"/>
                  <a:ea typeface="微软雅黑" panose="020B0503020204020204" pitchFamily="34" charset="-122"/>
                </a:rPr>
                <a:t>Publisher Service</a:t>
              </a:r>
            </a:p>
          </p:txBody>
        </p:sp>
        <p:sp>
          <p:nvSpPr>
            <p:cNvPr id="34" name="任意多边形 33"/>
            <p:cNvSpPr/>
            <p:nvPr>
              <p:custDataLst>
                <p:tags r:id="rId30"/>
              </p:custDataLst>
            </p:nvPr>
          </p:nvSpPr>
          <p:spPr>
            <a:xfrm>
              <a:off x="13629" y="2730"/>
              <a:ext cx="660" cy="660"/>
            </a:xfrm>
            <a:custGeom>
              <a:avLst/>
              <a:gdLst>
                <a:gd name="sw" fmla="*/ 1 w 660"/>
                <a:gd name="sh" fmla="*/ 1 h 660"/>
                <a:gd name="mins" fmla="min sw sh"/>
                <a:gd name="dsw" fmla="+- 0 sw mins"/>
                <a:gd name="dsh" fmla="+- 0 sh mins"/>
                <a:gd name="p0x0" fmla="*/ 30 w 660"/>
                <a:gd name="p0y0" fmla="*/ 0 h 660"/>
                <a:gd name="p0x1" fmla="*/ 630 w 660"/>
                <a:gd name="p0y1" fmla="*/ 0 h 660"/>
                <a:gd name="p0x2" fmla="*/ 646 w 660"/>
                <a:gd name="p0y2" fmla="*/ 0 h 660"/>
                <a:gd name="p0x3" fmla="*/ 660 w 660"/>
                <a:gd name="p0y3" fmla="*/ 13 h 660"/>
                <a:gd name="p0x4" fmla="*/ 660 w 660"/>
                <a:gd name="p0y4" fmla="*/ 30 h 660"/>
                <a:gd name="p0x5" fmla="*/ 660 w 660"/>
                <a:gd name="p0y5" fmla="*/ 630 h 660"/>
                <a:gd name="p0x6" fmla="*/ 660 w 660"/>
                <a:gd name="p0y6" fmla="*/ 646 h 660"/>
                <a:gd name="p0x7" fmla="*/ 646 w 660"/>
                <a:gd name="p0y7" fmla="*/ 660 h 660"/>
                <a:gd name="p0x8" fmla="*/ 630 w 660"/>
                <a:gd name="p0y8" fmla="*/ 660 h 660"/>
                <a:gd name="p0x9" fmla="*/ 30 w 660"/>
                <a:gd name="p0y9" fmla="*/ 660 h 660"/>
                <a:gd name="p0x10" fmla="*/ 13 w 660"/>
                <a:gd name="p0y10" fmla="*/ 660 h 660"/>
                <a:gd name="p0x11" fmla="*/ 0 w 660"/>
                <a:gd name="p0y11" fmla="*/ 646 h 660"/>
                <a:gd name="p0x12" fmla="*/ 0 w 660"/>
                <a:gd name="p0y12" fmla="*/ 630 h 660"/>
                <a:gd name="p0x13" fmla="*/ 0 w 660"/>
                <a:gd name="p0y13" fmla="*/ 30 h 660"/>
                <a:gd name="p0x14" fmla="*/ 0 w 660"/>
                <a:gd name="p0y14" fmla="*/ 13 h 660"/>
                <a:gd name="p0x15" fmla="*/ 13 w 660"/>
                <a:gd name="p0y15" fmla="*/ 0 h 660"/>
                <a:gd name="p0x16" fmla="*/ 30 w 660"/>
                <a:gd name="p0y16" fmla="*/ 0 h 6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35" name="图片 34"/>
            <p:cNvPicPr>
              <a:picLocks noChangeAspect="1"/>
            </p:cNvPicPr>
            <p:nvPr>
              <p:custDataLst>
                <p:tags r:id="rId31"/>
              </p:custDataLst>
            </p:nvPr>
          </p:nvPicPr>
          <p:blipFill>
            <a:blip>
              <a:extLst>
                <a:ext uri="{96DAC541-7B7A-43D3-8B79-37D633B846F1}">
                  <asvg:svgBlip xmlns:asvg="http://schemas.microsoft.com/office/drawing/2016/SVG/main" r:embed="rId46"/>
                </a:ext>
              </a:extLst>
            </a:blip>
            <a:srcRect l="-1404" t="-3067" r="-1404" b="-3067"/>
            <a:stretch>
              <a:fillRect/>
            </a:stretch>
          </p:blipFill>
          <p:spPr>
            <a:xfrm>
              <a:off x="13812" y="2857"/>
              <a:ext cx="293" cy="398"/>
            </a:xfrm>
            <a:prstGeom prst="rect">
              <a:avLst/>
            </a:prstGeom>
          </p:spPr>
        </p:pic>
        <p:sp>
          <p:nvSpPr>
            <p:cNvPr id="36" name="文本框 35"/>
            <p:cNvSpPr txBox="1"/>
            <p:nvPr>
              <p:custDataLst>
                <p:tags r:id="rId32"/>
              </p:custDataLst>
            </p:nvPr>
          </p:nvSpPr>
          <p:spPr>
            <a:xfrm>
              <a:off x="14469" y="2772"/>
              <a:ext cx="3514" cy="576"/>
            </a:xfrm>
            <a:prstGeom prst="rect">
              <a:avLst/>
            </a:prstGeom>
            <a:noFill/>
          </p:spPr>
          <p:txBody>
            <a:bodyPr wrap="square" lIns="0" tIns="0" rIns="0" bIns="0" rtlCol="0" anchor="t">
              <a:noAutofit/>
            </a:bodyPr>
            <a:lstStyle/>
            <a:p>
              <a:pPr algn="l">
                <a:lnSpc>
                  <a:spcPct val="104000"/>
                </a:lnSpc>
              </a:pPr>
              <a:r>
                <a:rPr sz="2100" b="1">
                  <a:solidFill>
                    <a:srgbClr val="ED7D31"/>
                  </a:solidFill>
                  <a:highlight>
                    <a:srgbClr val="FFFF00"/>
                  </a:highlight>
                  <a:latin typeface="微软雅黑" panose="020B0503020204020204" pitchFamily="34" charset="-122"/>
                  <a:ea typeface="微软雅黑" panose="020B0503020204020204" pitchFamily="34" charset="-122"/>
                </a:rPr>
                <a:t>KeAi Publishing</a:t>
              </a:r>
            </a:p>
          </p:txBody>
        </p:sp>
        <p:sp>
          <p:nvSpPr>
            <p:cNvPr id="39" name="文本框 38"/>
            <p:cNvSpPr txBox="1"/>
            <p:nvPr>
              <p:custDataLst>
                <p:tags r:id="rId33"/>
              </p:custDataLst>
            </p:nvPr>
          </p:nvSpPr>
          <p:spPr>
            <a:xfrm>
              <a:off x="13629" y="3493"/>
              <a:ext cx="3641" cy="1193"/>
            </a:xfrm>
            <a:prstGeom prst="rect">
              <a:avLst/>
            </a:prstGeom>
            <a:noFill/>
          </p:spPr>
          <p:txBody>
            <a:bodyPr wrap="square" lIns="0" tIns="0" rIns="0" bIns="0" rtlCol="0" anchor="t">
              <a:noAutofit/>
            </a:bodyPr>
            <a:lstStyle/>
            <a:p>
              <a:pPr algn="l"/>
              <a:r>
                <a:rPr sz="1400" b="1">
                  <a:solidFill>
                    <a:schemeClr val="tx2">
                      <a:alpha val="74118"/>
                    </a:schemeClr>
                  </a:solidFill>
                  <a:latin typeface="微软雅黑" panose="020B0503020204020204" pitchFamily="34" charset="-122"/>
                  <a:ea typeface="微软雅黑" panose="020B0503020204020204" pitchFamily="34" charset="-122"/>
                </a:rPr>
                <a:t>Repurposed as OA journal publishing service provider</a:t>
              </a:r>
              <a:r>
                <a:rPr lang="en-US" sz="1400" b="1">
                  <a:solidFill>
                    <a:schemeClr val="tx2">
                      <a:alpha val="74118"/>
                    </a:schemeClr>
                  </a:solidFill>
                  <a:latin typeface="微软雅黑" panose="020B0503020204020204" pitchFamily="34" charset="-122"/>
                  <a:ea typeface="微软雅黑" panose="020B0503020204020204" pitchFamily="34" charset="-122"/>
                </a:rPr>
                <a:t> in 2013</a:t>
              </a:r>
            </a:p>
          </p:txBody>
        </p:sp>
        <p:sp>
          <p:nvSpPr>
            <p:cNvPr id="41" name="文本框 40"/>
            <p:cNvSpPr txBox="1"/>
            <p:nvPr>
              <p:custDataLst>
                <p:tags r:id="rId34"/>
              </p:custDataLst>
            </p:nvPr>
          </p:nvSpPr>
          <p:spPr>
            <a:xfrm>
              <a:off x="13674" y="4673"/>
              <a:ext cx="1678" cy="638"/>
            </a:xfrm>
            <a:prstGeom prst="rect">
              <a:avLst/>
            </a:prstGeom>
            <a:noFill/>
          </p:spPr>
          <p:txBody>
            <a:bodyPr wrap="square" lIns="0" tIns="0" rIns="0" bIns="0" rtlCol="0" anchor="t">
              <a:noAutofit/>
            </a:bodyPr>
            <a:lstStyle/>
            <a:p>
              <a:pPr algn="l"/>
              <a:r>
                <a:rPr sz="2400" b="1">
                  <a:solidFill>
                    <a:srgbClr val="5B9BD5"/>
                  </a:solidFill>
                  <a:latin typeface="微软雅黑" panose="020B0503020204020204" pitchFamily="34" charset="-122"/>
                  <a:ea typeface="微软雅黑" panose="020B0503020204020204" pitchFamily="34" charset="-122"/>
                </a:rPr>
                <a:t>280+</a:t>
              </a:r>
            </a:p>
          </p:txBody>
        </p:sp>
        <p:sp>
          <p:nvSpPr>
            <p:cNvPr id="42" name="文本框 41"/>
            <p:cNvSpPr txBox="1"/>
            <p:nvPr>
              <p:custDataLst>
                <p:tags r:id="rId35"/>
              </p:custDataLst>
            </p:nvPr>
          </p:nvSpPr>
          <p:spPr>
            <a:xfrm>
              <a:off x="14932" y="4853"/>
              <a:ext cx="3322" cy="398"/>
            </a:xfrm>
            <a:prstGeom prst="rect">
              <a:avLst/>
            </a:prstGeom>
            <a:noFill/>
          </p:spPr>
          <p:txBody>
            <a:bodyPr wrap="square" lIns="0" tIns="0" rIns="0" bIns="0" rtlCol="0" anchor="t">
              <a:noAutofit/>
            </a:bodyPr>
            <a:lstStyle/>
            <a:p>
              <a:pPr algn="l"/>
              <a:r>
                <a:rPr sz="1500" b="1">
                  <a:solidFill>
                    <a:schemeClr val="tx2">
                      <a:alpha val="74118"/>
                    </a:schemeClr>
                  </a:solidFill>
                  <a:latin typeface="微软雅黑" panose="020B0503020204020204" pitchFamily="34" charset="-122"/>
                  <a:ea typeface="微软雅黑" panose="020B0503020204020204" pitchFamily="34" charset="-122"/>
                </a:rPr>
                <a:t>journals in portfolio</a:t>
              </a:r>
            </a:p>
          </p:txBody>
        </p:sp>
      </p:grpSp>
      <p:sp>
        <p:nvSpPr>
          <p:cNvPr id="18" name="矩形 17"/>
          <p:cNvSpPr/>
          <p:nvPr>
            <p:custDataLst>
              <p:tags r:id="rId14"/>
            </p:custDataLst>
          </p:nvPr>
        </p:nvSpPr>
        <p:spPr>
          <a:xfrm>
            <a:off x="6347460" y="1494155"/>
            <a:ext cx="1823085" cy="278765"/>
          </a:xfrm>
          <a:prstGeom prst="rect">
            <a:avLst/>
          </a:pr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tx2"/>
              </a:solidFill>
            </a:endParaRPr>
          </a:p>
        </p:txBody>
      </p:sp>
      <p:sp>
        <p:nvSpPr>
          <p:cNvPr id="19" name="文本框 18"/>
          <p:cNvSpPr txBox="1"/>
          <p:nvPr>
            <p:custDataLst>
              <p:tags r:id="rId15"/>
            </p:custDataLst>
          </p:nvPr>
        </p:nvSpPr>
        <p:spPr>
          <a:xfrm>
            <a:off x="6440805" y="1541145"/>
            <a:ext cx="1802765" cy="201930"/>
          </a:xfrm>
          <a:prstGeom prst="rect">
            <a:avLst/>
          </a:prstGeom>
          <a:noFill/>
        </p:spPr>
        <p:txBody>
          <a:bodyPr wrap="square" lIns="0" tIns="0" rIns="0" bIns="0" rtlCol="0" anchor="t">
            <a:noAutofit/>
          </a:bodyPr>
          <a:lstStyle/>
          <a:p>
            <a:pPr algn="l"/>
            <a:r>
              <a:rPr sz="1200" b="1">
                <a:solidFill>
                  <a:schemeClr val="tx2"/>
                </a:solidFill>
                <a:latin typeface="微软雅黑" panose="020B0503020204020204" pitchFamily="34" charset="-122"/>
                <a:ea typeface="微软雅黑" panose="020B0503020204020204" pitchFamily="34" charset="-122"/>
              </a:rPr>
              <a:t>OA Journal Platform</a:t>
            </a:r>
          </a:p>
        </p:txBody>
      </p:sp>
      <p:sp>
        <p:nvSpPr>
          <p:cNvPr id="24" name="文本框 23"/>
          <p:cNvSpPr txBox="1"/>
          <p:nvPr>
            <p:custDataLst>
              <p:tags r:id="rId16"/>
            </p:custDataLst>
          </p:nvPr>
        </p:nvSpPr>
        <p:spPr>
          <a:xfrm>
            <a:off x="6944360" y="1939925"/>
            <a:ext cx="1426210" cy="363220"/>
          </a:xfrm>
          <a:prstGeom prst="rect">
            <a:avLst/>
          </a:prstGeom>
          <a:noFill/>
        </p:spPr>
        <p:txBody>
          <a:bodyPr wrap="square" lIns="0" tIns="0" rIns="0" bIns="0" rtlCol="0" anchor="t">
            <a:noAutofit/>
          </a:bodyPr>
          <a:lstStyle/>
          <a:p>
            <a:pPr algn="l">
              <a:lnSpc>
                <a:spcPct val="104000"/>
              </a:lnSpc>
            </a:pPr>
            <a:r>
              <a:rPr sz="2100" b="1">
                <a:solidFill>
                  <a:schemeClr val="tx2"/>
                </a:solidFill>
                <a:latin typeface="微软雅黑" panose="020B0503020204020204" pitchFamily="34" charset="-122"/>
                <a:ea typeface="微软雅黑" panose="020B0503020204020204" pitchFamily="34" charset="-122"/>
              </a:rPr>
              <a:t>SciOpen</a:t>
            </a:r>
          </a:p>
        </p:txBody>
      </p:sp>
      <p:sp>
        <p:nvSpPr>
          <p:cNvPr id="26" name="文本框 25"/>
          <p:cNvSpPr txBox="1"/>
          <p:nvPr>
            <p:custDataLst>
              <p:tags r:id="rId17"/>
            </p:custDataLst>
          </p:nvPr>
        </p:nvSpPr>
        <p:spPr>
          <a:xfrm>
            <a:off x="6347460" y="2837815"/>
            <a:ext cx="5388610" cy="236855"/>
          </a:xfrm>
          <a:prstGeom prst="rect">
            <a:avLst/>
          </a:prstGeom>
          <a:noFill/>
        </p:spPr>
        <p:txBody>
          <a:bodyPr wrap="square" lIns="0" tIns="0" rIns="0" bIns="0" rtlCol="0" anchor="t">
            <a:noAutofit/>
          </a:bodyPr>
          <a:lstStyle/>
          <a:p>
            <a:pPr marL="285750" indent="-285750" algn="l">
              <a:lnSpc>
                <a:spcPct val="100000"/>
              </a:lnSpc>
              <a:buClrTx/>
              <a:buSzTx/>
              <a:buFont typeface="Wingdings" panose="05000000000000000000" charset="0"/>
              <a:buChar char="l"/>
            </a:pPr>
            <a:r>
              <a:rPr lang="en-US" altLang="zh-CN" sz="1350" b="1">
                <a:solidFill>
                  <a:schemeClr val="tx2"/>
                </a:solidFill>
                <a:latin typeface="微软雅黑" panose="020B0503020204020204" pitchFamily="34" charset="-122"/>
                <a:ea typeface="微软雅黑" panose="020B0503020204020204" pitchFamily="34" charset="-122"/>
              </a:rPr>
              <a:t>Free full-text browsing, downloading &amp; sharing</a:t>
            </a:r>
          </a:p>
        </p:txBody>
      </p:sp>
      <p:sp>
        <p:nvSpPr>
          <p:cNvPr id="28" name="文本框 27"/>
          <p:cNvSpPr txBox="1"/>
          <p:nvPr>
            <p:custDataLst>
              <p:tags r:id="rId18"/>
            </p:custDataLst>
          </p:nvPr>
        </p:nvSpPr>
        <p:spPr>
          <a:xfrm>
            <a:off x="6347460" y="3145790"/>
            <a:ext cx="5633085" cy="254635"/>
          </a:xfrm>
          <a:prstGeom prst="rect">
            <a:avLst/>
          </a:prstGeom>
          <a:noFill/>
        </p:spPr>
        <p:txBody>
          <a:bodyPr wrap="square" lIns="0" tIns="0" rIns="0" bIns="0" rtlCol="0" anchor="t">
            <a:noAutofit/>
          </a:bodyPr>
          <a:lstStyle/>
          <a:p>
            <a:pPr marL="285750" indent="-285750" algn="l">
              <a:buFont typeface="Wingdings" panose="05000000000000000000" charset="0"/>
              <a:buChar char="l"/>
            </a:pPr>
            <a:r>
              <a:rPr lang="en-US" altLang="zh-CN" sz="1350" b="1">
                <a:solidFill>
                  <a:schemeClr val="tx2"/>
                </a:solidFill>
                <a:latin typeface="微软雅黑" panose="020B0503020204020204" pitchFamily="34" charset="-122"/>
                <a:ea typeface="微软雅黑" panose="020B0503020204020204" pitchFamily="34" charset="-122"/>
              </a:rPr>
              <a:t>Most journals on SciOpen are </a:t>
            </a:r>
            <a:r>
              <a:rPr lang="en-US" altLang="zh-CN" sz="1350" b="1">
                <a:solidFill>
                  <a:schemeClr val="accent6"/>
                </a:solidFill>
                <a:latin typeface="微软雅黑" panose="020B0503020204020204" pitchFamily="34" charset="-122"/>
                <a:ea typeface="微软雅黑" panose="020B0503020204020204" pitchFamily="34" charset="-122"/>
              </a:rPr>
              <a:t>Gold OA</a:t>
            </a:r>
          </a:p>
        </p:txBody>
      </p:sp>
      <p:sp>
        <p:nvSpPr>
          <p:cNvPr id="25" name="文本框 24"/>
          <p:cNvSpPr txBox="1"/>
          <p:nvPr>
            <p:custDataLst>
              <p:tags r:id="rId19"/>
            </p:custDataLst>
          </p:nvPr>
        </p:nvSpPr>
        <p:spPr>
          <a:xfrm>
            <a:off x="6348095" y="2542540"/>
            <a:ext cx="4850130" cy="254635"/>
          </a:xfrm>
          <a:prstGeom prst="rect">
            <a:avLst/>
          </a:prstGeom>
          <a:noFill/>
        </p:spPr>
        <p:txBody>
          <a:bodyPr wrap="square" lIns="0" tIns="0" rIns="0" bIns="0" rtlCol="0" anchor="t">
            <a:noAutofit/>
          </a:bodyPr>
          <a:lstStyle/>
          <a:p>
            <a:pPr marL="285750" indent="-285750" algn="l">
              <a:buFont typeface="Wingdings" panose="05000000000000000000" charset="0"/>
              <a:buChar char="l"/>
            </a:pPr>
            <a:r>
              <a:rPr lang="en-US" altLang="zh-CN" sz="1350" b="1">
                <a:solidFill>
                  <a:schemeClr val="tx2"/>
                </a:solidFill>
                <a:latin typeface="微软雅黑" panose="020B0503020204020204" pitchFamily="34" charset="-122"/>
                <a:ea typeface="微软雅黑" panose="020B0503020204020204" pitchFamily="34" charset="-122"/>
              </a:rPr>
              <a:t>A publishing platform of </a:t>
            </a:r>
            <a:r>
              <a:rPr lang="en-US" altLang="zh-CN" sz="1350" b="1">
                <a:solidFill>
                  <a:schemeClr val="tx1"/>
                </a:solidFill>
                <a:latin typeface="微软雅黑" panose="020B0503020204020204" pitchFamily="34" charset="-122"/>
                <a:ea typeface="微软雅黑" panose="020B0503020204020204" pitchFamily="34" charset="-122"/>
              </a:rPr>
              <a:t>Tsinghua University Press</a:t>
            </a:r>
          </a:p>
        </p:txBody>
      </p:sp>
      <p:grpSp>
        <p:nvGrpSpPr>
          <p:cNvPr id="104" name="组合 103"/>
          <p:cNvGrpSpPr/>
          <p:nvPr/>
        </p:nvGrpSpPr>
        <p:grpSpPr>
          <a:xfrm>
            <a:off x="6347460" y="1927225"/>
            <a:ext cx="431165" cy="407670"/>
            <a:chOff x="9996" y="3274"/>
            <a:chExt cx="762" cy="788"/>
          </a:xfrm>
        </p:grpSpPr>
        <p:sp>
          <p:nvSpPr>
            <p:cNvPr id="22" name="任意多边形 21"/>
            <p:cNvSpPr/>
            <p:nvPr>
              <p:custDataLst>
                <p:tags r:id="rId26"/>
              </p:custDataLst>
            </p:nvPr>
          </p:nvSpPr>
          <p:spPr>
            <a:xfrm>
              <a:off x="9996" y="3274"/>
              <a:ext cx="763" cy="788"/>
            </a:xfrm>
            <a:custGeom>
              <a:avLst/>
              <a:gdLst>
                <a:gd name="sw" fmla="*/ 1 w 780"/>
                <a:gd name="sh" fmla="*/ 1 h 780"/>
                <a:gd name="mins" fmla="min sw sh"/>
                <a:gd name="dsw" fmla="+- 0 sw mins"/>
                <a:gd name="dsh" fmla="+- 0 sh mins"/>
                <a:gd name="p0x0" fmla="*/ 30 w 780"/>
                <a:gd name="p0y0" fmla="*/ 0 h 780"/>
                <a:gd name="p0x1" fmla="*/ 750 w 780"/>
                <a:gd name="p0y1" fmla="*/ 0 h 780"/>
                <a:gd name="p0x2" fmla="*/ 766 w 780"/>
                <a:gd name="p0y2" fmla="*/ 0 h 780"/>
                <a:gd name="p0x3" fmla="*/ 780 w 780"/>
                <a:gd name="p0y3" fmla="*/ 13 h 780"/>
                <a:gd name="p0x4" fmla="*/ 780 w 780"/>
                <a:gd name="p0y4" fmla="*/ 30 h 780"/>
                <a:gd name="p0x5" fmla="*/ 780 w 780"/>
                <a:gd name="p0y5" fmla="*/ 750 h 780"/>
                <a:gd name="p0x6" fmla="*/ 780 w 780"/>
                <a:gd name="p0y6" fmla="*/ 766 h 780"/>
                <a:gd name="p0x7" fmla="*/ 766 w 780"/>
                <a:gd name="p0y7" fmla="*/ 780 h 780"/>
                <a:gd name="p0x8" fmla="*/ 750 w 780"/>
                <a:gd name="p0y8" fmla="*/ 780 h 780"/>
                <a:gd name="p0x9" fmla="*/ 30 w 780"/>
                <a:gd name="p0y9" fmla="*/ 780 h 780"/>
                <a:gd name="p0x10" fmla="*/ 13 w 780"/>
                <a:gd name="p0y10" fmla="*/ 780 h 780"/>
                <a:gd name="p0x11" fmla="*/ 0 w 780"/>
                <a:gd name="p0y11" fmla="*/ 766 h 780"/>
                <a:gd name="p0x12" fmla="*/ 0 w 780"/>
                <a:gd name="p0y12" fmla="*/ 750 h 780"/>
                <a:gd name="p0x13" fmla="*/ 0 w 780"/>
                <a:gd name="p0y13" fmla="*/ 30 h 780"/>
                <a:gd name="p0x14" fmla="*/ 0 w 780"/>
                <a:gd name="p0y14" fmla="*/ 13 h 780"/>
                <a:gd name="p0x15" fmla="*/ 13 w 780"/>
                <a:gd name="p0y15" fmla="*/ 0 h 780"/>
                <a:gd name="p0x16" fmla="*/ 30 w 780"/>
                <a:gd name="p0y16" fmla="*/ 0 h 78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rgbClr val="5B9BD5">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tx2"/>
                </a:solidFill>
              </a:endParaRPr>
            </a:p>
          </p:txBody>
        </p:sp>
        <p:pic>
          <p:nvPicPr>
            <p:cNvPr id="23" name="图片 22"/>
            <p:cNvPicPr>
              <a:picLocks noChangeAspect="1"/>
            </p:cNvPicPr>
            <p:nvPr>
              <p:custDataLst>
                <p:tags r:id="rId27"/>
              </p:custDataLst>
            </p:nvPr>
          </p:nvPicPr>
          <p:blipFill>
            <a:blip>
              <a:extLst>
                <a:ext uri="{96DAC541-7B7A-43D3-8B79-37D633B846F1}">
                  <asvg:svgBlip xmlns:asvg="http://schemas.microsoft.com/office/drawing/2016/SVG/main" r:embed="rId47"/>
                </a:ext>
              </a:extLst>
            </a:blip>
            <a:srcRect t="-3333" b="-3333"/>
            <a:stretch>
              <a:fillRect/>
            </a:stretch>
          </p:blipFill>
          <p:spPr>
            <a:xfrm>
              <a:off x="10143" y="3425"/>
              <a:ext cx="469" cy="485"/>
            </a:xfrm>
            <a:prstGeom prst="rect">
              <a:avLst/>
            </a:prstGeom>
          </p:spPr>
        </p:pic>
      </p:grpSp>
      <p:pic>
        <p:nvPicPr>
          <p:cNvPr id="103" name="图片 102"/>
          <p:cNvPicPr>
            <a:picLocks noChangeAspect="1"/>
          </p:cNvPicPr>
          <p:nvPr/>
        </p:nvPicPr>
        <p:blipFill>
          <a:blip r:embed="rId48"/>
          <a:stretch>
            <a:fillRect/>
          </a:stretch>
        </p:blipFill>
        <p:spPr>
          <a:xfrm>
            <a:off x="2999740" y="1477010"/>
            <a:ext cx="2856865" cy="897255"/>
          </a:xfrm>
          <a:prstGeom prst="rect">
            <a:avLst/>
          </a:prstGeom>
        </p:spPr>
      </p:pic>
      <p:pic>
        <p:nvPicPr>
          <p:cNvPr id="105" name="图片 104"/>
          <p:cNvPicPr>
            <a:picLocks noChangeAspect="1"/>
          </p:cNvPicPr>
          <p:nvPr/>
        </p:nvPicPr>
        <p:blipFill>
          <a:blip r:embed="rId49"/>
          <a:stretch>
            <a:fillRect/>
          </a:stretch>
        </p:blipFill>
        <p:spPr>
          <a:xfrm>
            <a:off x="8256270" y="1490980"/>
            <a:ext cx="3221990" cy="937260"/>
          </a:xfrm>
          <a:prstGeom prst="rect">
            <a:avLst/>
          </a:prstGeom>
        </p:spPr>
      </p:pic>
      <p:grpSp>
        <p:nvGrpSpPr>
          <p:cNvPr id="109" name="组合 108"/>
          <p:cNvGrpSpPr/>
          <p:nvPr/>
        </p:nvGrpSpPr>
        <p:grpSpPr>
          <a:xfrm>
            <a:off x="4008120" y="4201160"/>
            <a:ext cx="1634490" cy="1629410"/>
            <a:chOff x="6444" y="6517"/>
            <a:chExt cx="2268" cy="2268"/>
          </a:xfrm>
        </p:grpSpPr>
        <p:sp>
          <p:nvSpPr>
            <p:cNvPr id="108" name="椭圆 107"/>
            <p:cNvSpPr/>
            <p:nvPr/>
          </p:nvSpPr>
          <p:spPr>
            <a:xfrm>
              <a:off x="6444" y="6517"/>
              <a:ext cx="2268" cy="2268"/>
            </a:xfrm>
            <a:prstGeom prst="ellipse">
              <a:avLst/>
            </a:prstGeom>
            <a:solidFill>
              <a:srgbClr val="10495D"/>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07" name="图片 106"/>
            <p:cNvPicPr>
              <a:picLocks noChangeAspect="1"/>
            </p:cNvPicPr>
            <p:nvPr/>
          </p:nvPicPr>
          <p:blipFill>
            <a:blip r:embed="rId50"/>
            <a:stretch>
              <a:fillRect/>
            </a:stretch>
          </p:blipFill>
          <p:spPr>
            <a:xfrm>
              <a:off x="6444" y="6534"/>
              <a:ext cx="2251" cy="2199"/>
            </a:xfrm>
            <a:prstGeom prst="rect">
              <a:avLst/>
            </a:prstGeom>
          </p:spPr>
        </p:pic>
      </p:grpSp>
      <p:grpSp>
        <p:nvGrpSpPr>
          <p:cNvPr id="110" name="组合 109"/>
          <p:cNvGrpSpPr/>
          <p:nvPr/>
        </p:nvGrpSpPr>
        <p:grpSpPr>
          <a:xfrm>
            <a:off x="6347460" y="3910330"/>
            <a:ext cx="2764945" cy="2198033"/>
            <a:chOff x="13629" y="2055"/>
            <a:chExt cx="4354" cy="3462"/>
          </a:xfrm>
        </p:grpSpPr>
        <p:sp>
          <p:nvSpPr>
            <p:cNvPr id="111" name="矩形 110"/>
            <p:cNvSpPr/>
            <p:nvPr>
              <p:custDataLst>
                <p:tags r:id="rId21"/>
              </p:custDataLst>
            </p:nvPr>
          </p:nvSpPr>
          <p:spPr>
            <a:xfrm>
              <a:off x="13629" y="2055"/>
              <a:ext cx="2212" cy="435"/>
            </a:xfrm>
            <a:prstGeom prst="rect">
              <a:avLst/>
            </a:prstGeom>
            <a:solidFill>
              <a:srgbClr val="ED7D31">
                <a:alpha val="14902"/>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2" name="文本框 111"/>
            <p:cNvSpPr txBox="1"/>
            <p:nvPr>
              <p:custDataLst>
                <p:tags r:id="rId22"/>
              </p:custDataLst>
            </p:nvPr>
          </p:nvSpPr>
          <p:spPr>
            <a:xfrm>
              <a:off x="13749" y="2115"/>
              <a:ext cx="2213" cy="315"/>
            </a:xfrm>
            <a:prstGeom prst="rect">
              <a:avLst/>
            </a:prstGeom>
            <a:noFill/>
          </p:spPr>
          <p:txBody>
            <a:bodyPr wrap="square" lIns="0" tIns="0" rIns="0" bIns="0" rtlCol="0" anchor="t">
              <a:noAutofit/>
            </a:bodyPr>
            <a:lstStyle/>
            <a:p>
              <a:pPr algn="l"/>
              <a:r>
                <a:rPr sz="1200" b="1">
                  <a:solidFill>
                    <a:schemeClr val="accent2">
                      <a:lumMod val="60000"/>
                      <a:lumOff val="40000"/>
                    </a:schemeClr>
                  </a:solidFill>
                  <a:latin typeface="微软雅黑" panose="020B0503020204020204" pitchFamily="34" charset="-122"/>
                  <a:ea typeface="微软雅黑" panose="020B0503020204020204" pitchFamily="34" charset="-122"/>
                </a:rPr>
                <a:t>Publisher Service</a:t>
              </a:r>
            </a:p>
          </p:txBody>
        </p:sp>
        <p:sp>
          <p:nvSpPr>
            <p:cNvPr id="113" name="任意多边形 112"/>
            <p:cNvSpPr/>
            <p:nvPr>
              <p:custDataLst>
                <p:tags r:id="rId23"/>
              </p:custDataLst>
            </p:nvPr>
          </p:nvSpPr>
          <p:spPr>
            <a:xfrm>
              <a:off x="13629" y="2730"/>
              <a:ext cx="660" cy="660"/>
            </a:xfrm>
            <a:custGeom>
              <a:avLst/>
              <a:gdLst>
                <a:gd name="sw" fmla="*/ 1 w 660"/>
                <a:gd name="sh" fmla="*/ 1 h 660"/>
                <a:gd name="mins" fmla="min sw sh"/>
                <a:gd name="dsw" fmla="+- 0 sw mins"/>
                <a:gd name="dsh" fmla="+- 0 sh mins"/>
                <a:gd name="p0x0" fmla="*/ 30 w 660"/>
                <a:gd name="p0y0" fmla="*/ 0 h 660"/>
                <a:gd name="p0x1" fmla="*/ 630 w 660"/>
                <a:gd name="p0y1" fmla="*/ 0 h 660"/>
                <a:gd name="p0x2" fmla="*/ 646 w 660"/>
                <a:gd name="p0y2" fmla="*/ 0 h 660"/>
                <a:gd name="p0x3" fmla="*/ 660 w 660"/>
                <a:gd name="p0y3" fmla="*/ 13 h 660"/>
                <a:gd name="p0x4" fmla="*/ 660 w 660"/>
                <a:gd name="p0y4" fmla="*/ 30 h 660"/>
                <a:gd name="p0x5" fmla="*/ 660 w 660"/>
                <a:gd name="p0y5" fmla="*/ 630 h 660"/>
                <a:gd name="p0x6" fmla="*/ 660 w 660"/>
                <a:gd name="p0y6" fmla="*/ 646 h 660"/>
                <a:gd name="p0x7" fmla="*/ 646 w 660"/>
                <a:gd name="p0y7" fmla="*/ 660 h 660"/>
                <a:gd name="p0x8" fmla="*/ 630 w 660"/>
                <a:gd name="p0y8" fmla="*/ 660 h 660"/>
                <a:gd name="p0x9" fmla="*/ 30 w 660"/>
                <a:gd name="p0y9" fmla="*/ 660 h 660"/>
                <a:gd name="p0x10" fmla="*/ 13 w 660"/>
                <a:gd name="p0y10" fmla="*/ 660 h 660"/>
                <a:gd name="p0x11" fmla="*/ 0 w 660"/>
                <a:gd name="p0y11" fmla="*/ 646 h 660"/>
                <a:gd name="p0x12" fmla="*/ 0 w 660"/>
                <a:gd name="p0y12" fmla="*/ 630 h 660"/>
                <a:gd name="p0x13" fmla="*/ 0 w 660"/>
                <a:gd name="p0y13" fmla="*/ 30 h 660"/>
                <a:gd name="p0x14" fmla="*/ 0 w 660"/>
                <a:gd name="p0y14" fmla="*/ 13 h 660"/>
                <a:gd name="p0x15" fmla="*/ 13 w 660"/>
                <a:gd name="p0y15" fmla="*/ 0 h 660"/>
                <a:gd name="p0x16" fmla="*/ 30 w 660"/>
                <a:gd name="p0y16" fmla="*/ 0 h 6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2">
                <a:lumMod val="40000"/>
                <a:lumOff val="6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5" name="文本框 114"/>
            <p:cNvSpPr txBox="1"/>
            <p:nvPr>
              <p:custDataLst>
                <p:tags r:id="rId24"/>
              </p:custDataLst>
            </p:nvPr>
          </p:nvSpPr>
          <p:spPr>
            <a:xfrm>
              <a:off x="14469" y="2772"/>
              <a:ext cx="3514" cy="576"/>
            </a:xfrm>
            <a:prstGeom prst="rect">
              <a:avLst/>
            </a:prstGeom>
            <a:noFill/>
          </p:spPr>
          <p:txBody>
            <a:bodyPr wrap="square" lIns="0" tIns="0" rIns="0" bIns="0" rtlCol="0" anchor="t">
              <a:noAutofit/>
            </a:bodyPr>
            <a:lstStyle/>
            <a:p>
              <a:pPr algn="l">
                <a:lnSpc>
                  <a:spcPct val="104000"/>
                </a:lnSpc>
              </a:pPr>
              <a:r>
                <a:rPr lang="en-US" altLang="zh-CN" sz="2100" b="1">
                  <a:solidFill>
                    <a:schemeClr val="accent2">
                      <a:lumMod val="60000"/>
                      <a:lumOff val="40000"/>
                    </a:schemeClr>
                  </a:solidFill>
                  <a:latin typeface="微软雅黑" panose="020B0503020204020204" pitchFamily="34" charset="-122"/>
                  <a:ea typeface="微软雅黑" panose="020B0503020204020204" pitchFamily="34" charset="-122"/>
                </a:rPr>
                <a:t>GoOA</a:t>
              </a:r>
            </a:p>
          </p:txBody>
        </p:sp>
        <p:sp>
          <p:nvSpPr>
            <p:cNvPr id="116" name="文本框 115"/>
            <p:cNvSpPr txBox="1"/>
            <p:nvPr>
              <p:custDataLst>
                <p:tags r:id="rId25"/>
              </p:custDataLst>
            </p:nvPr>
          </p:nvSpPr>
          <p:spPr>
            <a:xfrm>
              <a:off x="13629" y="3565"/>
              <a:ext cx="3641" cy="1952"/>
            </a:xfrm>
            <a:prstGeom prst="rect">
              <a:avLst/>
            </a:prstGeom>
            <a:noFill/>
          </p:spPr>
          <p:txBody>
            <a:bodyPr wrap="square" lIns="0" tIns="0" rIns="0" bIns="0" rtlCol="0" anchor="t">
              <a:noAutofit/>
            </a:bodyPr>
            <a:lstStyle/>
            <a:p>
              <a:pPr algn="l"/>
              <a:r>
                <a:rPr lang="en-US" altLang="zh-CN" sz="1200" b="1">
                  <a:solidFill>
                    <a:schemeClr val="tx2">
                      <a:alpha val="74118"/>
                    </a:schemeClr>
                  </a:solidFill>
                  <a:latin typeface="微软雅黑" panose="020B0503020204020204" pitchFamily="34" charset="-122"/>
                  <a:ea typeface="微软雅黑" panose="020B0503020204020204" pitchFamily="34" charset="-122"/>
                </a:rPr>
                <a:t>One-stop discovery platform for OA journals &amp; papers</a:t>
              </a:r>
            </a:p>
            <a:p>
              <a:pPr algn="l"/>
              <a:endParaRPr lang="en-US" altLang="zh-CN" sz="1200" b="1">
                <a:solidFill>
                  <a:schemeClr val="tx2">
                    <a:alpha val="74118"/>
                  </a:schemeClr>
                </a:solidFill>
                <a:latin typeface="微软雅黑" panose="020B0503020204020204" pitchFamily="34" charset="-122"/>
                <a:ea typeface="微软雅黑" panose="020B0503020204020204" pitchFamily="34" charset="-122"/>
              </a:endParaRPr>
            </a:p>
            <a:p>
              <a:pPr algn="l"/>
              <a:r>
                <a:rPr lang="en-US" altLang="zh-CN" sz="1200" b="1">
                  <a:solidFill>
                    <a:schemeClr val="tx2">
                      <a:alpha val="74118"/>
                    </a:schemeClr>
                  </a:solidFill>
                  <a:latin typeface="微软雅黑" panose="020B0503020204020204" pitchFamily="34" charset="-122"/>
                  <a:ea typeface="微软雅黑" panose="020B0503020204020204" pitchFamily="34" charset="-122"/>
                </a:rPr>
                <a:t>Operated by</a:t>
              </a:r>
              <a:r>
                <a:rPr lang="en-US" altLang="zh-CN" sz="1200" b="1">
                  <a:solidFill>
                    <a:schemeClr val="tx1">
                      <a:alpha val="74118"/>
                    </a:schemeClr>
                  </a:solidFill>
                  <a:latin typeface="微软雅黑" panose="020B0503020204020204" pitchFamily="34" charset="-122"/>
                  <a:ea typeface="微软雅黑" panose="020B0503020204020204" pitchFamily="34" charset="-122"/>
                </a:rPr>
                <a:t> National Science Library, Chinese Academy of Sciences (CAS)</a:t>
              </a:r>
            </a:p>
          </p:txBody>
        </p:sp>
      </p:grpSp>
      <p:sp>
        <p:nvSpPr>
          <p:cNvPr id="119" name="文本框 118"/>
          <p:cNvSpPr txBox="1"/>
          <p:nvPr/>
        </p:nvSpPr>
        <p:spPr>
          <a:xfrm>
            <a:off x="8760460" y="4004945"/>
            <a:ext cx="2974340" cy="1899920"/>
          </a:xfrm>
          <a:prstGeom prst="rect">
            <a:avLst/>
          </a:prstGeom>
        </p:spPr>
        <p:txBody>
          <a:bodyPr wrap="square">
            <a:spAutoFit/>
          </a:bodyPr>
          <a:lstStyle/>
          <a:p>
            <a:pPr marL="0" indent="0">
              <a:lnSpc>
                <a:spcPct val="140000"/>
              </a:lnSpc>
              <a:spcBef>
                <a:spcPct val="0"/>
              </a:spcBef>
              <a:spcAft>
                <a:spcPct val="0"/>
              </a:spcAft>
              <a:buFont typeface="Arial" panose="020B0604020202020204"/>
              <a:buChar char="•"/>
            </a:pPr>
            <a:r>
              <a:rPr lang="en-US" altLang="zh-CN" sz="1200" b="1" i="0">
                <a:solidFill>
                  <a:schemeClr val="tx2"/>
                </a:solidFill>
                <a:latin typeface="微软雅黑" panose="020B0503020204020204" pitchFamily="34" charset="-122"/>
                <a:ea typeface="微软雅黑" panose="020B0503020204020204" pitchFamily="34" charset="-122"/>
              </a:rPr>
              <a:t>OA journals indexed: 27,000+</a:t>
            </a:r>
          </a:p>
          <a:p>
            <a:pPr marL="0" indent="0">
              <a:lnSpc>
                <a:spcPct val="140000"/>
              </a:lnSpc>
              <a:spcBef>
                <a:spcPct val="0"/>
              </a:spcBef>
              <a:spcAft>
                <a:spcPct val="0"/>
              </a:spcAft>
              <a:buFont typeface="Arial" panose="020B0604020202020204"/>
              <a:buChar char="•"/>
            </a:pPr>
            <a:r>
              <a:rPr lang="en-US" altLang="zh-CN" sz="1200" b="1" i="0">
                <a:solidFill>
                  <a:schemeClr val="tx2"/>
                </a:solidFill>
                <a:latin typeface="微软雅黑" panose="020B0503020204020204" pitchFamily="34" charset="-122"/>
                <a:ea typeface="微软雅黑" panose="020B0503020204020204" pitchFamily="34" charset="-122"/>
              </a:rPr>
              <a:t>Full-text papers: ~17 million</a:t>
            </a:r>
          </a:p>
          <a:p>
            <a:pPr marL="0" indent="0">
              <a:lnSpc>
                <a:spcPct val="140000"/>
              </a:lnSpc>
              <a:spcBef>
                <a:spcPct val="0"/>
              </a:spcBef>
              <a:spcAft>
                <a:spcPct val="0"/>
              </a:spcAft>
              <a:buFont typeface="Arial" panose="020B0604020202020204"/>
              <a:buChar char="•"/>
            </a:pPr>
            <a:r>
              <a:rPr lang="en-US" altLang="zh-CN" sz="1200" b="1" i="0">
                <a:solidFill>
                  <a:schemeClr val="tx2"/>
                </a:solidFill>
                <a:latin typeface="微软雅黑" panose="020B0503020204020204" pitchFamily="34" charset="-122"/>
                <a:ea typeface="微软雅黑" panose="020B0503020204020204" pitchFamily="34" charset="-122"/>
              </a:rPr>
              <a:t>High-quality OA journals selected: 1,000+ from global OA journals</a:t>
            </a:r>
          </a:p>
          <a:p>
            <a:pPr marL="0" indent="0">
              <a:lnSpc>
                <a:spcPct val="140000"/>
              </a:lnSpc>
              <a:spcBef>
                <a:spcPct val="0"/>
              </a:spcBef>
              <a:spcAft>
                <a:spcPct val="0"/>
              </a:spcAft>
              <a:buFont typeface="Arial" panose="020B0604020202020204"/>
              <a:buChar char="•"/>
            </a:pPr>
            <a:r>
              <a:rPr lang="en-US" altLang="zh-CN" sz="1200" b="1" i="0">
                <a:solidFill>
                  <a:schemeClr val="tx2"/>
                </a:solidFill>
                <a:latin typeface="微软雅黑" panose="020B0503020204020204" pitchFamily="34" charset="-122"/>
                <a:ea typeface="微软雅黑" panose="020B0503020204020204" pitchFamily="34" charset="-122"/>
              </a:rPr>
              <a:t>Indexed OA papers: 20 million+ real-time updated</a:t>
            </a:r>
          </a:p>
        </p:txBody>
      </p:sp>
      <p:pic>
        <p:nvPicPr>
          <p:cNvPr id="120" name="图片 119" descr="网页"/>
          <p:cNvPicPr>
            <a:picLocks noChangeAspect="1"/>
          </p:cNvPicPr>
          <p:nvPr>
            <p:custDataLst>
              <p:tags r:id="rId20"/>
            </p:custDataLst>
          </p:nvPr>
        </p:nvPicPr>
        <p:blipFill>
          <a:blip>
            <a:extLst>
              <a:ext uri="{96DAC541-7B7A-43D3-8B79-37D633B846F1}">
                <asvg:svgBlip xmlns:asvg="http://schemas.microsoft.com/office/drawing/2016/SVG/main" r:embed="rId51"/>
              </a:ext>
            </a:extLst>
          </a:blip>
          <a:stretch>
            <a:fillRect/>
          </a:stretch>
        </p:blipFill>
        <p:spPr>
          <a:xfrm>
            <a:off x="6418580" y="4403725"/>
            <a:ext cx="277495" cy="277495"/>
          </a:xfrm>
          <a:prstGeom prst="rect">
            <a:avLst/>
          </a:prstGeom>
        </p:spPr>
      </p:pic>
      <p:sp>
        <p:nvSpPr>
          <p:cNvPr id="4" name="标题 3">
            <a:extLst>
              <a:ext uri="{FF2B5EF4-FFF2-40B4-BE49-F238E27FC236}">
                <a16:creationId xmlns:a16="http://schemas.microsoft.com/office/drawing/2014/main" id="{BD6B1144-7BFA-993C-0B2B-751E37D47B16}"/>
              </a:ext>
            </a:extLst>
          </p:cNvPr>
          <p:cNvSpPr>
            <a:spLocks noGrp="1"/>
          </p:cNvSpPr>
          <p:nvPr>
            <p:ph type="title"/>
          </p:nvPr>
        </p:nvSpPr>
        <p:spPr/>
        <p:txBody>
          <a:bodyPr/>
          <a:lstStyle/>
          <a:p>
            <a:pPr algn="l"/>
            <a:r>
              <a:rPr lang="en-US" altLang="zh-CN" sz="2800" dirty="0"/>
              <a:t>II. Open Access </a:t>
            </a:r>
            <a:r>
              <a:rPr lang="en-US" altLang="zh-CN" sz="2000" dirty="0"/>
              <a:t>examples</a:t>
            </a:r>
            <a:endParaRPr lang="zh-CN" altLang="en-US" sz="2000" dirty="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en-US" altLang="zh-CN" sz="2800" dirty="0"/>
              <a:t>III. Open Source</a:t>
            </a:r>
          </a:p>
        </p:txBody>
      </p:sp>
      <p:pic>
        <p:nvPicPr>
          <p:cNvPr id="4" name="图片 3">
            <a:extLst>
              <a:ext uri="{FF2B5EF4-FFF2-40B4-BE49-F238E27FC236}">
                <a16:creationId xmlns:a16="http://schemas.microsoft.com/office/drawing/2014/main" id="{B2B0471A-9314-B8BB-9A9C-240C1DDF73C6}"/>
              </a:ext>
            </a:extLst>
          </p:cNvPr>
          <p:cNvPicPr>
            <a:picLocks noChangeAspect="1"/>
          </p:cNvPicPr>
          <p:nvPr/>
        </p:nvPicPr>
        <p:blipFill>
          <a:blip r:embed="rId3"/>
          <a:srcRect l="1877" t="14700" r="1800" b="650"/>
          <a:stretch>
            <a:fillRect/>
          </a:stretch>
        </p:blipFill>
        <p:spPr>
          <a:xfrm>
            <a:off x="263352" y="1052736"/>
            <a:ext cx="11737304" cy="5805264"/>
          </a:xfrm>
          <a:prstGeom prst="rect">
            <a:avLst/>
          </a:prstGeom>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c3b74b22-3e95-4e57-8bdd-5e06d2d4b347"/>
  <p:tag name="COMMONDATA" val="eyJoZGlkIjoiMGYyODM2NjM5ZTgyZTg1MWU3ZTI2YmE1Y2U3YzI1MGUifQ=="/>
  <p:tag name="RESOURCE_RECORD_KEY" val="{&quot;10&quot;:[50063326]}"/>
</p:tagLst>
</file>

<file path=ppt/tags/tag10.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100.xml><?xml version="1.0" encoding="utf-8"?>
<p:tagLst xmlns:a="http://schemas.openxmlformats.org/drawingml/2006/main" xmlns:r="http://schemas.openxmlformats.org/officeDocument/2006/relationships" xmlns:p="http://schemas.openxmlformats.org/presentationml/2006/main">
  <p:tag name="KSO_WM_UNIT_TYPE" val="i"/>
  <p:tag name="KSO_WM_UNIT_INDEX" val="34"/>
  <p:tag name="KSO_WM_BEAUTIFY_FLAG" val="#wm#"/>
  <p:tag name="KSO_WM_TAG_VERSION" val="3.0"/>
</p:tagLst>
</file>

<file path=ppt/tags/tag101.xml><?xml version="1.0" encoding="utf-8"?>
<p:tagLst xmlns:a="http://schemas.openxmlformats.org/drawingml/2006/main" xmlns:r="http://schemas.openxmlformats.org/officeDocument/2006/relationships" xmlns:p="http://schemas.openxmlformats.org/presentationml/2006/main">
  <p:tag name="KSO_WM_UNIT_TYPE" val="i"/>
  <p:tag name="KSO_WM_UNIT_INDEX" val="36"/>
  <p:tag name="KSO_WM_BEAUTIFY_FLAG" val="#wm#"/>
  <p:tag name="KSO_WM_TAG_VERSION" val="3.0"/>
</p:tagLst>
</file>

<file path=ppt/tags/tag102.xml><?xml version="1.0" encoding="utf-8"?>
<p:tagLst xmlns:a="http://schemas.openxmlformats.org/drawingml/2006/main" xmlns:r="http://schemas.openxmlformats.org/officeDocument/2006/relationships" xmlns:p="http://schemas.openxmlformats.org/presentationml/2006/main">
  <p:tag name="KSO_WM_UNIT_TYPE" val="i"/>
  <p:tag name="KSO_WM_UNIT_INDEX" val="18"/>
  <p:tag name="KSO_WM_BEAUTIFY_FLAG" val="#wm#"/>
  <p:tag name="KSO_WM_TAG_VERSION" val="3.0"/>
</p:tagLst>
</file>

<file path=ppt/tags/tag103.xml><?xml version="1.0" encoding="utf-8"?>
<p:tagLst xmlns:a="http://schemas.openxmlformats.org/drawingml/2006/main" xmlns:r="http://schemas.openxmlformats.org/officeDocument/2006/relationships" xmlns:p="http://schemas.openxmlformats.org/presentationml/2006/main">
  <p:tag name="KSO_WM_UNIT_TYPE" val="f"/>
  <p:tag name="KSO_WM_UNIT_INDEX" val="7"/>
  <p:tag name="KSO_WM_BEAUTIFY_FLAG" val="#wm#"/>
  <p:tag name="KSO_WM_TAG_VERSION" val="3.0"/>
</p:tagLst>
</file>

<file path=ppt/tags/tag104.xml><?xml version="1.0" encoding="utf-8"?>
<p:tagLst xmlns:a="http://schemas.openxmlformats.org/drawingml/2006/main" xmlns:r="http://schemas.openxmlformats.org/officeDocument/2006/relationships" xmlns:p="http://schemas.openxmlformats.org/presentationml/2006/main">
  <p:tag name="KSO_WM_UNIT_TYPE" val="f"/>
  <p:tag name="KSO_WM_UNIT_INDEX" val="9"/>
  <p:tag name="KSO_WM_BEAUTIFY_FLAG" val="#wm#"/>
  <p:tag name="KSO_WM_TAG_VERSION" val="3.0"/>
</p:tagLst>
</file>

<file path=ppt/tags/tag105.xml><?xml version="1.0" encoding="utf-8"?>
<p:tagLst xmlns:a="http://schemas.openxmlformats.org/drawingml/2006/main" xmlns:r="http://schemas.openxmlformats.org/officeDocument/2006/relationships" xmlns:p="http://schemas.openxmlformats.org/presentationml/2006/main">
  <p:tag name="KSO_WM_UNIT_TYPE" val="f"/>
  <p:tag name="KSO_WM_UNIT_INDEX" val="11"/>
  <p:tag name="KSO_WM_BEAUTIFY_FLAG" val="#wm#"/>
  <p:tag name="KSO_WM_TAG_VERSION" val="3.0"/>
</p:tagLst>
</file>

<file path=ppt/tags/tag106.xml><?xml version="1.0" encoding="utf-8"?>
<p:tagLst xmlns:a="http://schemas.openxmlformats.org/drawingml/2006/main" xmlns:r="http://schemas.openxmlformats.org/officeDocument/2006/relationships" xmlns:p="http://schemas.openxmlformats.org/presentationml/2006/main">
  <p:tag name="KSO_WM_UNIT_TYPE" val="f"/>
  <p:tag name="KSO_WM_UNIT_INDEX" val="12"/>
  <p:tag name="KSO_WM_BEAUTIFY_FLAG" val="#wm#"/>
  <p:tag name="KSO_WM_TAG_VERSION" val="3.0"/>
</p:tagLst>
</file>

<file path=ppt/tags/tag107.xml><?xml version="1.0" encoding="utf-8"?>
<p:tagLst xmlns:a="http://schemas.openxmlformats.org/drawingml/2006/main" xmlns:r="http://schemas.openxmlformats.org/officeDocument/2006/relationships" xmlns:p="http://schemas.openxmlformats.org/presentationml/2006/main">
  <p:tag name="KSO_WM_UNIT_TYPE" val="f"/>
  <p:tag name="KSO_WM_UNIT_INDEX" val="10"/>
  <p:tag name="KSO_WM_BEAUTIFY_FLAG" val="#wm#"/>
  <p:tag name="KSO_WM_TAG_VERSION" val="3.0"/>
</p:tagLst>
</file>

<file path=ppt/tags/tag108.xml><?xml version="1.0" encoding="utf-8"?>
<p:tagLst xmlns:a="http://schemas.openxmlformats.org/drawingml/2006/main" xmlns:r="http://schemas.openxmlformats.org/officeDocument/2006/relationships" xmlns:p="http://schemas.openxmlformats.org/presentationml/2006/main">
  <p:tag name="KSO_DOCER_RESOURCE_TRACE_INFO" val="{&quot;id&quot;:&quot;50063326&quot;,&quot;origin&quot;:0,&quot;type&quot;:&quot;icons&quot;,&quot;user&quot;:&quot;1627220439&quot;}"/>
</p:tagLst>
</file>

<file path=ppt/tags/tag109.xml><?xml version="1.0" encoding="utf-8"?>
<p:tagLst xmlns:a="http://schemas.openxmlformats.org/drawingml/2006/main" xmlns:r="http://schemas.openxmlformats.org/officeDocument/2006/relationships" xmlns:p="http://schemas.openxmlformats.org/presentationml/2006/main">
  <p:tag name="KSO_WM_UNIT_TYPE" val="i"/>
  <p:tag name="KSO_WM_UNIT_INDEX" val="30"/>
  <p:tag name="KSO_WM_BEAUTIFY_FLAG" val="#wm#"/>
  <p:tag name="KSO_WM_TAG_VERSION" val="3.0"/>
</p:tagLst>
</file>

<file path=ppt/tags/tag11.xml><?xml version="1.0" encoding="utf-8"?>
<p:tagLst xmlns:a="http://schemas.openxmlformats.org/drawingml/2006/main" xmlns:r="http://schemas.openxmlformats.org/officeDocument/2006/relationships"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110.xml><?xml version="1.0" encoding="utf-8"?>
<p:tagLst xmlns:a="http://schemas.openxmlformats.org/drawingml/2006/main" xmlns:r="http://schemas.openxmlformats.org/officeDocument/2006/relationships" xmlns:p="http://schemas.openxmlformats.org/presentationml/2006/main">
  <p:tag name="KSO_WM_UNIT_TYPE" val="f"/>
  <p:tag name="KSO_WM_UNIT_INDEX" val="14"/>
  <p:tag name="KSO_WM_BEAUTIFY_FLAG" val="#wm#"/>
  <p:tag name="KSO_WM_TAG_VERSION" val="3.0"/>
</p:tagLst>
</file>

<file path=ppt/tags/tag111.xml><?xml version="1.0" encoding="utf-8"?>
<p:tagLst xmlns:a="http://schemas.openxmlformats.org/drawingml/2006/main" xmlns:r="http://schemas.openxmlformats.org/officeDocument/2006/relationships" xmlns:p="http://schemas.openxmlformats.org/presentationml/2006/main">
  <p:tag name="KSO_WM_UNIT_TYPE" val="i"/>
  <p:tag name="KSO_WM_UNIT_INDEX" val="32"/>
  <p:tag name="KSO_WM_BEAUTIFY_FLAG" val="#wm#"/>
  <p:tag name="KSO_WM_TAG_VERSION" val="3.0"/>
</p:tagLst>
</file>

<file path=ppt/tags/tag112.xml><?xml version="1.0" encoding="utf-8"?>
<p:tagLst xmlns:a="http://schemas.openxmlformats.org/drawingml/2006/main" xmlns:r="http://schemas.openxmlformats.org/officeDocument/2006/relationships" xmlns:p="http://schemas.openxmlformats.org/presentationml/2006/main">
  <p:tag name="KSO_WM_UNIT_TYPE" val="f"/>
  <p:tag name="KSO_WM_UNIT_INDEX" val="15"/>
  <p:tag name="KSO_WM_BEAUTIFY_FLAG" val="#wm#"/>
  <p:tag name="KSO_WM_TAG_VERSION" val="3.0"/>
</p:tagLst>
</file>

<file path=ppt/tags/tag113.xml><?xml version="1.0" encoding="utf-8"?>
<p:tagLst xmlns:a="http://schemas.openxmlformats.org/drawingml/2006/main" xmlns:r="http://schemas.openxmlformats.org/officeDocument/2006/relationships" xmlns:p="http://schemas.openxmlformats.org/presentationml/2006/main">
  <p:tag name="KSO_WM_UNIT_TYPE" val="f"/>
  <p:tag name="KSO_WM_UNIT_INDEX" val="17"/>
  <p:tag name="KSO_WM_BEAUTIFY_FLAG" val="#wm#"/>
  <p:tag name="KSO_WM_TAG_VERSION" val="3.0"/>
</p:tagLst>
</file>

<file path=ppt/tags/tag114.xml><?xml version="1.0" encoding="utf-8"?>
<p:tagLst xmlns:a="http://schemas.openxmlformats.org/drawingml/2006/main" xmlns:r="http://schemas.openxmlformats.org/officeDocument/2006/relationships" xmlns:p="http://schemas.openxmlformats.org/presentationml/2006/main">
  <p:tag name="KSO_WM_UNIT_TYPE" val="i"/>
  <p:tag name="KSO_WM_UNIT_INDEX" val="22"/>
  <p:tag name="KSO_WM_BEAUTIFY_FLAG" val="#wm#"/>
  <p:tag name="KSO_WM_TAG_VERSION" val="3.0"/>
</p:tagLst>
</file>

<file path=ppt/tags/tag115.xml><?xml version="1.0" encoding="utf-8"?>
<p:tagLst xmlns:a="http://schemas.openxmlformats.org/drawingml/2006/main" xmlns:r="http://schemas.openxmlformats.org/officeDocument/2006/relationships" xmlns:p="http://schemas.openxmlformats.org/presentationml/2006/main">
  <p:tag name="KSO_WM_UNIT_TYPE" val="x"/>
  <p:tag name="KSO_WM_UNIT_INDEX" val="2"/>
  <p:tag name="KSO_WM_BEAUTIFY_FLAG" val="#wm#"/>
  <p:tag name="KSO_WM_TAG_VERSION" val="3.0"/>
</p:tagLst>
</file>

<file path=ppt/tags/tag116.xml><?xml version="1.0" encoding="utf-8"?>
<p:tagLst xmlns:a="http://schemas.openxmlformats.org/drawingml/2006/main" xmlns:r="http://schemas.openxmlformats.org/officeDocument/2006/relationships" xmlns:p="http://schemas.openxmlformats.org/presentationml/2006/main">
  <p:tag name="KSO_WM_UNIT_TYPE" val="i"/>
  <p:tag name="KSO_WM_UNIT_INDEX" val="30"/>
  <p:tag name="KSO_WM_BEAUTIFY_FLAG" val="#wm#"/>
  <p:tag name="KSO_WM_TAG_VERSION" val="3.0"/>
</p:tagLst>
</file>

<file path=ppt/tags/tag117.xml><?xml version="1.0" encoding="utf-8"?>
<p:tagLst xmlns:a="http://schemas.openxmlformats.org/drawingml/2006/main" xmlns:r="http://schemas.openxmlformats.org/officeDocument/2006/relationships" xmlns:p="http://schemas.openxmlformats.org/presentationml/2006/main">
  <p:tag name="KSO_WM_UNIT_TYPE" val="f"/>
  <p:tag name="KSO_WM_UNIT_INDEX" val="14"/>
  <p:tag name="KSO_WM_BEAUTIFY_FLAG" val="#wm#"/>
  <p:tag name="KSO_WM_TAG_VERSION" val="3.0"/>
</p:tagLst>
</file>

<file path=ppt/tags/tag118.xml><?xml version="1.0" encoding="utf-8"?>
<p:tagLst xmlns:a="http://schemas.openxmlformats.org/drawingml/2006/main" xmlns:r="http://schemas.openxmlformats.org/officeDocument/2006/relationships" xmlns:p="http://schemas.openxmlformats.org/presentationml/2006/main">
  <p:tag name="KSO_WM_UNIT_TYPE" val="i"/>
  <p:tag name="KSO_WM_UNIT_INDEX" val="32"/>
  <p:tag name="KSO_WM_BEAUTIFY_FLAG" val="#wm#"/>
  <p:tag name="KSO_WM_TAG_VERSION" val="3.0"/>
</p:tagLst>
</file>

<file path=ppt/tags/tag119.xml><?xml version="1.0" encoding="utf-8"?>
<p:tagLst xmlns:a="http://schemas.openxmlformats.org/drawingml/2006/main" xmlns:r="http://schemas.openxmlformats.org/officeDocument/2006/relationships" xmlns:p="http://schemas.openxmlformats.org/presentationml/2006/main">
  <p:tag name="KSO_WM_UNIT_TYPE" val="x"/>
  <p:tag name="KSO_WM_UNIT_INDEX" val="3"/>
  <p:tag name="KSO_WM_BEAUTIFY_FLAG" val="#wm#"/>
  <p:tag name="KSO_WM_TAG_VERSION" val="3.0"/>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a"/>
</p:tagLst>
</file>

<file path=ppt/tags/tag120.xml><?xml version="1.0" encoding="utf-8"?>
<p:tagLst xmlns:a="http://schemas.openxmlformats.org/drawingml/2006/main" xmlns:r="http://schemas.openxmlformats.org/officeDocument/2006/relationships" xmlns:p="http://schemas.openxmlformats.org/presentationml/2006/main">
  <p:tag name="KSO_WM_UNIT_TYPE" val="f"/>
  <p:tag name="KSO_WM_UNIT_INDEX" val="15"/>
  <p:tag name="KSO_WM_BEAUTIFY_FLAG" val="#wm#"/>
  <p:tag name="KSO_WM_TAG_VERSION" val="3.0"/>
</p:tagLst>
</file>

<file path=ppt/tags/tag121.xml><?xml version="1.0" encoding="utf-8"?>
<p:tagLst xmlns:a="http://schemas.openxmlformats.org/drawingml/2006/main" xmlns:r="http://schemas.openxmlformats.org/officeDocument/2006/relationships" xmlns:p="http://schemas.openxmlformats.org/presentationml/2006/main">
  <p:tag name="KSO_WM_UNIT_TYPE" val="f"/>
  <p:tag name="KSO_WM_UNIT_INDEX" val="17"/>
  <p:tag name="KSO_WM_BEAUTIFY_FLAG" val="#wm#"/>
  <p:tag name="KSO_WM_TAG_VERSION" val="3.0"/>
</p:tagLst>
</file>

<file path=ppt/tags/tag122.xml><?xml version="1.0" encoding="utf-8"?>
<p:tagLst xmlns:a="http://schemas.openxmlformats.org/drawingml/2006/main" xmlns:r="http://schemas.openxmlformats.org/officeDocument/2006/relationships" xmlns:p="http://schemas.openxmlformats.org/presentationml/2006/main">
  <p:tag name="KSO_WM_UNIT_TYPE" val="f"/>
  <p:tag name="KSO_WM_UNIT_INDEX" val="18"/>
  <p:tag name="KSO_WM_BEAUTIFY_FLAG" val="#wm#"/>
  <p:tag name="KSO_WM_TAG_VERSION" val="3.0"/>
</p:tagLst>
</file>

<file path=ppt/tags/tag123.xml><?xml version="1.0" encoding="utf-8"?>
<p:tagLst xmlns:a="http://schemas.openxmlformats.org/drawingml/2006/main" xmlns:r="http://schemas.openxmlformats.org/officeDocument/2006/relationships" xmlns:p="http://schemas.openxmlformats.org/presentationml/2006/main">
  <p:tag name="KSO_WM_UNIT_TYPE" val="f"/>
  <p:tag name="KSO_WM_UNIT_INDEX" val="19"/>
  <p:tag name="KSO_WM_BEAUTIFY_FLAG" val="#wm#"/>
  <p:tag name="KSO_WM_TAG_VERSION" val="3.0"/>
</p:tagLst>
</file>

<file path=ppt/tags/tag124.xml><?xml version="1.0" encoding="utf-8"?>
<p:tagLst xmlns:a="http://schemas.openxmlformats.org/drawingml/2006/main" xmlns:r="http://schemas.openxmlformats.org/officeDocument/2006/relationships" xmlns:p="http://schemas.openxmlformats.org/presentationml/2006/main">
  <p:tag name="KSO_WM_UNIT_TYPE" val="i"/>
  <p:tag name="KSO_WM_UNIT_INDEX" val="10"/>
  <p:tag name="KSO_WM_BEAUTIFY_FLAG" val="#wm#"/>
  <p:tag name="KSO_WM_TAG_VERSION" val="3.0"/>
</p:tagLst>
</file>

<file path=ppt/tags/tag125.xml><?xml version="1.0" encoding="utf-8"?>
<p:tagLst xmlns:a="http://schemas.openxmlformats.org/drawingml/2006/main" xmlns:r="http://schemas.openxmlformats.org/officeDocument/2006/relationships" xmlns:p="http://schemas.openxmlformats.org/presentationml/2006/main">
  <p:tag name="KSO_WM_UNIT_TYPE" val="i"/>
  <p:tag name="KSO_WM_UNIT_INDEX" val="12"/>
  <p:tag name="KSO_WM_BEAUTIFY_FLAG" val="#wm#"/>
  <p:tag name="KSO_WM_TAG_VERSION" val="3.0"/>
</p:tagLst>
</file>

<file path=ppt/tags/tag126.xml><?xml version="1.0" encoding="utf-8"?>
<p:tagLst xmlns:a="http://schemas.openxmlformats.org/drawingml/2006/main" xmlns:r="http://schemas.openxmlformats.org/officeDocument/2006/relationships" xmlns:p="http://schemas.openxmlformats.org/presentationml/2006/main">
  <p:tag name="KSO_WM_UNIT_TYPE" val="i"/>
  <p:tag name="KSO_WM_UNIT_INDEX" val="14"/>
  <p:tag name="KSO_WM_BEAUTIFY_FLAG" val="#wm#"/>
  <p:tag name="KSO_WM_TAG_VERSION" val="3.0"/>
</p:tagLst>
</file>

<file path=ppt/tags/tag127.xml><?xml version="1.0" encoding="utf-8"?>
<p:tagLst xmlns:a="http://schemas.openxmlformats.org/drawingml/2006/main" xmlns:r="http://schemas.openxmlformats.org/officeDocument/2006/relationships" xmlns:p="http://schemas.openxmlformats.org/presentationml/2006/main">
  <p:tag name="KSO_WM_UNIT_TYPE" val="f"/>
  <p:tag name="KSO_WM_UNIT_INDEX" val="4"/>
  <p:tag name="KSO_WM_BEAUTIFY_FLAG" val="#wm#"/>
  <p:tag name="KSO_WM_TAG_VERSION" val="3.0"/>
</p:tagLst>
</file>

<file path=ppt/tags/tag128.xml><?xml version="1.0" encoding="utf-8"?>
<p:tagLst xmlns:a="http://schemas.openxmlformats.org/drawingml/2006/main" xmlns:r="http://schemas.openxmlformats.org/officeDocument/2006/relationships" xmlns:p="http://schemas.openxmlformats.org/presentationml/2006/main">
  <p:tag name="KSO_WM_UNIT_TYPE" val="f"/>
  <p:tag name="KSO_WM_UNIT_INDEX" val="5"/>
  <p:tag name="KSO_WM_BEAUTIFY_FLAG" val="#wm#"/>
  <p:tag name="KSO_WM_TAG_VERSION" val="3.0"/>
</p:tagLst>
</file>

<file path=ppt/tags/tag129.xml><?xml version="1.0" encoding="utf-8"?>
<p:tagLst xmlns:a="http://schemas.openxmlformats.org/drawingml/2006/main" xmlns:r="http://schemas.openxmlformats.org/officeDocument/2006/relationships" xmlns:p="http://schemas.openxmlformats.org/presentationml/2006/main">
  <p:tag name="KSO_WM_UNIT_TYPE" val="f"/>
  <p:tag name="KSO_WM_UNIT_INDEX" val="6"/>
  <p:tag name="KSO_WM_BEAUTIFY_FLAG" val="#wm#"/>
  <p:tag name="KSO_WM_TAG_VERSION" val="3.0"/>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f"/>
</p:tagLst>
</file>

<file path=ppt/tags/tag130.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Lst>
</file>

<file path=ppt/tags/tag131.xml><?xml version="1.0" encoding="utf-8"?>
<p:tagLst xmlns:a="http://schemas.openxmlformats.org/drawingml/2006/main" xmlns:r="http://schemas.openxmlformats.org/officeDocument/2006/relationships" xmlns:p="http://schemas.openxmlformats.org/presentationml/2006/main">
  <p:tag name="KSO_WM_UNIT_TYPE" val="f"/>
  <p:tag name="KSO_WM_UNIT_INDEX" val="1"/>
  <p:tag name="KSO_WM_BEAUTIFY_FLAG" val="#wm#"/>
  <p:tag name="KSO_WM_TAG_VERSION" val="3.0"/>
</p:tagLst>
</file>

<file path=ppt/tags/tag132.xml><?xml version="1.0" encoding="utf-8"?>
<p:tagLst xmlns:a="http://schemas.openxmlformats.org/drawingml/2006/main" xmlns:r="http://schemas.openxmlformats.org/officeDocument/2006/relationships" xmlns:p="http://schemas.openxmlformats.org/presentationml/2006/main">
  <p:tag name="KSO_WM_AICARD_INVALID" val="Invalid"/>
</p:tagLst>
</file>

<file path=ppt/tags/tag133.xml><?xml version="1.0" encoding="utf-8"?>
<p:tagLst xmlns:a="http://schemas.openxmlformats.org/drawingml/2006/main" xmlns:r="http://schemas.openxmlformats.org/officeDocument/2006/relationships" xmlns:p="http://schemas.openxmlformats.org/presentationml/2006/main">
  <p:tag name="KSO_WM_AICARD_INVALID" val="Invalid"/>
</p:tagLst>
</file>

<file path=ppt/tags/tag134.xml><?xml version="1.0" encoding="utf-8"?>
<p:tagLst xmlns:a="http://schemas.openxmlformats.org/drawingml/2006/main" xmlns:r="http://schemas.openxmlformats.org/officeDocument/2006/relationships" xmlns:p="http://schemas.openxmlformats.org/presentationml/2006/main">
  <p:tag name="KSO_WM_UNIT_TYPE" val="f"/>
  <p:tag name="KSO_WM_UNIT_INDEX" val="2"/>
  <p:tag name="KSO_WM_BEAUTIFY_FLAG" val="#wm#"/>
  <p:tag name="KSO_WM_TAG_VERSION" val="3.0"/>
</p:tagLst>
</file>

<file path=ppt/tags/tag135.xml><?xml version="1.0" encoding="utf-8"?>
<p:tagLst xmlns:a="http://schemas.openxmlformats.org/drawingml/2006/main" xmlns:r="http://schemas.openxmlformats.org/officeDocument/2006/relationships" xmlns:p="http://schemas.openxmlformats.org/presentationml/2006/main">
  <p:tag name="KSO_WM_UNIT_TYPE" val="f"/>
  <p:tag name="KSO_WM_UNIT_INDEX" val="3"/>
  <p:tag name="KSO_WM_BEAUTIFY_FLAG" val="#wm#"/>
  <p:tag name="KSO_WM_TAG_VERSION" val="3.0"/>
</p:tagLst>
</file>

<file path=ppt/tags/tag136.xml><?xml version="1.0" encoding="utf-8"?>
<p:tagLst xmlns:a="http://schemas.openxmlformats.org/drawingml/2006/main" xmlns:r="http://schemas.openxmlformats.org/officeDocument/2006/relationships" xmlns:p="http://schemas.openxmlformats.org/presentationml/2006/main">
  <p:tag name="KSO_WM_UNIT_TYPE" val="f"/>
  <p:tag name="KSO_WM_UNIT_INDEX" val="4"/>
  <p:tag name="KSO_WM_BEAUTIFY_FLAG" val="#wm#"/>
  <p:tag name="KSO_WM_TAG_VERSION" val="3.0"/>
</p:tagLst>
</file>

<file path=ppt/tags/tag137.xml><?xml version="1.0" encoding="utf-8"?>
<p:tagLst xmlns:a="http://schemas.openxmlformats.org/drawingml/2006/main" xmlns:r="http://schemas.openxmlformats.org/officeDocument/2006/relationships" xmlns:p="http://schemas.openxmlformats.org/presentationml/2006/main">
  <p:tag name="KSO_WM_UNIT_TYPE" val="f"/>
  <p:tag name="KSO_WM_UNIT_INDEX" val="5"/>
  <p:tag name="KSO_WM_BEAUTIFY_FLAG" val="#wm#"/>
  <p:tag name="KSO_WM_TAG_VERSION" val="3.0"/>
</p:tagLst>
</file>

<file path=ppt/tags/tag138.xml><?xml version="1.0" encoding="utf-8"?>
<p:tagLst xmlns:a="http://schemas.openxmlformats.org/drawingml/2006/main" xmlns:r="http://schemas.openxmlformats.org/officeDocument/2006/relationships" xmlns:p="http://schemas.openxmlformats.org/presentationml/2006/main">
  <p:tag name="KSO_WM_UNIT_TYPE" val="f"/>
  <p:tag name="KSO_WM_UNIT_INDEX" val="23"/>
  <p:tag name="KSO_WM_BEAUTIFY_FLAG" val="#wm#"/>
  <p:tag name="KSO_WM_TAG_VERSION" val="3.0"/>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2914.054647748239,&quot;width&quot;:3208}"/>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a"/>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f"/>
</p:tagLst>
</file>

<file path=ppt/tags/tag18.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4_1"/>
  <p:tag name="KSO_WM_UNIT_TYPE" val="l_h_i"/>
</p:tagLst>
</file>

<file path=ppt/tags/tag19.xml><?xml version="1.0" encoding="utf-8"?>
<p:tagLst xmlns:a="http://schemas.openxmlformats.org/drawingml/2006/main" xmlns:r="http://schemas.openxmlformats.org/officeDocument/2006/relationships" xmlns:p="http://schemas.openxmlformats.org/presentationml/2006/main">
  <p:tag name="KSO_WM_FIGMA_DECORATION_INDEX" val="10"/>
  <p:tag name="$PH_EXT" val="1"/>
  <p:tag name="KSO_WM_BEAUTIFY_FLAG" val="#fgm#"/>
  <p:tag name="KSO_WM_DIAGRAM_GROUP_CODE" val="1"/>
  <p:tag name="KSO_WM_FIGMA_FLAG" val="#fgm#"/>
  <p:tag name="KSO_WM_UNIT_INDEX" val="1_4_1"/>
  <p:tag name="KSO_WM_UNIT_TYPE" val="l_h_x"/>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fgm#"/>
  <p:tag name="KSO_WM_FIGMA_FLAG" val="#fgm#"/>
  <p:tag name="KSO_WM_UNIT_INDEX" val="1"/>
  <p:tag name="KSO_WM_UNIT_TYPE" val="a"/>
  <p:tag name="KSO_WM_LAYOUT_CHECK_HASH" val="e48f0323f555970c2f467704a0a08424f797264d"/>
  <p:tag name="KSO_WM_NEWLAYOUT_GROUP_ID" val="layout_14"/>
  <p:tag name="KSO_WM_NEWLAYOUT_ID" val="slide_fbd1737be693ef9a"/>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4_1"/>
  <p:tag name="KSO_WM_UNIT_TYPE" val="l_h_a"/>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4_1"/>
  <p:tag name="KSO_WM_UNIT_TYPE" val="l_h_f"/>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fgm#"/>
  <p:tag name="KSO_WM_FIGMA_FLAG" val="#fgm#"/>
  <p:tag name="KSO_WM_UNIT_INDEX" val="1"/>
  <p:tag name="KSO_WM_UNIT_TYPE" val="a"/>
  <p:tag name="KSO_WM_LAYOUT_CHECK_HASH" val="64db47f813b19f7c9d9fa1b7966620a8468b42ed"/>
  <p:tag name="KSO_WM_NEWLAYOUT_ID" val="slide_883b99dbb417f5ab"/>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d"/>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a"/>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f"/>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d"/>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a"/>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f"/>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d"/>
</p:tagLst>
</file>

<file path=ppt/tags/tag3.xml><?xml version="1.0" encoding="utf-8"?>
<p:tagLst xmlns:a="http://schemas.openxmlformats.org/drawingml/2006/main" xmlns:r="http://schemas.openxmlformats.org/officeDocument/2006/relationships" xmlns:p="http://schemas.openxmlformats.org/presentationml/2006/main">
  <p:tag name="KSO_WM_FIGMA_DECORATION_INDEX" val="18_contentModel"/>
  <p:tag name="$PH_EXT" val="2"/>
  <p:tag name="KSO_WM_BEAUTIFY_FLAG" val="#fgm#"/>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a"/>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f"/>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4_1"/>
  <p:tag name="KSO_WM_UNIT_TYPE" val="l_h_d"/>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4_1"/>
  <p:tag name="KSO_WM_UNIT_TYPE" val="l_h_a"/>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4_1"/>
  <p:tag name="KSO_WM_UNIT_TYPE" val="l_h_f"/>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fgm#"/>
  <p:tag name="KSO_WM_FIGMA_FLAG" val="#fgm#"/>
  <p:tag name="KSO_WM_UNIT_INDEX" val="1"/>
  <p:tag name="KSO_WM_UNIT_TYPE" val="a"/>
  <p:tag name="KSO_WM_LAYOUT_CHECK_HASH" val="ab02c873f8cf46c7a63aee859049cf77263cd36a"/>
  <p:tag name="KSO_WM_NEWLAYOUT_ID" val="slide_21d876bcd5574aba"/>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a"/>
</p:tagLst>
</file>

<file path=ppt/tags/tag37.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f"/>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a"/>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fgm#"/>
  <p:tag name="KSO_WM_FIGMA_FLAG" val="#fgm#"/>
  <p:tag name="KSO_WM_UNIT_INDEX" val="1"/>
  <p:tag name="KSO_WM_UNIT_TYPE" val="f"/>
</p:tagLst>
</file>

<file path=ppt/tags/tag40.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f"/>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fgm#"/>
  <p:tag name="KSO_WM_FIGMA_FLAG" val="#fgm#"/>
  <p:tag name="KSO_WM_UNIT_INDEX" val="1"/>
  <p:tag name="KSO_WM_UNIT_TYPE" val="a"/>
  <p:tag name="KSO_WM_LAYOUT_CHECK_HASH" val="9242c3146b5d3fa442079b3e67c44e18dfee82cf"/>
  <p:tag name="KSO_WM_NEWLAYOUT_ID" val="slide_2340298df24c438c"/>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a"/>
</p:tagLst>
</file>

<file path=ppt/tags/tag44.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f"/>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a"/>
</p:tagLst>
</file>

<file path=ppt/tags/tag47.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f"/>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a"/>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fgm#"/>
  <p:tag name="KSO_WM_FIGMA_FLAG" val="#fgm#"/>
  <p:tag name="KSO_WM_UNIT_INDEX" val="1"/>
  <p:tag name="KSO_WM_UNIT_TYPE" val="a"/>
  <p:tag name="KSO_WM_LAYOUT_CHECK_HASH" val="73294cab0b938e8779dc3fc251e3b160b96f5e9e"/>
  <p:tag name="KSO_WM_NEWLAYOUT_GROUP_ID" val="layout_3"/>
  <p:tag name="KSO_WM_NEWLAYOUT_ID" val="slide_d34ee385bdad3e3c"/>
</p:tagLst>
</file>

<file path=ppt/tags/tag50.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f"/>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fgm#"/>
  <p:tag name="KSO_WM_FIGMA_FLAG" val="#fgm#"/>
  <p:tag name="KSO_WM_UNIT_INDEX" val="1"/>
  <p:tag name="KSO_WM_UNIT_TYPE" val="a"/>
  <p:tag name="KSO_WM_LAYOUT_CHECK_HASH" val="73294cab0b938e8779dc3fc251e3b160b96f5e9e"/>
  <p:tag name="KSO_WM_NEWLAYOUT_GROUP_ID" val="layout_3"/>
  <p:tag name="KSO_WM_NEWLAYOUT_ID" val="slide_d34ee385bdad3e3c"/>
</p:tagLst>
</file>

<file path=ppt/tags/tag53.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54.xml><?xml version="1.0" encoding="utf-8"?>
<p:tagLst xmlns:a="http://schemas.openxmlformats.org/drawingml/2006/main" xmlns:r="http://schemas.openxmlformats.org/officeDocument/2006/relationships"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a"/>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f"/>
</p:tagLst>
</file>

<file path=ppt/tags/tag57.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58.xml><?xml version="1.0" encoding="utf-8"?>
<p:tagLst xmlns:a="http://schemas.openxmlformats.org/drawingml/2006/main" xmlns:r="http://schemas.openxmlformats.org/officeDocument/2006/relationships"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a"/>
</p:tagLst>
</file>

<file path=ppt/tags/tag6.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f"/>
</p:tagLst>
</file>

<file path=ppt/tags/tag61.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62.xml><?xml version="1.0" encoding="utf-8"?>
<p:tagLst xmlns:a="http://schemas.openxmlformats.org/drawingml/2006/main" xmlns:r="http://schemas.openxmlformats.org/officeDocument/2006/relationships"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a"/>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f"/>
</p:tagLst>
</file>

<file path=ppt/tags/tag65.xml><?xml version="1.0" encoding="utf-8"?>
<p:tagLst xmlns:a="http://schemas.openxmlformats.org/drawingml/2006/main" xmlns:r="http://schemas.openxmlformats.org/officeDocument/2006/relationships"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4_1"/>
  <p:tag name="KSO_WM_UNIT_TYPE" val="l_h_i"/>
</p:tagLst>
</file>

<file path=ppt/tags/tag66.xml><?xml version="1.0" encoding="utf-8"?>
<p:tagLst xmlns:a="http://schemas.openxmlformats.org/drawingml/2006/main" xmlns:r="http://schemas.openxmlformats.org/officeDocument/2006/relationships" xmlns:p="http://schemas.openxmlformats.org/presentationml/2006/main">
  <p:tag name="KSO_WM_FIGMA_DECORATION_INDEX" val="10"/>
  <p:tag name="$PH_EXT" val="1"/>
  <p:tag name="KSO_WM_BEAUTIFY_FLAG" val="#fgm#"/>
  <p:tag name="KSO_WM_DIAGRAM_GROUP_CODE" val="1"/>
  <p:tag name="KSO_WM_FIGMA_FLAG" val="#fgm#"/>
  <p:tag name="KSO_WM_UNIT_INDEX" val="1_4_1"/>
  <p:tag name="KSO_WM_UNIT_TYPE" val="l_h_x"/>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4_1"/>
  <p:tag name="KSO_WM_UNIT_TYPE" val="l_h_a"/>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4_1"/>
  <p:tag name="KSO_WM_UNIT_TYPE" val="l_h_f"/>
</p:tagLst>
</file>

<file path=ppt/tags/tag69.xml><?xml version="1.0" encoding="utf-8"?>
<p:tagLst xmlns:a="http://schemas.openxmlformats.org/drawingml/2006/main" xmlns:r="http://schemas.openxmlformats.org/officeDocument/2006/relationships" xmlns:p="http://schemas.openxmlformats.org/presentationml/2006/main">
  <p:tag name="KSO_WM_AICARD_INVALID" val="Invalid"/>
</p:tagLst>
</file>

<file path=ppt/tags/tag7.xml><?xml version="1.0" encoding="utf-8"?>
<p:tagLst xmlns:a="http://schemas.openxmlformats.org/drawingml/2006/main" xmlns:r="http://schemas.openxmlformats.org/officeDocument/2006/relationships"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70.xml><?xml version="1.0" encoding="utf-8"?>
<p:tagLst xmlns:a="http://schemas.openxmlformats.org/drawingml/2006/main" xmlns:r="http://schemas.openxmlformats.org/officeDocument/2006/relationships" xmlns:p="http://schemas.openxmlformats.org/presentationml/2006/main">
  <p:tag name="KSO_WM_UNIT_TYPE" val="i"/>
  <p:tag name="KSO_WM_UNIT_INDEX" val="12"/>
  <p:tag name="KSO_WM_BEAUTIFY_FLAG" val="#wm#"/>
  <p:tag name="KSO_WM_TAG_VERSION" val="3.0"/>
</p:tagLst>
</file>

<file path=ppt/tags/tag71.xml><?xml version="1.0" encoding="utf-8"?>
<p:tagLst xmlns:a="http://schemas.openxmlformats.org/drawingml/2006/main" xmlns:r="http://schemas.openxmlformats.org/officeDocument/2006/relationships" xmlns:p="http://schemas.openxmlformats.org/presentationml/2006/main">
  <p:tag name="KSO_WM_UNIT_TYPE" val="i"/>
  <p:tag name="KSO_WM_UNIT_INDEX" val="16"/>
  <p:tag name="KSO_WM_BEAUTIFY_FLAG" val="#wm#"/>
  <p:tag name="KSO_WM_TAG_VERSION" val="3.0"/>
</p:tagLst>
</file>

<file path=ppt/tags/tag72.xml><?xml version="1.0" encoding="utf-8"?>
<p:tagLst xmlns:a="http://schemas.openxmlformats.org/drawingml/2006/main" xmlns:r="http://schemas.openxmlformats.org/officeDocument/2006/relationships" xmlns:p="http://schemas.openxmlformats.org/presentationml/2006/main">
  <p:tag name="KSO_WM_UNIT_TYPE" val="i"/>
  <p:tag name="KSO_WM_UNIT_INDEX" val="18"/>
  <p:tag name="KSO_WM_BEAUTIFY_FLAG" val="#wm#"/>
  <p:tag name="KSO_WM_TAG_VERSION" val="3.0"/>
</p:tagLst>
</file>

<file path=ppt/tags/tag73.xml><?xml version="1.0" encoding="utf-8"?>
<p:tagLst xmlns:a="http://schemas.openxmlformats.org/drawingml/2006/main" xmlns:r="http://schemas.openxmlformats.org/officeDocument/2006/relationships" xmlns:p="http://schemas.openxmlformats.org/presentationml/2006/main">
  <p:tag name="KSO_WM_UNIT_TYPE" val="f"/>
  <p:tag name="KSO_WM_UNIT_INDEX" val="8"/>
  <p:tag name="KSO_WM_BEAUTIFY_FLAG" val="#wm#"/>
  <p:tag name="KSO_WM_TAG_VERSION" val="3.0"/>
</p:tagLst>
</file>

<file path=ppt/tags/tag74.xml><?xml version="1.0" encoding="utf-8"?>
<p:tagLst xmlns:a="http://schemas.openxmlformats.org/drawingml/2006/main" xmlns:r="http://schemas.openxmlformats.org/officeDocument/2006/relationships" xmlns:p="http://schemas.openxmlformats.org/presentationml/2006/main">
  <p:tag name="KSO_WM_UNIT_TYPE" val="i"/>
  <p:tag name="KSO_WM_UNIT_INDEX" val="24"/>
  <p:tag name="KSO_WM_BEAUTIFY_FLAG" val="#wm#"/>
  <p:tag name="KSO_WM_TAG_VERSION" val="3.0"/>
</p:tagLst>
</file>

<file path=ppt/tags/tag75.xml><?xml version="1.0" encoding="utf-8"?>
<p:tagLst xmlns:a="http://schemas.openxmlformats.org/drawingml/2006/main" xmlns:r="http://schemas.openxmlformats.org/officeDocument/2006/relationships" xmlns:p="http://schemas.openxmlformats.org/presentationml/2006/main">
  <p:tag name="KSO_WM_UNIT_TYPE" val="f"/>
  <p:tag name="KSO_WM_UNIT_INDEX" val="9"/>
  <p:tag name="KSO_WM_BEAUTIFY_FLAG" val="#wm#"/>
  <p:tag name="KSO_WM_TAG_VERSION" val="3.0"/>
</p:tagLst>
</file>

<file path=ppt/tags/tag76.xml><?xml version="1.0" encoding="utf-8"?>
<p:tagLst xmlns:a="http://schemas.openxmlformats.org/drawingml/2006/main" xmlns:r="http://schemas.openxmlformats.org/officeDocument/2006/relationships" xmlns:p="http://schemas.openxmlformats.org/presentationml/2006/main">
  <p:tag name="KSO_WM_UNIT_TYPE" val="f"/>
  <p:tag name="KSO_WM_UNIT_INDEX" val="10"/>
  <p:tag name="KSO_WM_BEAUTIFY_FLAG" val="#wm#"/>
  <p:tag name="KSO_WM_TAG_VERSION" val="3.0"/>
</p:tagLst>
</file>

<file path=ppt/tags/tag77.xml><?xml version="1.0" encoding="utf-8"?>
<p:tagLst xmlns:a="http://schemas.openxmlformats.org/drawingml/2006/main" xmlns:r="http://schemas.openxmlformats.org/officeDocument/2006/relationships" xmlns:p="http://schemas.openxmlformats.org/presentationml/2006/main">
  <p:tag name="KSO_WM_UNIT_TYPE" val="i"/>
  <p:tag name="KSO_WM_UNIT_INDEX" val="14"/>
  <p:tag name="KSO_WM_BEAUTIFY_FLAG" val="#wm#"/>
  <p:tag name="KSO_WM_TAG_VERSION" val="3.0"/>
</p:tagLst>
</file>

<file path=ppt/tags/tag78.xml><?xml version="1.0" encoding="utf-8"?>
<p:tagLst xmlns:a="http://schemas.openxmlformats.org/drawingml/2006/main" xmlns:r="http://schemas.openxmlformats.org/officeDocument/2006/relationships" xmlns:p="http://schemas.openxmlformats.org/presentationml/2006/main">
  <p:tag name="KSO_WM_UNIT_TYPE" val="x"/>
  <p:tag name="KSO_WM_UNIT_INDEX" val="3"/>
  <p:tag name="KSO_WM_BEAUTIFY_FLAG" val="#wm#"/>
  <p:tag name="KSO_WM_TAG_VERSION" val="3.0"/>
</p:tagLst>
</file>

<file path=ppt/tags/tag79.xml><?xml version="1.0" encoding="utf-8"?>
<p:tagLst xmlns:a="http://schemas.openxmlformats.org/drawingml/2006/main" xmlns:r="http://schemas.openxmlformats.org/officeDocument/2006/relationships" xmlns:p="http://schemas.openxmlformats.org/presentationml/2006/main">
  <p:tag name="KSO_WM_UNIT_TYPE" val="f"/>
  <p:tag name="KSO_WM_UNIT_INDEX" val="5"/>
  <p:tag name="KSO_WM_BEAUTIFY_FLAG" val="#wm#"/>
  <p:tag name="KSO_WM_TAG_VERSION" val="3.0"/>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a"/>
</p:tagLst>
</file>

<file path=ppt/tags/tag80.xml><?xml version="1.0" encoding="utf-8"?>
<p:tagLst xmlns:a="http://schemas.openxmlformats.org/drawingml/2006/main" xmlns:r="http://schemas.openxmlformats.org/officeDocument/2006/relationships" xmlns:p="http://schemas.openxmlformats.org/presentationml/2006/main">
  <p:tag name="KSO_WM_UNIT_TYPE" val="f"/>
  <p:tag name="KSO_WM_UNIT_INDEX" val="6"/>
  <p:tag name="KSO_WM_BEAUTIFY_FLAG" val="#wm#"/>
  <p:tag name="KSO_WM_TAG_VERSION" val="3.0"/>
</p:tagLst>
</file>

<file path=ppt/tags/tag81.xml><?xml version="1.0" encoding="utf-8"?>
<p:tagLst xmlns:a="http://schemas.openxmlformats.org/drawingml/2006/main" xmlns:r="http://schemas.openxmlformats.org/officeDocument/2006/relationships" xmlns:p="http://schemas.openxmlformats.org/presentationml/2006/main">
  <p:tag name="KSO_WM_UNIT_TYPE" val="i"/>
  <p:tag name="KSO_WM_UNIT_INDEX" val="10"/>
  <p:tag name="KSO_WM_BEAUTIFY_FLAG" val="#wm#"/>
  <p:tag name="KSO_WM_TAG_VERSION" val="3.0"/>
</p:tagLst>
</file>

<file path=ppt/tags/tag82.xml><?xml version="1.0" encoding="utf-8"?>
<p:tagLst xmlns:a="http://schemas.openxmlformats.org/drawingml/2006/main" xmlns:r="http://schemas.openxmlformats.org/officeDocument/2006/relationships" xmlns:p="http://schemas.openxmlformats.org/presentationml/2006/main">
  <p:tag name="KSO_WM_UNIT_TYPE" val="x"/>
  <p:tag name="KSO_WM_UNIT_INDEX" val="2"/>
  <p:tag name="KSO_WM_BEAUTIFY_FLAG" val="#wm#"/>
  <p:tag name="KSO_WM_TAG_VERSION" val="3.0"/>
</p:tagLst>
</file>

<file path=ppt/tags/tag83.xml><?xml version="1.0" encoding="utf-8"?>
<p:tagLst xmlns:a="http://schemas.openxmlformats.org/drawingml/2006/main" xmlns:r="http://schemas.openxmlformats.org/officeDocument/2006/relationships" xmlns:p="http://schemas.openxmlformats.org/presentationml/2006/main">
  <p:tag name="KSO_WM_UNIT_TYPE" val="f"/>
  <p:tag name="KSO_WM_UNIT_INDEX" val="3"/>
  <p:tag name="KSO_WM_BEAUTIFY_FLAG" val="#wm#"/>
  <p:tag name="KSO_WM_TAG_VERSION" val="3.0"/>
</p:tagLst>
</file>

<file path=ppt/tags/tag84.xml><?xml version="1.0" encoding="utf-8"?>
<p:tagLst xmlns:a="http://schemas.openxmlformats.org/drawingml/2006/main" xmlns:r="http://schemas.openxmlformats.org/officeDocument/2006/relationships" xmlns:p="http://schemas.openxmlformats.org/presentationml/2006/main">
  <p:tag name="KSO_WM_UNIT_TYPE" val="f"/>
  <p:tag name="KSO_WM_UNIT_INDEX" val="4"/>
  <p:tag name="KSO_WM_BEAUTIFY_FLAG" val="#wm#"/>
  <p:tag name="KSO_WM_TAG_VERSION" val="3.0"/>
</p:tagLst>
</file>

<file path=ppt/tags/tag85.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Lst>
</file>

<file path=ppt/tags/tag86.xml><?xml version="1.0" encoding="utf-8"?>
<p:tagLst xmlns:a="http://schemas.openxmlformats.org/drawingml/2006/main" xmlns:r="http://schemas.openxmlformats.org/officeDocument/2006/relationships" xmlns:p="http://schemas.openxmlformats.org/presentationml/2006/main">
  <p:tag name="KSO_WM_UNIT_TYPE" val="x"/>
  <p:tag name="KSO_WM_UNIT_INDEX" val="1"/>
  <p:tag name="KSO_WM_BEAUTIFY_FLAG" val="#wm#"/>
  <p:tag name="KSO_WM_TAG_VERSION" val="3.0"/>
</p:tagLst>
</file>

<file path=ppt/tags/tag87.xml><?xml version="1.0" encoding="utf-8"?>
<p:tagLst xmlns:a="http://schemas.openxmlformats.org/drawingml/2006/main" xmlns:r="http://schemas.openxmlformats.org/officeDocument/2006/relationships" xmlns:p="http://schemas.openxmlformats.org/presentationml/2006/main">
  <p:tag name="KSO_WM_UNIT_TYPE" val="f"/>
  <p:tag name="KSO_WM_UNIT_INDEX" val="1"/>
  <p:tag name="KSO_WM_BEAUTIFY_FLAG" val="#wm#"/>
  <p:tag name="KSO_WM_TAG_VERSION" val="3.0"/>
</p:tagLst>
</file>

<file path=ppt/tags/tag88.xml><?xml version="1.0" encoding="utf-8"?>
<p:tagLst xmlns:a="http://schemas.openxmlformats.org/drawingml/2006/main" xmlns:r="http://schemas.openxmlformats.org/officeDocument/2006/relationships" xmlns:p="http://schemas.openxmlformats.org/presentationml/2006/main">
  <p:tag name="KSO_WM_UNIT_TYPE" val="f"/>
  <p:tag name="KSO_WM_UNIT_INDEX" val="2"/>
  <p:tag name="KSO_WM_BEAUTIFY_FLAG" val="#wm#"/>
  <p:tag name="KSO_WM_TAG_VERSION" val="3.0"/>
</p:tagLst>
</file>

<file path=ppt/tags/tag89.xml><?xml version="1.0" encoding="utf-8"?>
<p:tagLst xmlns:a="http://schemas.openxmlformats.org/drawingml/2006/main" xmlns:r="http://schemas.openxmlformats.org/officeDocument/2006/relationships" xmlns:p="http://schemas.openxmlformats.org/presentationml/2006/main">
  <p:tag name="KSO_WM_SLIDE_CONTENT_ORIENTATION" val=""/>
  <p:tag name="KSO_WM_SLIDE_HAS_MASK" val="0"/>
  <p:tag name="KSO_WM_SLIDE_ITEM_CNT" val="4"/>
  <p:tag name="KSO_WM_SLIDE_TYPE" val="text"/>
  <p:tag name="KSO_WM_TEMPLATE_SUBCATEGORY" val="29"/>
  <p:tag name="KSO_WM_BEAUTIFY_FLAG" val="#wm#"/>
  <p:tag name="KSO_WM_TEMPLATE_SLIDE_ID" val="slide_883b99dbb417f5ab"/>
  <p:tag name="KSO_WM_AICARD_INVALID" val="Invalid"/>
  <p:tag name="RESOURCE_RECORD_KEY" val="{&quot;10&quot;:[50063326]}"/>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f"/>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wm#"/>
  <p:tag name="KSO_WM_CARDGROUP_FEATURE" val="3*2*7*1*1"/>
  <p:tag name="KSO_WM_CARDGROUP_ID" val="4db82cef6bb1438da465b131b8a37c98"/>
  <p:tag name="KSO_WM_CARDGROUP_REVERSE_POSITION" val="0"/>
  <p:tag name="KSO_WM_CARDGROUP_STYLE_INFO" val="C1_lg_p2*standard*1"/>
  <p:tag name="KSO_WM_FIGMA_FLAG" val="#fgm#"/>
  <p:tag name="KSO_WM_FOLLOW_SHAPE_UNIT_TAG" val="1_1_1*l_h_y*"/>
  <p:tag name="KSO_WM_SLIDE_FIGMA_DIAGRAM" val="1"/>
  <p:tag name="KSO_WM_UNIT_INDEX" val="1_1_1"/>
  <p:tag name="KSO_WM_UNIT_TYPE" val="l_h_i"/>
  <p:tag name="KSO_WM_CARDGROUP_LAYOUT_DATA" val="{&quot;cardRct&quot;:[960,2400,8480,3560],&quot;lytRct&quot;:[960,2400,17280,7440],&quot;rct&quot;:[960,2400,17280,7440],&quot;spRct&quot;:[0,0,8479,3559]}"/>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wm#"/>
  <p:tag name="KSO_WM_CARDGROUP_FEATURE" val="3*2*7*1*1"/>
  <p:tag name="KSO_WM_CARDGROUP_ID" val="4db82cef6bb1438da465b131b8a37c98"/>
  <p:tag name="KSO_WM_CARDGROUP_REVERSE_POSITION" val="0"/>
  <p:tag name="KSO_WM_CARDGROUP_STYLE_INFO" val="C1_lg_p2*standard*1"/>
  <p:tag name="KSO_WM_FIGMA_FLAG" val="#fgm#"/>
  <p:tag name="KSO_WM_FOLLOW_SHAPE_UNIT_TAG" val="1_2_1*l_h_y*"/>
  <p:tag name="KSO_WM_SLIDE_FIGMA_DIAGRAM" val="1"/>
  <p:tag name="KSO_WM_UNIT_INDEX" val="1_2_1"/>
  <p:tag name="KSO_WM_UNIT_TYPE" val="l_h_i"/>
  <p:tag name="KSO_WM_CARDGROUP_LAYOUT_DATA" val="{&quot;cardRct&quot;:[9760,2400,8480,3560],&quot;lytRct&quot;:[960,2400,17280,7440],&quot;rct&quot;:[960,2400,17280,7440],&quot;spRct&quot;:[8800,0,17279,3559]}"/>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wm#"/>
  <p:tag name="KSO_WM_CARDGROUP_FEATURE" val="3*2*7*1*1"/>
  <p:tag name="KSO_WM_CARDGROUP_ID" val="4db82cef6bb1438da465b131b8a37c98"/>
  <p:tag name="KSO_WM_CARDGROUP_REVERSE_POSITION" val="0"/>
  <p:tag name="KSO_WM_CARDGROUP_STYLE_INFO" val="C1_lg_p2*standard*1"/>
  <p:tag name="KSO_WM_FIGMA_FLAG" val="#fgm#"/>
  <p:tag name="KSO_WM_FOLLOW_SHAPE_UNIT_TAG" val="1_3_1*l_h_y*"/>
  <p:tag name="KSO_WM_SLIDE_FIGMA_DIAGRAM" val="1"/>
  <p:tag name="KSO_WM_UNIT_INDEX" val="1_3_1"/>
  <p:tag name="KSO_WM_UNIT_TYPE" val="l_h_i"/>
  <p:tag name="KSO_WM_CARDGROUP_LAYOUT_DATA" val="{&quot;cardRct&quot;:[960,6280,8480,3560],&quot;lytRct&quot;:[960,2400,17280,7440],&quot;rct&quot;:[960,2400,17280,7440],&quot;spRct&quot;:[0,3880,8479,7439]}"/>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wm#"/>
  <p:tag name="KSO_WM_CARDGROUP_FEATURE" val="3*2*7*1*1"/>
  <p:tag name="KSO_WM_CARDGROUP_ID" val="4db82cef6bb1438da465b131b8a37c98"/>
  <p:tag name="KSO_WM_CARDGROUP_REVERSE_POSITION" val="0"/>
  <p:tag name="KSO_WM_CARDGROUP_STYLE_INFO" val="C1_lg_p2*standard*1"/>
  <p:tag name="KSO_WM_FIGMA_FLAG" val="#fgm#"/>
  <p:tag name="KSO_WM_FOLLOW_SHAPE_UNIT_TAG" val="1_4_1*l_h_y*"/>
  <p:tag name="KSO_WM_SLIDE_FIGMA_DIAGRAM" val="1"/>
  <p:tag name="KSO_WM_UNIT_INDEX" val="1_4_1"/>
  <p:tag name="KSO_WM_UNIT_TYPE" val="l_h_i"/>
  <p:tag name="KSO_WM_CARDGROUP_LAYOUT_DATA" val="{&quot;cardRct&quot;:[9760,6280,8480,3560],&quot;lytRct&quot;:[960,2400,17280,7440],&quot;rct&quot;:[960,2400,17280,7440],&quot;spRct&quot;:[8800,3880,17279,7439]}"/>
</p:tagLst>
</file>

<file path=ppt/tags/tag94.xml><?xml version="1.0" encoding="utf-8"?>
<p:tagLst xmlns:a="http://schemas.openxmlformats.org/drawingml/2006/main" xmlns:r="http://schemas.openxmlformats.org/officeDocument/2006/relationships" xmlns:p="http://schemas.openxmlformats.org/presentationml/2006/main">
  <p:tag name="KSO_WM_UNIT_TYPE" val="i"/>
  <p:tag name="KSO_WM_UNIT_INDEX" val="8"/>
  <p:tag name="KSO_WM_BEAUTIFY_FLAG" val="#wm#"/>
  <p:tag name="KSO_WM_TAG_VERSION" val="3.0"/>
</p:tagLst>
</file>

<file path=ppt/tags/tag95.xml><?xml version="1.0" encoding="utf-8"?>
<p:tagLst xmlns:a="http://schemas.openxmlformats.org/drawingml/2006/main" xmlns:r="http://schemas.openxmlformats.org/officeDocument/2006/relationships" xmlns:p="http://schemas.openxmlformats.org/presentationml/2006/main">
  <p:tag name="KSO_WM_UNIT_TYPE" val="x"/>
  <p:tag name="KSO_WM_UNIT_INDEX" val="1"/>
  <p:tag name="KSO_WM_BEAUTIFY_FLAG" val="#wm#"/>
  <p:tag name="KSO_WM_TAG_VERSION" val="3.0"/>
</p:tagLst>
</file>

<file path=ppt/tags/tag96.xml><?xml version="1.0" encoding="utf-8"?>
<p:tagLst xmlns:a="http://schemas.openxmlformats.org/drawingml/2006/main" xmlns:r="http://schemas.openxmlformats.org/officeDocument/2006/relationships" xmlns:p="http://schemas.openxmlformats.org/presentationml/2006/main">
  <p:tag name="KSO_WM_UNIT_TYPE" val="f"/>
  <p:tag name="KSO_WM_UNIT_INDEX" val="2"/>
  <p:tag name="KSO_WM_BEAUTIFY_FLAG" val="#wm#"/>
  <p:tag name="KSO_WM_TAG_VERSION" val="3.0"/>
</p:tagLst>
</file>

<file path=ppt/tags/tag97.xml><?xml version="1.0" encoding="utf-8"?>
<p:tagLst xmlns:a="http://schemas.openxmlformats.org/drawingml/2006/main" xmlns:r="http://schemas.openxmlformats.org/officeDocument/2006/relationships" xmlns:p="http://schemas.openxmlformats.org/presentationml/2006/main">
  <p:tag name="KSO_WM_UNIT_TYPE" val="f"/>
  <p:tag name="KSO_WM_UNIT_INDEX" val="3"/>
  <p:tag name="KSO_WM_BEAUTIFY_FLAG" val="#wm#"/>
  <p:tag name="KSO_WM_TAG_VERSION" val="3.0"/>
</p:tagLst>
</file>

<file path=ppt/tags/tag98.xml><?xml version="1.0" encoding="utf-8"?>
<p:tagLst xmlns:a="http://schemas.openxmlformats.org/drawingml/2006/main" xmlns:r="http://schemas.openxmlformats.org/officeDocument/2006/relationships" xmlns:p="http://schemas.openxmlformats.org/presentationml/2006/main">
  <p:tag name="KSO_WM_UNIT_TYPE" val="i"/>
  <p:tag name="KSO_WM_UNIT_INDEX" val="24"/>
  <p:tag name="KSO_WM_BEAUTIFY_FLAG" val="#wm#"/>
  <p:tag name="KSO_WM_TAG_VERSION" val="3.0"/>
</p:tagLst>
</file>

<file path=ppt/tags/tag99.xml><?xml version="1.0" encoding="utf-8"?>
<p:tagLst xmlns:a="http://schemas.openxmlformats.org/drawingml/2006/main" xmlns:r="http://schemas.openxmlformats.org/officeDocument/2006/relationships" xmlns:p="http://schemas.openxmlformats.org/presentationml/2006/main">
  <p:tag name="KSO_WM_UNIT_TYPE" val="i"/>
  <p:tag name="KSO_WM_UNIT_INDEX" val="26"/>
  <p:tag name="KSO_WM_BEAUTIFY_FLAG" val="#wm#"/>
  <p:tag name="KSO_WM_TAG_VERSION" val="3.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ont">
      <a:majorFont>
        <a:latin typeface="Arial Black"/>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5954</TotalTime>
  <Words>829</Words>
  <Application>Microsoft Office PowerPoint</Application>
  <PresentationFormat>Widescreen</PresentationFormat>
  <Paragraphs>97</Paragraphs>
  <Slides>16</Slides>
  <Notes>6</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0</vt:i4>
      </vt:variant>
      <vt:variant>
        <vt:lpstr>Slide Titles</vt:lpstr>
      </vt:variant>
      <vt:variant>
        <vt:i4>16</vt:i4>
      </vt:variant>
    </vt:vector>
  </HeadingPairs>
  <TitlesOfParts>
    <vt:vector size="24" baseType="lpstr">
      <vt:lpstr>微软雅黑</vt:lpstr>
      <vt:lpstr>PMingLiU</vt:lpstr>
      <vt:lpstr>Arial</vt:lpstr>
      <vt:lpstr>Calibri</vt:lpstr>
      <vt:lpstr>Verdana</vt:lpstr>
      <vt:lpstr>Wingdings</vt:lpstr>
      <vt:lpstr>Office 主题​​</vt:lpstr>
      <vt:lpstr>4_Office 主题​​</vt:lpstr>
      <vt:lpstr>A Preliminary Overview  of Open Science Practices in China</vt:lpstr>
      <vt:lpstr>PowerPoint Presentation</vt:lpstr>
      <vt:lpstr>PowerPoint Presentation</vt:lpstr>
      <vt:lpstr>PowerPoint Presentation</vt:lpstr>
      <vt:lpstr>PowerPoint Presentation</vt:lpstr>
      <vt:lpstr>PowerPoint Presentation</vt:lpstr>
      <vt:lpstr>I. Guiding framework</vt:lpstr>
      <vt:lpstr>II. Open Access examples</vt:lpstr>
      <vt:lpstr>III. Open Source</vt:lpstr>
      <vt:lpstr>IV. Open Data</vt:lpstr>
      <vt:lpstr>V. Open Science Infrastructure</vt:lpstr>
      <vt:lpstr>GOSC Testbed Prototype Regional adoption in East Africa</vt:lpstr>
      <vt:lpstr>PowerPoint Presentation</vt:lpstr>
      <vt:lpstr>Engagement in the IDSSD</vt:lpstr>
      <vt:lpstr>    Summary</vt:lpstr>
      <vt:lpstr>Thanks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computer</dc:creator>
  <cp:lastModifiedBy>John Helliwell</cp:lastModifiedBy>
  <cp:revision>1325</cp:revision>
  <dcterms:created xsi:type="dcterms:W3CDTF">2017-01-17T07:19:00Z</dcterms:created>
  <dcterms:modified xsi:type="dcterms:W3CDTF">2026-08-06T08:30:06Z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7A3B3AC8AE1448FF90F3D4808C74D22C_13</vt:lpwstr>
  </property>
  <property fmtid="{D5CDD505-2E9C-101B-9397-08002B2CF9AE}" pid="3" name="KSOProductBuildVer">
    <vt:lpwstr>2052-12.1.0.26375</vt:lpwstr>
  </property>
</Properties>
</file>