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svg" ContentType="image/svg+xml"/>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35"/>
  </p:notesMasterIdLst>
  <p:sldIdLst>
    <p:sldId id="256" r:id="rId2"/>
    <p:sldId id="257" r:id="rId3"/>
    <p:sldId id="258" r:id="rId4"/>
    <p:sldId id="259" r:id="rId5"/>
    <p:sldId id="260" r:id="rId6"/>
    <p:sldId id="261" r:id="rId7"/>
    <p:sldId id="263" r:id="rId8"/>
    <p:sldId id="264" r:id="rId9"/>
    <p:sldId id="282" r:id="rId10"/>
    <p:sldId id="265" r:id="rId11"/>
    <p:sldId id="266" r:id="rId12"/>
    <p:sldId id="267" r:id="rId13"/>
    <p:sldId id="268" r:id="rId14"/>
    <p:sldId id="269" r:id="rId15"/>
    <p:sldId id="270" r:id="rId16"/>
    <p:sldId id="271" r:id="rId17"/>
    <p:sldId id="272" r:id="rId18"/>
    <p:sldId id="2513" r:id="rId19"/>
    <p:sldId id="2134806517" r:id="rId20"/>
    <p:sldId id="2346" r:id="rId21"/>
    <p:sldId id="2134806522" r:id="rId22"/>
    <p:sldId id="308" r:id="rId23"/>
    <p:sldId id="302" r:id="rId24"/>
    <p:sldId id="284" r:id="rId25"/>
    <p:sldId id="273" r:id="rId26"/>
    <p:sldId id="274" r:id="rId27"/>
    <p:sldId id="275" r:id="rId28"/>
    <p:sldId id="276" r:id="rId29"/>
    <p:sldId id="283" r:id="rId30"/>
    <p:sldId id="280" r:id="rId31"/>
    <p:sldId id="281" r:id="rId32"/>
    <p:sldId id="279" r:id="rId33"/>
    <p:sldId id="277" r:id="rId34"/>
  </p:sldIdLst>
  <p:sldSz cx="12192000" cy="6858000"/>
  <p:notesSz cx="6858000" cy="9144000"/>
  <p:embeddedFontLst>
    <p:embeddedFont>
      <p:font typeface="Arial Narrow" panose="020B0606020202030204" pitchFamily="34" charset="0"/>
      <p:regular r:id="rId36"/>
      <p:bold r:id="rId37"/>
      <p:italic r:id="rId38"/>
      <p:boldItalic r:id="rId39"/>
    </p:embeddedFont>
    <p:embeddedFont>
      <p:font typeface="Calibri" panose="020F0502020204030204" pitchFamily="34" charset="0"/>
      <p:regular r:id="rId40"/>
      <p:bold r:id="rId41"/>
      <p:italic r:id="rId42"/>
      <p:boldItalic r:id="rId43"/>
    </p:embeddedFont>
    <p:embeddedFont>
      <p:font typeface="Fira Sans" panose="020B0503050000020004" pitchFamily="34" charset="0"/>
      <p:regular r:id="rId44"/>
      <p:bold r:id="rId45"/>
      <p:italic r:id="rId46"/>
      <p:boldItalic r:id="rId47"/>
    </p:embeddedFont>
    <p:embeddedFont>
      <p:font typeface="Fira Sans Light" panose="020B0403050000020004" pitchFamily="34" charset="0"/>
      <p:regular r:id="rId48"/>
      <p:bold r:id="rId49"/>
      <p:italic r:id="rId50"/>
      <p:boldItalic r:id="rId51"/>
    </p:embeddedFont>
    <p:embeddedFont>
      <p:font typeface="Fira Sans Medium" panose="020B0603050000020004" pitchFamily="34" charset="0"/>
      <p:regular r:id="rId52"/>
      <p:bold r:id="rId53"/>
      <p:italic r:id="rId54"/>
      <p:boldItalic r:id="rId55"/>
    </p:embeddedFont>
    <p:embeddedFont>
      <p:font typeface="Helvetica" panose="020B0604020202020204" pitchFamily="34" charset="0"/>
      <p:regular r:id="rId56"/>
      <p:bold r:id="rId57"/>
      <p:italic r:id="rId58"/>
      <p:boldItalic r:id="rId59"/>
    </p:embeddedFont>
    <p:embeddedFont>
      <p:font typeface="Kunstler Script" panose="030304020206070D0D06" pitchFamily="66" charset="0"/>
      <p:regular r:id="rId60"/>
    </p:embeddedFont>
    <p:embeddedFont>
      <p:font typeface="Roboto" panose="02000000000000000000" pitchFamily="2" charset="0"/>
      <p:regular r:id="rId61"/>
      <p:bold r:id="rId62"/>
      <p:italic r:id="rId63"/>
      <p:boldItalic r:id="rId64"/>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521415D9-36F7-43E2-AB2F-B90AF26B5E84}">
      <p14:sectionLst xmlns:p14="http://schemas.microsoft.com/office/powerpoint/2010/main">
        <p14:section name="Standardabschnitt" id="{573398DC-17F1-470C-972D-C8E4D83F59BA}">
          <p14:sldIdLst>
            <p14:sldId id="256"/>
            <p14:sldId id="257"/>
            <p14:sldId id="258"/>
            <p14:sldId id="259"/>
            <p14:sldId id="260"/>
            <p14:sldId id="261"/>
            <p14:sldId id="263"/>
            <p14:sldId id="264"/>
            <p14:sldId id="282"/>
            <p14:sldId id="265"/>
            <p14:sldId id="266"/>
            <p14:sldId id="267"/>
            <p14:sldId id="268"/>
            <p14:sldId id="269"/>
            <p14:sldId id="270"/>
            <p14:sldId id="271"/>
            <p14:sldId id="272"/>
            <p14:sldId id="2513"/>
            <p14:sldId id="2134806517"/>
            <p14:sldId id="2346"/>
            <p14:sldId id="2134806522"/>
            <p14:sldId id="308"/>
            <p14:sldId id="302"/>
            <p14:sldId id="284"/>
            <p14:sldId id="273"/>
            <p14:sldId id="274"/>
            <p14:sldId id="275"/>
            <p14:sldId id="276"/>
            <p14:sldId id="283"/>
            <p14:sldId id="280"/>
            <p14:sldId id="281"/>
            <p14:sldId id="279"/>
            <p14:sldId id="277"/>
          </p14:sldIdLst>
        </p14:section>
        <p14:section name="backup" id="{7F6EF557-5F3C-4A9B-A49D-5D872FF21457}">
          <p14:sldIdLst/>
        </p14:section>
      </p14:sectionLst>
    </p:ext>
    <p:ext uri="{EFAFB233-063F-42B5-8137-9DF3F51BA10A}">
      <p15:sldGuideLst xmlns:p15="http://schemas.microsoft.com/office/powerpoint/2012/main">
        <p15:guide id="1" orient="horz" pos="1071">
          <p15:clr>
            <a:srgbClr val="A4A3A4"/>
          </p15:clr>
        </p15:guide>
        <p15:guide id="2" pos="7265">
          <p15:clr>
            <a:srgbClr val="A4A3A4"/>
          </p15:clr>
        </p15:guide>
        <p15:guide id="3" pos="529">
          <p15:clr>
            <a:srgbClr val="A4A3A4"/>
          </p15:clr>
        </p15:guide>
        <p15:guide id="4" orient="horz" pos="3816">
          <p15:clr>
            <a:srgbClr val="A4A3A4"/>
          </p15:clr>
        </p15:guide>
      </p15:sldGuideLst>
    </p:ext>
    <p:ext uri="GoogleSlidesCustomDataVersion2">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65" roundtripDataSignature="AMtx7mg805CsFd4MSU2GxckMsrFjJwB9EQ=="/>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15F74"/>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65865" autoAdjust="0"/>
  </p:normalViewPr>
  <p:slideViewPr>
    <p:cSldViewPr snapToGrid="0">
      <p:cViewPr varScale="1">
        <p:scale>
          <a:sx n="45" d="100"/>
          <a:sy n="45" d="100"/>
        </p:scale>
        <p:origin x="1398" y="30"/>
      </p:cViewPr>
      <p:guideLst>
        <p:guide orient="horz" pos="1071"/>
        <p:guide pos="7265"/>
        <p:guide pos="529"/>
        <p:guide orient="horz" pos="3816"/>
      </p:guideLst>
    </p:cSldViewPr>
  </p:slideViewPr>
  <p:notesTextViewPr>
    <p:cViewPr>
      <p:scale>
        <a:sx n="1" d="1"/>
        <a:sy n="1" d="1"/>
      </p:scale>
      <p:origin x="0" y="0"/>
    </p:cViewPr>
  </p:notesTextViewPr>
  <p:sorterViewPr>
    <p:cViewPr>
      <p:scale>
        <a:sx n="58" d="100"/>
        <a:sy n="58" d="100"/>
      </p:scale>
      <p:origin x="0" y="-2265"/>
    </p:cViewPr>
  </p:sorter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font" Target="fonts/font7.fntdata"/><Relationship Id="rId47" Type="http://schemas.openxmlformats.org/officeDocument/2006/relationships/font" Target="fonts/font12.fntdata"/><Relationship Id="rId63" Type="http://schemas.openxmlformats.org/officeDocument/2006/relationships/font" Target="fonts/font28.fntdata"/><Relationship Id="rId68"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font" Target="fonts/font2.fntdata"/><Relationship Id="rId40" Type="http://schemas.openxmlformats.org/officeDocument/2006/relationships/font" Target="fonts/font5.fntdata"/><Relationship Id="rId45" Type="http://schemas.openxmlformats.org/officeDocument/2006/relationships/font" Target="fonts/font10.fntdata"/><Relationship Id="rId53" Type="http://schemas.openxmlformats.org/officeDocument/2006/relationships/font" Target="fonts/font18.fntdata"/><Relationship Id="rId58" Type="http://schemas.openxmlformats.org/officeDocument/2006/relationships/font" Target="fonts/font23.fntdata"/><Relationship Id="rId66" Type="http://schemas.openxmlformats.org/officeDocument/2006/relationships/presProps" Target="presProps.xml"/><Relationship Id="rId5" Type="http://schemas.openxmlformats.org/officeDocument/2006/relationships/slide" Target="slides/slide4.xml"/><Relationship Id="rId61" Type="http://schemas.openxmlformats.org/officeDocument/2006/relationships/font" Target="fonts/font26.fntdata"/><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notesMaster" Target="notesMasters/notesMaster1.xml"/><Relationship Id="rId43" Type="http://schemas.openxmlformats.org/officeDocument/2006/relationships/font" Target="fonts/font8.fntdata"/><Relationship Id="rId48" Type="http://schemas.openxmlformats.org/officeDocument/2006/relationships/font" Target="fonts/font13.fntdata"/><Relationship Id="rId56" Type="http://schemas.openxmlformats.org/officeDocument/2006/relationships/font" Target="fonts/font21.fntdata"/><Relationship Id="rId64" Type="http://schemas.openxmlformats.org/officeDocument/2006/relationships/font" Target="fonts/font29.fntdata"/><Relationship Id="rId69"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font" Target="fonts/font16.fntdata"/><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font" Target="fonts/font3.fntdata"/><Relationship Id="rId46" Type="http://schemas.openxmlformats.org/officeDocument/2006/relationships/font" Target="fonts/font11.fntdata"/><Relationship Id="rId59" Type="http://schemas.openxmlformats.org/officeDocument/2006/relationships/font" Target="fonts/font24.fntdata"/><Relationship Id="rId67" Type="http://schemas.openxmlformats.org/officeDocument/2006/relationships/viewProps" Target="viewProps.xml"/><Relationship Id="rId20" Type="http://schemas.openxmlformats.org/officeDocument/2006/relationships/slide" Target="slides/slide19.xml"/><Relationship Id="rId41" Type="http://schemas.openxmlformats.org/officeDocument/2006/relationships/font" Target="fonts/font6.fntdata"/><Relationship Id="rId54" Type="http://schemas.openxmlformats.org/officeDocument/2006/relationships/font" Target="fonts/font19.fntdata"/><Relationship Id="rId62" Type="http://schemas.openxmlformats.org/officeDocument/2006/relationships/font" Target="fonts/font27.fntdata"/><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font" Target="fonts/font1.fntdata"/><Relationship Id="rId49" Type="http://schemas.openxmlformats.org/officeDocument/2006/relationships/font" Target="fonts/font14.fntdata"/><Relationship Id="rId57" Type="http://schemas.openxmlformats.org/officeDocument/2006/relationships/font" Target="fonts/font22.fntdata"/><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font" Target="fonts/font9.fntdata"/><Relationship Id="rId52" Type="http://schemas.openxmlformats.org/officeDocument/2006/relationships/font" Target="fonts/font17.fntdata"/><Relationship Id="rId60" Type="http://schemas.openxmlformats.org/officeDocument/2006/relationships/font" Target="fonts/font25.fntdata"/><Relationship Id="rId65" Type="http://customschemas.google.com/relationships/presentationmetadata" Target="metadata"/><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font" Target="fonts/font4.fntdata"/><Relationship Id="rId34" Type="http://schemas.openxmlformats.org/officeDocument/2006/relationships/slide" Target="slides/slide33.xml"/><Relationship Id="rId50" Type="http://schemas.openxmlformats.org/officeDocument/2006/relationships/font" Target="fonts/font15.fntdata"/><Relationship Id="rId55" Type="http://schemas.openxmlformats.org/officeDocument/2006/relationships/font" Target="fonts/font20.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de-DE" sz="1200" b="0" i="0" u="none" strike="noStrike" cap="none">
                <a:solidFill>
                  <a:schemeClr val="dk1"/>
                </a:solidFill>
                <a:latin typeface="Calibri"/>
                <a:ea typeface="Calibri"/>
                <a:cs typeface="Calibri"/>
                <a:sym typeface="Calibri"/>
              </a:rPr>
              <a:t>‹Nr.›</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8" Type="http://schemas.openxmlformats.org/officeDocument/2006/relationships/hyperlink" Target="#_Toc205403701"/><Relationship Id="rId3" Type="http://schemas.openxmlformats.org/officeDocument/2006/relationships/hyperlink" Target="#_Toc205403696"/><Relationship Id="rId7" Type="http://schemas.openxmlformats.org/officeDocument/2006/relationships/hyperlink" Target="#_Toc205403700"/><Relationship Id="rId2" Type="http://schemas.openxmlformats.org/officeDocument/2006/relationships/slide" Target="../slides/slide20.xml"/><Relationship Id="rId1" Type="http://schemas.openxmlformats.org/officeDocument/2006/relationships/notesMaster" Target="../notesMasters/notesMaster1.xml"/><Relationship Id="rId6" Type="http://schemas.openxmlformats.org/officeDocument/2006/relationships/hyperlink" Target="#_Toc205403699"/><Relationship Id="rId5" Type="http://schemas.openxmlformats.org/officeDocument/2006/relationships/hyperlink" Target="#_Toc205403698"/><Relationship Id="rId4" Type="http://schemas.openxmlformats.org/officeDocument/2006/relationships/hyperlink" Target="#_Toc205403697"/></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2"/>
        <p:cNvGrpSpPr/>
        <p:nvPr/>
      </p:nvGrpSpPr>
      <p:grpSpPr>
        <a:xfrm>
          <a:off x="0" y="0"/>
          <a:ext cx="0" cy="0"/>
          <a:chOff x="0" y="0"/>
          <a:chExt cx="0" cy="0"/>
        </a:xfrm>
      </p:grpSpPr>
      <p:sp>
        <p:nvSpPr>
          <p:cNvPr id="153" name="Google Shape;153;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54" name="Google Shape;154;p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55" name="Google Shape;155;p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de-DE"/>
              <a:t>1</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5"/>
        <p:cNvGrpSpPr/>
        <p:nvPr/>
      </p:nvGrpSpPr>
      <p:grpSpPr>
        <a:xfrm>
          <a:off x="0" y="0"/>
          <a:ext cx="0" cy="0"/>
          <a:chOff x="0" y="0"/>
          <a:chExt cx="0" cy="0"/>
        </a:xfrm>
      </p:grpSpPr>
      <p:sp>
        <p:nvSpPr>
          <p:cNvPr id="276" name="Google Shape;276;p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77" name="Google Shape;277;p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78" name="Google Shape;278;p9: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de-DE"/>
              <a:t>10</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2"/>
        <p:cNvGrpSpPr/>
        <p:nvPr/>
      </p:nvGrpSpPr>
      <p:grpSpPr>
        <a:xfrm>
          <a:off x="0" y="0"/>
          <a:ext cx="0" cy="0"/>
          <a:chOff x="0" y="0"/>
          <a:chExt cx="0" cy="0"/>
        </a:xfrm>
      </p:grpSpPr>
      <p:sp>
        <p:nvSpPr>
          <p:cNvPr id="293" name="Google Shape;293;p1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94" name="Google Shape;294;p1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95" name="Google Shape;295;p10: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de-DE"/>
              <a:t>11</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1"/>
        <p:cNvGrpSpPr/>
        <p:nvPr/>
      </p:nvGrpSpPr>
      <p:grpSpPr>
        <a:xfrm>
          <a:off x="0" y="0"/>
          <a:ext cx="0" cy="0"/>
          <a:chOff x="0" y="0"/>
          <a:chExt cx="0" cy="0"/>
        </a:xfrm>
      </p:grpSpPr>
      <p:sp>
        <p:nvSpPr>
          <p:cNvPr id="302" name="Google Shape;302;p1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03" name="Google Shape;303;p1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04" name="Google Shape;304;p1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de-DE"/>
              <a:t>12</a:t>
            </a:fld>
            <a:endParaRPr/>
          </a:p>
        </p:txBody>
      </p:sp>
    </p:spTree>
    <p:extLst>
      <p:ext uri="{BB962C8B-B14F-4D97-AF65-F5344CB8AC3E}">
        <p14:creationId xmlns:p14="http://schemas.microsoft.com/office/powerpoint/2010/main" val="324852672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3"/>
        <p:cNvGrpSpPr/>
        <p:nvPr/>
      </p:nvGrpSpPr>
      <p:grpSpPr>
        <a:xfrm>
          <a:off x="0" y="0"/>
          <a:ext cx="0" cy="0"/>
          <a:chOff x="0" y="0"/>
          <a:chExt cx="0" cy="0"/>
        </a:xfrm>
      </p:grpSpPr>
      <p:sp>
        <p:nvSpPr>
          <p:cNvPr id="314" name="Google Shape;314;p12: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15" name="Google Shape;315;p1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40769919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2"/>
        <p:cNvGrpSpPr/>
        <p:nvPr/>
      </p:nvGrpSpPr>
      <p:grpSpPr>
        <a:xfrm>
          <a:off x="0" y="0"/>
          <a:ext cx="0" cy="0"/>
          <a:chOff x="0" y="0"/>
          <a:chExt cx="0" cy="0"/>
        </a:xfrm>
      </p:grpSpPr>
      <p:sp>
        <p:nvSpPr>
          <p:cNvPr id="323" name="Google Shape;323;p13: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24" name="Google Shape;324;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67482424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1"/>
        <p:cNvGrpSpPr/>
        <p:nvPr/>
      </p:nvGrpSpPr>
      <p:grpSpPr>
        <a:xfrm>
          <a:off x="0" y="0"/>
          <a:ext cx="0" cy="0"/>
          <a:chOff x="0" y="0"/>
          <a:chExt cx="0" cy="0"/>
        </a:xfrm>
      </p:grpSpPr>
      <p:sp>
        <p:nvSpPr>
          <p:cNvPr id="332" name="Google Shape;332;p1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33" name="Google Shape;333;p1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61183090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0"/>
        <p:cNvGrpSpPr/>
        <p:nvPr/>
      </p:nvGrpSpPr>
      <p:grpSpPr>
        <a:xfrm>
          <a:off x="0" y="0"/>
          <a:ext cx="0" cy="0"/>
          <a:chOff x="0" y="0"/>
          <a:chExt cx="0" cy="0"/>
        </a:xfrm>
      </p:grpSpPr>
      <p:sp>
        <p:nvSpPr>
          <p:cNvPr id="341" name="Google Shape;341;p15: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42" name="Google Shape;342;p1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59163396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9"/>
        <p:cNvGrpSpPr/>
        <p:nvPr/>
      </p:nvGrpSpPr>
      <p:grpSpPr>
        <a:xfrm>
          <a:off x="0" y="0"/>
          <a:ext cx="0" cy="0"/>
          <a:chOff x="0" y="0"/>
          <a:chExt cx="0" cy="0"/>
        </a:xfrm>
      </p:grpSpPr>
      <p:sp>
        <p:nvSpPr>
          <p:cNvPr id="350" name="Google Shape;350;p1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51" name="Google Shape;351;p1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52" name="Google Shape;352;p1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de-DE"/>
              <a:t>17</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1143000" lvl="2" indent="-228600" algn="just">
              <a:spcBef>
                <a:spcPts val="1800"/>
              </a:spcBef>
              <a:spcAft>
                <a:spcPts val="1200"/>
              </a:spcAft>
              <a:buFont typeface="+mj-lt"/>
              <a:buAutoNum type="arabicPeriod"/>
            </a:pPr>
            <a:r>
              <a:rPr lang="en-GB" sz="1100" b="1" dirty="0">
                <a:effectLst/>
                <a:latin typeface="Arial" panose="020B0604020202020204" pitchFamily="34" charset="0"/>
                <a:ea typeface="Arial" panose="020B0604020202020204" pitchFamily="34" charset="0"/>
              </a:rPr>
              <a:t>C</a:t>
            </a:r>
            <a:r>
              <a:rPr lang="en-150" sz="1100" b="1" dirty="0" err="1">
                <a:effectLst/>
                <a:latin typeface="Arial" panose="020B0604020202020204" pitchFamily="34" charset="0"/>
                <a:ea typeface="Arial" panose="020B0604020202020204" pitchFamily="34" charset="0"/>
              </a:rPr>
              <a:t>omposition</a:t>
            </a:r>
            <a:r>
              <a:rPr lang="en-150" sz="1100" b="1" dirty="0">
                <a:effectLst/>
                <a:latin typeface="Arial" panose="020B0604020202020204" pitchFamily="34" charset="0"/>
                <a:ea typeface="Arial" panose="020B0604020202020204" pitchFamily="34" charset="0"/>
              </a:rPr>
              <a:t> does not change</a:t>
            </a:r>
          </a:p>
          <a:p>
            <a:pPr marL="1143000" lvl="2" indent="-228600" algn="just">
              <a:spcBef>
                <a:spcPts val="1800"/>
              </a:spcBef>
              <a:spcAft>
                <a:spcPts val="1200"/>
              </a:spcAft>
              <a:buFont typeface="+mj-lt"/>
              <a:buAutoNum type="arabicPeriod"/>
            </a:pPr>
            <a:r>
              <a:rPr lang="en-150" sz="1100" b="1" dirty="0">
                <a:effectLst/>
                <a:latin typeface="Arial" panose="020B0604020202020204" pitchFamily="34" charset="0"/>
                <a:ea typeface="Arial" panose="020B0604020202020204" pitchFamily="34" charset="0"/>
              </a:rPr>
              <a:t>Pan Community is consistent </a:t>
            </a:r>
          </a:p>
          <a:p>
            <a:pPr marL="1143000" lvl="2" indent="-228600" algn="just">
              <a:spcBef>
                <a:spcPts val="1800"/>
              </a:spcBef>
              <a:spcAft>
                <a:spcPts val="1200"/>
              </a:spcAft>
              <a:buFont typeface="+mj-lt"/>
              <a:buAutoNum type="arabicPeriod"/>
            </a:pPr>
            <a:r>
              <a:rPr lang="en-150" sz="1100" b="1" dirty="0">
                <a:effectLst/>
                <a:latin typeface="Arial" panose="020B0604020202020204" pitchFamily="34" charset="0"/>
                <a:ea typeface="Arial" panose="020B0604020202020204" pitchFamily="34" charset="0"/>
              </a:rPr>
              <a:t> logos   or </a:t>
            </a:r>
            <a:r>
              <a:rPr lang="en-150" sz="1100" b="1" dirty="0" err="1">
                <a:effectLst/>
                <a:latin typeface="Arial" panose="020B0604020202020204" pitchFamily="34" charset="0"/>
                <a:ea typeface="Arial" panose="020B0604020202020204" pitchFamily="34" charset="0"/>
              </a:rPr>
              <a:t>participat</a:t>
            </a:r>
            <a:r>
              <a:rPr lang="en-GB" sz="1100" b="1" dirty="0" err="1">
                <a:effectLst/>
                <a:latin typeface="Arial" panose="020B0604020202020204" pitchFamily="34" charset="0"/>
                <a:ea typeface="Arial" panose="020B0604020202020204" pitchFamily="34" charset="0"/>
              </a:rPr>
              <a:t>i</a:t>
            </a:r>
            <a:r>
              <a:rPr lang="en-150" sz="1100" b="1" dirty="0">
                <a:effectLst/>
                <a:latin typeface="Arial" panose="020B0604020202020204" pitchFamily="34" charset="0"/>
                <a:ea typeface="Arial" panose="020B0604020202020204" pitchFamily="34" charset="0"/>
              </a:rPr>
              <a:t>ng </a:t>
            </a:r>
            <a:r>
              <a:rPr lang="en-150" sz="1100" b="1" dirty="0" err="1">
                <a:effectLst/>
                <a:latin typeface="Arial" panose="020B0604020202020204" pitchFamily="34" charset="0"/>
                <a:ea typeface="Arial" panose="020B0604020202020204" pitchFamily="34" charset="0"/>
              </a:rPr>
              <a:t>instutions</a:t>
            </a:r>
            <a:r>
              <a:rPr lang="en-150" sz="1100" b="1" dirty="0">
                <a:effectLst/>
                <a:latin typeface="Arial" panose="020B0604020202020204" pitchFamily="34" charset="0"/>
                <a:ea typeface="Arial" panose="020B0604020202020204" pitchFamily="34" charset="0"/>
              </a:rPr>
              <a:t> </a:t>
            </a:r>
          </a:p>
          <a:p>
            <a:pPr marL="1143000" lvl="2" indent="-228600" algn="just">
              <a:spcBef>
                <a:spcPts val="1800"/>
              </a:spcBef>
              <a:spcAft>
                <a:spcPts val="1200"/>
              </a:spcAft>
              <a:buFont typeface="+mj-lt"/>
              <a:buAutoNum type="arabicPeriod"/>
            </a:pPr>
            <a:endParaRPr lang="en-150" sz="1100" b="1" dirty="0">
              <a:effectLst/>
              <a:latin typeface="Arial" panose="020B0604020202020204" pitchFamily="34" charset="0"/>
              <a:ea typeface="Arial" panose="020B0604020202020204" pitchFamily="34" charset="0"/>
            </a:endParaRPr>
          </a:p>
          <a:p>
            <a:pPr marL="1143000" lvl="2" indent="-228600" algn="just">
              <a:spcBef>
                <a:spcPts val="1800"/>
              </a:spcBef>
              <a:spcAft>
                <a:spcPts val="1200"/>
              </a:spcAft>
              <a:buFont typeface="+mj-lt"/>
              <a:buAutoNum type="arabicPeriod"/>
            </a:pPr>
            <a:r>
              <a:rPr lang="en-GB" sz="1100" b="1" dirty="0">
                <a:effectLst/>
                <a:latin typeface="Arial" panose="020B0604020202020204" pitchFamily="34" charset="0"/>
                <a:ea typeface="Arial" panose="020B0604020202020204" pitchFamily="34" charset="0"/>
              </a:rPr>
              <a:t>Composition of the consortium and its embedding in the community of interest</a:t>
            </a:r>
          </a:p>
          <a:p>
            <a:pPr algn="just">
              <a:lnSpc>
                <a:spcPct val="150000"/>
              </a:lnSpc>
              <a:spcAft>
                <a:spcPts val="400"/>
              </a:spcAft>
            </a:pPr>
            <a:r>
              <a:rPr lang="en-GB" sz="1100" b="1" dirty="0">
                <a:effectLst/>
                <a:latin typeface="Arial" panose="020B0604020202020204" pitchFamily="34" charset="0"/>
                <a:ea typeface="Calibri" panose="020F0502020204030204" pitchFamily="34" charset="0"/>
                <a:cs typeface="Calibri" panose="020F0502020204030204" pitchFamily="34" charset="0"/>
              </a:rPr>
              <a:t>The DAPHNE4NFDI consortium directly represents approximately 7,000 registered facility users </a:t>
            </a:r>
            <a:r>
              <a:rPr lang="en-GB" sz="1100" dirty="0">
                <a:effectLst/>
                <a:latin typeface="Arial" panose="020B0604020202020204" pitchFamily="34" charset="0"/>
                <a:ea typeface="Calibri" panose="020F0502020204030204" pitchFamily="34" charset="0"/>
                <a:cs typeface="Calibri" panose="020F0502020204030204" pitchFamily="34" charset="0"/>
              </a:rPr>
              <a:t>in Germany. These users conduct around 3,000 experiments per year, publish approximately 3,000 scientific papers (with an average of nine authors per publication), and generate more than 50 petabytes (PB) of data annually. Importantly, the data collected by facility users is also reused by broader scientific communities from which these users originate.</a:t>
            </a:r>
          </a:p>
          <a:p>
            <a:pPr algn="just">
              <a:lnSpc>
                <a:spcPct val="150000"/>
              </a:lnSpc>
              <a:spcAft>
                <a:spcPts val="400"/>
              </a:spcAft>
            </a:pPr>
            <a:r>
              <a:rPr lang="en-GB" sz="1100" dirty="0">
                <a:effectLst/>
                <a:latin typeface="Arial" panose="020B0604020202020204" pitchFamily="34" charset="0"/>
                <a:ea typeface="Calibri" panose="020F0502020204030204" pitchFamily="34" charset="0"/>
                <a:cs typeface="Calibri" panose="020F0502020204030204" pitchFamily="34" charset="0"/>
              </a:rPr>
              <a:t>DAPHNE4NFDI thus extends deeply into these broader research communities, including solid-state physics (represented by the DPG-SKM with 19,000 members), molecular and atomic physics (DPG-SAMOP, 8,500 members), DECHEMA (5,800 members), the German Chemical Society </a:t>
            </a:r>
            <a:r>
              <a:rPr lang="en-GB" sz="1100" dirty="0" err="1">
                <a:effectLst/>
                <a:latin typeface="Arial" panose="020B0604020202020204" pitchFamily="34" charset="0"/>
                <a:ea typeface="Calibri" panose="020F0502020204030204" pitchFamily="34" charset="0"/>
                <a:cs typeface="Calibri" panose="020F0502020204030204" pitchFamily="34" charset="0"/>
              </a:rPr>
              <a:t>GDCh</a:t>
            </a:r>
            <a:r>
              <a:rPr lang="en-GB" sz="1100" dirty="0">
                <a:effectLst/>
                <a:latin typeface="Arial" panose="020B0604020202020204" pitchFamily="34" charset="0"/>
                <a:ea typeface="Calibri" panose="020F0502020204030204" pitchFamily="34" charset="0"/>
                <a:cs typeface="Calibri" panose="020F0502020204030204" pitchFamily="34" charset="0"/>
              </a:rPr>
              <a:t> (31,000 members), among others.</a:t>
            </a:r>
          </a:p>
          <a:p>
            <a:pPr algn="just">
              <a:lnSpc>
                <a:spcPct val="150000"/>
              </a:lnSpc>
              <a:spcAft>
                <a:spcPts val="400"/>
              </a:spcAft>
            </a:pPr>
            <a:r>
              <a:rPr lang="en-GB" sz="1100" b="1" dirty="0">
                <a:effectLst/>
                <a:latin typeface="Arial" panose="020B0604020202020204" pitchFamily="34" charset="0"/>
                <a:ea typeface="Calibri" panose="020F0502020204030204" pitchFamily="34" charset="0"/>
                <a:cs typeface="Calibri" panose="020F0502020204030204" pitchFamily="34" charset="0"/>
              </a:rPr>
              <a:t>At the European level,</a:t>
            </a:r>
            <a:r>
              <a:rPr lang="en-GB" sz="1100" dirty="0">
                <a:effectLst/>
                <a:latin typeface="Arial" panose="020B0604020202020204" pitchFamily="34" charset="0"/>
                <a:ea typeface="Calibri" panose="020F0502020204030204" pitchFamily="34" charset="0"/>
                <a:cs typeface="Calibri" panose="020F0502020204030204" pitchFamily="34" charset="0"/>
              </a:rPr>
              <a:t> DAPHNE4NFDI is embedded in a wider network of over 30,000 registered users of photon and neutron facilities. These users carry out more than 6,000 experiments annually, leading to over 5,000 scientific papers, and producing in excess of 100 PB of research data each year.</a:t>
            </a:r>
          </a:p>
          <a:p>
            <a:pPr algn="just">
              <a:lnSpc>
                <a:spcPct val="150000"/>
              </a:lnSpc>
              <a:spcAft>
                <a:spcPts val="400"/>
              </a:spcAft>
            </a:pPr>
            <a:r>
              <a:rPr lang="en-GB" sz="1100" dirty="0">
                <a:effectLst/>
                <a:latin typeface="Arial" panose="020B0604020202020204" pitchFamily="34" charset="0"/>
                <a:ea typeface="Calibri" panose="020F0502020204030204" pitchFamily="34" charset="0"/>
                <a:cs typeface="Calibri" panose="020F0502020204030204" pitchFamily="34" charset="0"/>
              </a:rPr>
              <a:t>The </a:t>
            </a:r>
            <a:r>
              <a:rPr lang="en-GB" sz="1100" b="1" dirty="0">
                <a:effectLst/>
                <a:latin typeface="Arial" panose="020B0604020202020204" pitchFamily="34" charset="0"/>
                <a:ea typeface="Calibri" panose="020F0502020204030204" pitchFamily="34" charset="0"/>
                <a:cs typeface="Calibri" panose="020F0502020204030204" pitchFamily="34" charset="0"/>
              </a:rPr>
              <a:t>consortium DAPHNE4NFDI is a joint undertaking</a:t>
            </a:r>
            <a:r>
              <a:rPr lang="en-GB" sz="1100" dirty="0">
                <a:effectLst/>
                <a:latin typeface="Arial" panose="020B0604020202020204" pitchFamily="34" charset="0"/>
                <a:ea typeface="Calibri" panose="020F0502020204030204" pitchFamily="34" charset="0"/>
                <a:cs typeface="Calibri" panose="020F0502020204030204" pitchFamily="34" charset="0"/>
              </a:rPr>
              <a:t> between facility users conducting experiments at photon and neutron sources and the operators of beamlines and instruments at these large-scale facilities (for its strategic positioning see Fig. 1). German users are represented through the </a:t>
            </a:r>
            <a:r>
              <a:rPr lang="en-GB" sz="1100" dirty="0" err="1">
                <a:effectLst/>
                <a:latin typeface="Arial" panose="020B0604020202020204" pitchFamily="34" charset="0"/>
                <a:ea typeface="Calibri" panose="020F0502020204030204" pitchFamily="34" charset="0"/>
                <a:cs typeface="Calibri" panose="020F0502020204030204" pitchFamily="34" charset="0"/>
              </a:rPr>
              <a:t>Komitee</a:t>
            </a:r>
            <a:r>
              <a:rPr lang="en-GB" sz="1100" dirty="0">
                <a:effectLst/>
                <a:latin typeface="Arial" panose="020B0604020202020204" pitchFamily="34" charset="0"/>
                <a:ea typeface="Calibri" panose="020F0502020204030204" pitchFamily="34" charset="0"/>
                <a:cs typeface="Calibri" panose="020F0502020204030204" pitchFamily="34" charset="0"/>
              </a:rPr>
              <a:t> </a:t>
            </a:r>
            <a:r>
              <a:rPr lang="en-GB" sz="1100" dirty="0" err="1">
                <a:effectLst/>
                <a:latin typeface="Arial" panose="020B0604020202020204" pitchFamily="34" charset="0"/>
                <a:ea typeface="Calibri" panose="020F0502020204030204" pitchFamily="34" charset="0"/>
                <a:cs typeface="Calibri" panose="020F0502020204030204" pitchFamily="34" charset="0"/>
              </a:rPr>
              <a:t>Forschung</a:t>
            </a:r>
            <a:r>
              <a:rPr lang="en-GB" sz="1100" dirty="0">
                <a:effectLst/>
                <a:latin typeface="Arial" panose="020B0604020202020204" pitchFamily="34" charset="0"/>
                <a:ea typeface="Calibri" panose="020F0502020204030204" pitchFamily="34" charset="0"/>
                <a:cs typeface="Calibri" panose="020F0502020204030204" pitchFamily="34" charset="0"/>
              </a:rPr>
              <a:t> </a:t>
            </a:r>
            <a:r>
              <a:rPr lang="en-GB" sz="1100" dirty="0" err="1">
                <a:effectLst/>
                <a:latin typeface="Arial" panose="020B0604020202020204" pitchFamily="34" charset="0"/>
                <a:ea typeface="Calibri" panose="020F0502020204030204" pitchFamily="34" charset="0"/>
                <a:cs typeface="Calibri" panose="020F0502020204030204" pitchFamily="34" charset="0"/>
              </a:rPr>
              <a:t>mit</a:t>
            </a:r>
            <a:r>
              <a:rPr lang="en-GB" sz="1100" dirty="0">
                <a:effectLst/>
                <a:latin typeface="Arial" panose="020B0604020202020204" pitchFamily="34" charset="0"/>
                <a:ea typeface="Calibri" panose="020F0502020204030204" pitchFamily="34" charset="0"/>
                <a:cs typeface="Calibri" panose="020F0502020204030204" pitchFamily="34" charset="0"/>
              </a:rPr>
              <a:t> </a:t>
            </a:r>
            <a:r>
              <a:rPr lang="en-GB" sz="1100" dirty="0" err="1">
                <a:effectLst/>
                <a:latin typeface="Arial" panose="020B0604020202020204" pitchFamily="34" charset="0"/>
                <a:ea typeface="Calibri" panose="020F0502020204030204" pitchFamily="34" charset="0"/>
                <a:cs typeface="Calibri" panose="020F0502020204030204" pitchFamily="34" charset="0"/>
              </a:rPr>
              <a:t>Synchrotronstrahlung</a:t>
            </a:r>
            <a:r>
              <a:rPr lang="en-GB" sz="1100" dirty="0">
                <a:effectLst/>
                <a:latin typeface="Arial" panose="020B0604020202020204" pitchFamily="34" charset="0"/>
                <a:ea typeface="Calibri" panose="020F0502020204030204" pitchFamily="34" charset="0"/>
                <a:cs typeface="Calibri" panose="020F0502020204030204" pitchFamily="34" charset="0"/>
              </a:rPr>
              <a:t> (KFS) and the </a:t>
            </a:r>
            <a:r>
              <a:rPr lang="en-GB" sz="1100" dirty="0" err="1">
                <a:effectLst/>
                <a:latin typeface="Arial" panose="020B0604020202020204" pitchFamily="34" charset="0"/>
                <a:ea typeface="Calibri" panose="020F0502020204030204" pitchFamily="34" charset="0"/>
                <a:cs typeface="Calibri" panose="020F0502020204030204" pitchFamily="34" charset="0"/>
              </a:rPr>
              <a:t>Komitee</a:t>
            </a:r>
            <a:r>
              <a:rPr lang="en-GB" sz="1100" dirty="0">
                <a:effectLst/>
                <a:latin typeface="Arial" panose="020B0604020202020204" pitchFamily="34" charset="0"/>
                <a:ea typeface="Calibri" panose="020F0502020204030204" pitchFamily="34" charset="0"/>
                <a:cs typeface="Calibri" panose="020F0502020204030204" pitchFamily="34" charset="0"/>
              </a:rPr>
              <a:t> </a:t>
            </a:r>
            <a:r>
              <a:rPr lang="en-GB" sz="1100" dirty="0" err="1">
                <a:effectLst/>
                <a:latin typeface="Arial" panose="020B0604020202020204" pitchFamily="34" charset="0"/>
                <a:ea typeface="Calibri" panose="020F0502020204030204" pitchFamily="34" charset="0"/>
                <a:cs typeface="Calibri" panose="020F0502020204030204" pitchFamily="34" charset="0"/>
              </a:rPr>
              <a:t>für</a:t>
            </a:r>
            <a:r>
              <a:rPr lang="en-GB" sz="1100" dirty="0">
                <a:effectLst/>
                <a:latin typeface="Arial" panose="020B0604020202020204" pitchFamily="34" charset="0"/>
                <a:ea typeface="Calibri" panose="020F0502020204030204" pitchFamily="34" charset="0"/>
                <a:cs typeface="Calibri" panose="020F0502020204030204" pitchFamily="34" charset="0"/>
              </a:rPr>
              <a:t> </a:t>
            </a:r>
            <a:r>
              <a:rPr lang="en-GB" sz="1100" dirty="0" err="1">
                <a:effectLst/>
                <a:latin typeface="Arial" panose="020B0604020202020204" pitchFamily="34" charset="0"/>
                <a:ea typeface="Calibri" panose="020F0502020204030204" pitchFamily="34" charset="0"/>
                <a:cs typeface="Calibri" panose="020F0502020204030204" pitchFamily="34" charset="0"/>
              </a:rPr>
              <a:t>Forschung</a:t>
            </a:r>
            <a:r>
              <a:rPr lang="en-GB" sz="1100" dirty="0">
                <a:effectLst/>
                <a:latin typeface="Arial" panose="020B0604020202020204" pitchFamily="34" charset="0"/>
                <a:ea typeface="Calibri" panose="020F0502020204030204" pitchFamily="34" charset="0"/>
                <a:cs typeface="Calibri" panose="020F0502020204030204" pitchFamily="34" charset="0"/>
              </a:rPr>
              <a:t> </a:t>
            </a:r>
            <a:r>
              <a:rPr lang="en-GB" sz="1100" dirty="0" err="1">
                <a:effectLst/>
                <a:latin typeface="Arial" panose="020B0604020202020204" pitchFamily="34" charset="0"/>
                <a:ea typeface="Calibri" panose="020F0502020204030204" pitchFamily="34" charset="0"/>
                <a:cs typeface="Calibri" panose="020F0502020204030204" pitchFamily="34" charset="0"/>
              </a:rPr>
              <a:t>mit</a:t>
            </a:r>
            <a:r>
              <a:rPr lang="en-GB" sz="1100" dirty="0">
                <a:effectLst/>
                <a:latin typeface="Arial" panose="020B0604020202020204" pitchFamily="34" charset="0"/>
                <a:ea typeface="Calibri" panose="020F0502020204030204" pitchFamily="34" charset="0"/>
                <a:cs typeface="Calibri" panose="020F0502020204030204" pitchFamily="34" charset="0"/>
              </a:rPr>
              <a:t> </a:t>
            </a:r>
            <a:r>
              <a:rPr lang="en-GB" sz="1100" dirty="0" err="1">
                <a:effectLst/>
                <a:latin typeface="Arial" panose="020B0604020202020204" pitchFamily="34" charset="0"/>
                <a:ea typeface="Calibri" panose="020F0502020204030204" pitchFamily="34" charset="0"/>
                <a:cs typeface="Calibri" panose="020F0502020204030204" pitchFamily="34" charset="0"/>
              </a:rPr>
              <a:t>Neutronen</a:t>
            </a:r>
            <a:r>
              <a:rPr lang="en-GB" sz="1100" dirty="0">
                <a:effectLst/>
                <a:latin typeface="Arial" panose="020B0604020202020204" pitchFamily="34" charset="0"/>
                <a:ea typeface="Calibri" panose="020F0502020204030204" pitchFamily="34" charset="0"/>
                <a:cs typeface="Calibri" panose="020F0502020204030204" pitchFamily="34" charset="0"/>
              </a:rPr>
              <a:t> (KFN), which serve as elected representative bodies for the community. DAPHNE4NFDI co-speaker Christian </a:t>
            </a:r>
            <a:r>
              <a:rPr lang="en-GB" sz="1100" dirty="0" err="1">
                <a:effectLst/>
                <a:latin typeface="Arial" panose="020B0604020202020204" pitchFamily="34" charset="0"/>
                <a:ea typeface="Calibri" panose="020F0502020204030204" pitchFamily="34" charset="0"/>
                <a:cs typeface="Calibri" panose="020F0502020204030204" pitchFamily="34" charset="0"/>
              </a:rPr>
              <a:t>Gutt</a:t>
            </a:r>
            <a:r>
              <a:rPr lang="en-GB" sz="1100" dirty="0">
                <a:effectLst/>
                <a:latin typeface="Arial" panose="020B0604020202020204" pitchFamily="34" charset="0"/>
                <a:ea typeface="Calibri" panose="020F0502020204030204" pitchFamily="34" charset="0"/>
                <a:cs typeface="Calibri" panose="020F0502020204030204" pitchFamily="34" charset="0"/>
              </a:rPr>
              <a:t> currently serves as chair of the KFS.</a:t>
            </a:r>
          </a:p>
          <a:p>
            <a:pPr algn="just">
              <a:lnSpc>
                <a:spcPct val="150000"/>
              </a:lnSpc>
              <a:spcAft>
                <a:spcPts val="400"/>
              </a:spcAft>
            </a:pPr>
            <a:r>
              <a:rPr lang="en-GB" sz="1100" b="1" dirty="0">
                <a:effectLst/>
                <a:latin typeface="Arial" panose="020B0604020202020204" pitchFamily="34" charset="0"/>
                <a:ea typeface="Calibri" panose="020F0502020204030204" pitchFamily="34" charset="0"/>
                <a:cs typeface="Calibri" panose="020F0502020204030204" pitchFamily="34" charset="0"/>
              </a:rPr>
              <a:t>The photon and neutron user communities play a central role in DAPHNE4NFDI</a:t>
            </a:r>
            <a:r>
              <a:rPr lang="en-GB" sz="1100" dirty="0">
                <a:effectLst/>
                <a:latin typeface="Arial" panose="020B0604020202020204" pitchFamily="34" charset="0"/>
                <a:ea typeface="Calibri" panose="020F0502020204030204" pitchFamily="34" charset="0"/>
                <a:cs typeface="Calibri" panose="020F0502020204030204" pitchFamily="34" charset="0"/>
              </a:rPr>
              <a:t>, acting as a key link between data resulting from measurements made at the facilities, and the much wider community of researchers seeking to utilize these results as illustrated in Figure 1. In Germany, these user communities are composed of research groups - primarily based at universities – providing perfect opportunities for training in best research data management practices and significant multiplier effects. They also include groups from non-university research organizations such as the Helmholtz Association, the Max Planck Society, the Fraunhofer Society, and the Leibniz Association. These groups span a range of scientific disciplines (as seen in the list of participating institutions). Naturally, only a subset of these user groups can be formal co-applicants in this proposal.</a:t>
            </a:r>
          </a:p>
          <a:p>
            <a:endParaRPr lang="en-GB" dirty="0"/>
          </a:p>
        </p:txBody>
      </p:sp>
      <p:sp>
        <p:nvSpPr>
          <p:cNvPr id="4" name="Foliennummernplatzhalter 3"/>
          <p:cNvSpPr>
            <a:spLocks noGrp="1"/>
          </p:cNvSpPr>
          <p:nvPr>
            <p:ph type="sldNum" idx="45"/>
          </p:nvPr>
        </p:nvSpPr>
        <p:spPr/>
        <p:txBody>
          <a:bodyPr/>
          <a:lstStyle/>
          <a:p>
            <a:pPr indent="0" algn="r">
              <a:buNone/>
            </a:pPr>
            <a:fld id="{134F4010-065F-4D3F-A70A-18F70EA310E5}" type="slidenum">
              <a:rPr lang="de-DE" sz="1400" b="0" strike="noStrike" spc="-1" smtClean="0">
                <a:solidFill>
                  <a:srgbClr val="000000"/>
                </a:solidFill>
                <a:latin typeface="Calibri"/>
              </a:rPr>
              <a:t>18</a:t>
            </a:fld>
            <a:endParaRPr lang="de-DE" sz="1400" b="0" strike="noStrike" spc="-1">
              <a:solidFill>
                <a:srgbClr val="000000"/>
              </a:solidFill>
              <a:latin typeface="Calibri"/>
            </a:endParaRPr>
          </a:p>
        </p:txBody>
      </p:sp>
    </p:spTree>
    <p:extLst>
      <p:ext uri="{BB962C8B-B14F-4D97-AF65-F5344CB8AC3E}">
        <p14:creationId xmlns:p14="http://schemas.microsoft.com/office/powerpoint/2010/main" val="4253054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06AE1FB-3B76-81C6-8F9B-2378286A4FE8}"/>
            </a:ext>
          </a:extLst>
        </p:cNvPr>
        <p:cNvGrpSpPr/>
        <p:nvPr/>
      </p:nvGrpSpPr>
      <p:grpSpPr>
        <a:xfrm>
          <a:off x="0" y="0"/>
          <a:ext cx="0" cy="0"/>
          <a:chOff x="0" y="0"/>
          <a:chExt cx="0" cy="0"/>
        </a:xfrm>
      </p:grpSpPr>
      <p:sp>
        <p:nvSpPr>
          <p:cNvPr id="1194" name="PlaceHolder 1">
            <a:extLst>
              <a:ext uri="{FF2B5EF4-FFF2-40B4-BE49-F238E27FC236}">
                <a16:creationId xmlns:a16="http://schemas.microsoft.com/office/drawing/2014/main" id="{7B0E270C-CD9A-9D02-A65B-975947A5E01D}"/>
              </a:ext>
            </a:extLst>
          </p:cNvPr>
          <p:cNvSpPr>
            <a:spLocks noGrp="1" noRot="1" noChangeAspect="1"/>
          </p:cNvSpPr>
          <p:nvPr>
            <p:ph type="sldImg"/>
          </p:nvPr>
        </p:nvSpPr>
        <p:spPr>
          <a:xfrm>
            <a:off x="684213" y="1143000"/>
            <a:ext cx="5483225" cy="3084513"/>
          </a:xfrm>
          <a:prstGeom prst="rect">
            <a:avLst/>
          </a:prstGeom>
          <a:ln w="0">
            <a:noFill/>
          </a:ln>
        </p:spPr>
      </p:sp>
      <p:sp>
        <p:nvSpPr>
          <p:cNvPr id="1195" name="PlaceHolder 2">
            <a:extLst>
              <a:ext uri="{FF2B5EF4-FFF2-40B4-BE49-F238E27FC236}">
                <a16:creationId xmlns:a16="http://schemas.microsoft.com/office/drawing/2014/main" id="{A022B332-7A16-ED7F-4AB5-FA42B4B3E2EA}"/>
              </a:ext>
            </a:extLst>
          </p:cNvPr>
          <p:cNvSpPr>
            <a:spLocks noGrp="1"/>
          </p:cNvSpPr>
          <p:nvPr>
            <p:ph type="body"/>
          </p:nvPr>
        </p:nvSpPr>
        <p:spPr>
          <a:xfrm>
            <a:off x="685340" y="4400640"/>
            <a:ext cx="5480203" cy="3597840"/>
          </a:xfrm>
          <a:prstGeom prst="rect">
            <a:avLst/>
          </a:prstGeom>
          <a:noFill/>
          <a:ln w="0">
            <a:noFill/>
          </a:ln>
        </p:spPr>
        <p:txBody>
          <a:bodyPr lIns="91440" tIns="45720" rIns="91440" bIns="45720" anchor="t">
            <a:noAutofit/>
          </a:bodyPr>
          <a:lstStyle/>
          <a:p>
            <a:pPr marL="216000" indent="-216000">
              <a:buNone/>
            </a:pPr>
            <a:endParaRPr lang="de-DE" sz="1800" b="0" strike="noStrike" spc="-1">
              <a:solidFill>
                <a:srgbClr val="000000"/>
              </a:solidFill>
              <a:latin typeface="Calibri"/>
            </a:endParaRPr>
          </a:p>
        </p:txBody>
      </p:sp>
      <p:sp>
        <p:nvSpPr>
          <p:cNvPr id="1196" name="PlaceHolder 3">
            <a:extLst>
              <a:ext uri="{FF2B5EF4-FFF2-40B4-BE49-F238E27FC236}">
                <a16:creationId xmlns:a16="http://schemas.microsoft.com/office/drawing/2014/main" id="{478B6469-B6ED-4766-6CC0-51D127742789}"/>
              </a:ext>
            </a:extLst>
          </p:cNvPr>
          <p:cNvSpPr>
            <a:spLocks noGrp="1"/>
          </p:cNvSpPr>
          <p:nvPr>
            <p:ph type="sldNum" idx="80"/>
          </p:nvPr>
        </p:nvSpPr>
        <p:spPr>
          <a:xfrm>
            <a:off x="3882156" y="8685360"/>
            <a:ext cx="2967289" cy="456120"/>
          </a:xfrm>
          <a:prstGeom prst="rect">
            <a:avLst/>
          </a:prstGeom>
          <a:noFill/>
          <a:ln w="0">
            <a:noFill/>
          </a:ln>
        </p:spPr>
        <p:txBody>
          <a:bodyPr lIns="91440" tIns="45720" rIns="91440" bIns="45720" anchor="b">
            <a:noAutofit/>
          </a:bodyPr>
          <a:lstStyle>
            <a:lvl1pPr indent="0" algn="r" defTabSz="914400">
              <a:lnSpc>
                <a:spcPct val="100000"/>
              </a:lnSpc>
              <a:buNone/>
              <a:tabLst>
                <a:tab pos="0" algn="l"/>
              </a:tabLst>
              <a:defRPr lang="de-DE" sz="1400" b="0" strike="noStrike" spc="-1">
                <a:solidFill>
                  <a:srgbClr val="000000"/>
                </a:solidFill>
                <a:latin typeface="Calibri"/>
                <a:ea typeface="+mn-ea"/>
              </a:defRPr>
            </a:lvl1pPr>
          </a:lstStyle>
          <a:p>
            <a:pPr indent="0" algn="r" defTabSz="914400">
              <a:lnSpc>
                <a:spcPct val="100000"/>
              </a:lnSpc>
              <a:buNone/>
              <a:tabLst>
                <a:tab pos="0" algn="l"/>
              </a:tabLst>
            </a:pPr>
            <a:fld id="{EB46E487-3A47-4503-A803-8ABF7B7E5A3D}" type="slidenum">
              <a:rPr lang="de-DE" sz="1400" b="0" strike="noStrike" spc="-1">
                <a:solidFill>
                  <a:srgbClr val="000000"/>
                </a:solidFill>
                <a:latin typeface="Calibri"/>
                <a:ea typeface="+mn-ea"/>
              </a:rPr>
              <a:t>19</a:t>
            </a:fld>
            <a:endParaRPr lang="de-DE" sz="1400" b="0" strike="noStrike" spc="-1">
              <a:solidFill>
                <a:srgbClr val="000000"/>
              </a:solidFill>
              <a:latin typeface="Calibri"/>
            </a:endParaRPr>
          </a:p>
        </p:txBody>
      </p:sp>
    </p:spTree>
    <p:extLst>
      <p:ext uri="{BB962C8B-B14F-4D97-AF65-F5344CB8AC3E}">
        <p14:creationId xmlns:p14="http://schemas.microsoft.com/office/powerpoint/2010/main" val="15885752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1"/>
        <p:cNvGrpSpPr/>
        <p:nvPr/>
      </p:nvGrpSpPr>
      <p:grpSpPr>
        <a:xfrm>
          <a:off x="0" y="0"/>
          <a:ext cx="0" cy="0"/>
          <a:chOff x="0" y="0"/>
          <a:chExt cx="0" cy="0"/>
        </a:xfrm>
      </p:grpSpPr>
      <p:sp>
        <p:nvSpPr>
          <p:cNvPr id="162" name="Google Shape;162;p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3" name="Google Shape;163;p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64" name="Google Shape;164;p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de-DE"/>
              <a:t>2</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139700" indent="0" algn="just">
              <a:lnSpc>
                <a:spcPct val="150000"/>
              </a:lnSpc>
              <a:spcAft>
                <a:spcPts val="500"/>
              </a:spcAft>
              <a:buNone/>
              <a:tabLst>
                <a:tab pos="419100" algn="l"/>
                <a:tab pos="5933440" algn="r"/>
              </a:tabLst>
            </a:pPr>
            <a:r>
              <a:rPr lang="en-GB" sz="1800" u="sng" dirty="0">
                <a:solidFill>
                  <a:srgbClr val="0000FF"/>
                </a:solidFill>
                <a:effectLst/>
                <a:latin typeface="Arial" panose="020B0604020202020204" pitchFamily="34" charset="0"/>
                <a:ea typeface="Calibri" panose="020F0502020204030204" pitchFamily="34" charset="0"/>
                <a:cs typeface="Calibri" panose="020F0502020204030204" pitchFamily="34" charset="0"/>
                <a:hlinkClick r:id="rId3" action="ppaction://hlinkfile"/>
              </a:rPr>
              <a:t>Research Data Management Strategy</a:t>
            </a:r>
            <a:endParaRPr lang="en-150" sz="1800" u="sng" dirty="0">
              <a:solidFill>
                <a:srgbClr val="0000FF"/>
              </a:solidFill>
              <a:effectLst/>
              <a:latin typeface="Arial" panose="020B0604020202020204" pitchFamily="34" charset="0"/>
              <a:ea typeface="Calibri" panose="020F0502020204030204" pitchFamily="34" charset="0"/>
              <a:cs typeface="Calibri" panose="020F0502020204030204" pitchFamily="34" charset="0"/>
            </a:endParaRPr>
          </a:p>
          <a:p>
            <a:pPr marL="139700" indent="0" algn="just">
              <a:lnSpc>
                <a:spcPct val="150000"/>
              </a:lnSpc>
              <a:spcAft>
                <a:spcPts val="500"/>
              </a:spcAft>
              <a:buNone/>
              <a:tabLst>
                <a:tab pos="419100" algn="l"/>
                <a:tab pos="5933440" algn="r"/>
              </a:tabLst>
            </a:pPr>
            <a:r>
              <a:rPr lang="en-GB" sz="1800" u="sng" dirty="0">
                <a:solidFill>
                  <a:srgbClr val="0000FF"/>
                </a:solidFill>
                <a:effectLst/>
                <a:latin typeface="Arial" panose="020B0604020202020204" pitchFamily="34" charset="0"/>
                <a:ea typeface="Calibri" panose="020F0502020204030204" pitchFamily="34" charset="0"/>
                <a:cs typeface="Calibri" panose="020F0502020204030204" pitchFamily="34" charset="0"/>
                <a:hlinkClick r:id="rId4" action="ppaction://hlinkfile"/>
              </a:rPr>
              <a:t>Scientific relevance and quality of the measures</a:t>
            </a:r>
            <a:endParaRPr lang="en-150" sz="1800" u="none" dirty="0">
              <a:solidFill>
                <a:schemeClr val="tx1"/>
              </a:solidFill>
              <a:effectLst/>
              <a:latin typeface="Arial" panose="020B0604020202020204" pitchFamily="34" charset="0"/>
              <a:ea typeface="Calibri" panose="020F0502020204030204" pitchFamily="34" charset="0"/>
              <a:cs typeface="Calibri" panose="020F0502020204030204" pitchFamily="34" charset="0"/>
            </a:endParaRPr>
          </a:p>
          <a:p>
            <a:pPr marL="139700" indent="0" algn="just">
              <a:lnSpc>
                <a:spcPct val="150000"/>
              </a:lnSpc>
              <a:spcAft>
                <a:spcPts val="500"/>
              </a:spcAft>
              <a:buNone/>
              <a:tabLst>
                <a:tab pos="419100" algn="l"/>
                <a:tab pos="5933440" algn="r"/>
              </a:tabLst>
            </a:pPr>
            <a:r>
              <a:rPr lang="en-GB" sz="1800" u="sng" dirty="0">
                <a:solidFill>
                  <a:srgbClr val="0000FF"/>
                </a:solidFill>
                <a:effectLst/>
                <a:latin typeface="Arial" panose="020B0604020202020204" pitchFamily="34" charset="0"/>
                <a:ea typeface="Calibri" panose="020F0502020204030204" pitchFamily="34" charset="0"/>
                <a:cs typeface="Calibri" panose="020F0502020204030204" pitchFamily="34" charset="0"/>
                <a:hlinkClick r:id="rId5" action="ppaction://hlinkfile"/>
              </a:rPr>
              <a:t>Metadata standards</a:t>
            </a:r>
            <a:endParaRPr lang="en-150" sz="1800" u="none" dirty="0">
              <a:solidFill>
                <a:schemeClr val="tx1"/>
              </a:solidFill>
              <a:effectLst/>
              <a:latin typeface="Arial" panose="020B0604020202020204" pitchFamily="34" charset="0"/>
              <a:ea typeface="Calibri" panose="020F0502020204030204" pitchFamily="34" charset="0"/>
              <a:cs typeface="Calibri" panose="020F0502020204030204" pitchFamily="34" charset="0"/>
            </a:endParaRPr>
          </a:p>
          <a:p>
            <a:pPr marL="139700" indent="0" algn="just">
              <a:lnSpc>
                <a:spcPct val="150000"/>
              </a:lnSpc>
              <a:spcAft>
                <a:spcPts val="500"/>
              </a:spcAft>
              <a:buNone/>
              <a:tabLst>
                <a:tab pos="419100" algn="l"/>
                <a:tab pos="5933440" algn="r"/>
              </a:tabLst>
            </a:pPr>
            <a:r>
              <a:rPr lang="en-GB" sz="1800" u="sng" dirty="0">
                <a:solidFill>
                  <a:srgbClr val="0000FF"/>
                </a:solidFill>
                <a:effectLst/>
                <a:latin typeface="Arial" panose="020B0604020202020204" pitchFamily="34" charset="0"/>
                <a:ea typeface="Calibri" panose="020F0502020204030204" pitchFamily="34" charset="0"/>
                <a:cs typeface="Calibri" panose="020F0502020204030204" pitchFamily="34" charset="0"/>
                <a:hlinkClick r:id="rId6" action="ppaction://hlinkfile"/>
              </a:rPr>
              <a:t>Implementation of the FAIR principles and data quality assurance</a:t>
            </a:r>
            <a:endParaRPr lang="en-150" sz="1800" u="sng" dirty="0">
              <a:solidFill>
                <a:srgbClr val="0000FF"/>
              </a:solidFill>
              <a:effectLst/>
              <a:latin typeface="Arial" panose="020B0604020202020204" pitchFamily="34" charset="0"/>
              <a:ea typeface="Calibri" panose="020F0502020204030204" pitchFamily="34" charset="0"/>
              <a:cs typeface="Calibri" panose="020F0502020204030204" pitchFamily="34" charset="0"/>
            </a:endParaRPr>
          </a:p>
          <a:p>
            <a:pPr marL="279400" algn="just">
              <a:lnSpc>
                <a:spcPct val="150000"/>
              </a:lnSpc>
              <a:spcAft>
                <a:spcPts val="500"/>
              </a:spcAft>
              <a:tabLst>
                <a:tab pos="698500" algn="l"/>
                <a:tab pos="5933440" algn="r"/>
              </a:tabLst>
            </a:pPr>
            <a:r>
              <a:rPr lang="en-GB" sz="1800" u="sng" dirty="0">
                <a:solidFill>
                  <a:srgbClr val="0000FF"/>
                </a:solidFill>
                <a:effectLst/>
                <a:latin typeface="Arial" panose="020B0604020202020204" pitchFamily="34" charset="0"/>
                <a:ea typeface="Calibri" panose="020F0502020204030204" pitchFamily="34" charset="0"/>
                <a:cs typeface="Calibri" panose="020F0502020204030204" pitchFamily="34" charset="0"/>
                <a:hlinkClick r:id="rId7" action="ppaction://hlinkfile"/>
              </a:rPr>
              <a:t>4.4</a:t>
            </a:r>
            <a:r>
              <a:rPr lang="en-GB" sz="1800" u="none" strike="noStrike" dirty="0">
                <a:solidFill>
                  <a:srgbClr val="0000FF"/>
                </a:solidFill>
                <a:effectLst/>
                <a:latin typeface="Arial" panose="020B0604020202020204" pitchFamily="34" charset="0"/>
                <a:ea typeface="Calibri" panose="020F0502020204030204" pitchFamily="34" charset="0"/>
                <a:cs typeface="Calibri" panose="020F0502020204030204" pitchFamily="34" charset="0"/>
                <a:hlinkClick r:id="rId7" action="ppaction://hlinkfile"/>
              </a:rPr>
              <a:t>	</a:t>
            </a:r>
            <a:r>
              <a:rPr lang="en-GB" sz="1800" u="sng" dirty="0">
                <a:solidFill>
                  <a:srgbClr val="0000FF"/>
                </a:solidFill>
                <a:effectLst/>
                <a:latin typeface="Arial" panose="020B0604020202020204" pitchFamily="34" charset="0"/>
                <a:ea typeface="Calibri" panose="020F0502020204030204" pitchFamily="34" charset="0"/>
                <a:cs typeface="Calibri" panose="020F0502020204030204" pitchFamily="34" charset="0"/>
                <a:hlinkClick r:id="rId7" action="ppaction://hlinkfile"/>
              </a:rPr>
              <a:t>Services provided by the consortium</a:t>
            </a:r>
            <a:r>
              <a:rPr lang="en-150" sz="1800" u="sng" dirty="0">
                <a:solidFill>
                  <a:srgbClr val="0000FF"/>
                </a:solidFill>
                <a:effectLst/>
                <a:latin typeface="Arial" panose="020B0604020202020204" pitchFamily="34" charset="0"/>
                <a:ea typeface="Calibri" panose="020F0502020204030204" pitchFamily="34" charset="0"/>
                <a:cs typeface="Calibri" panose="020F0502020204030204" pitchFamily="34" charset="0"/>
              </a:rPr>
              <a:t> ( at the end or here?)</a:t>
            </a:r>
          </a:p>
          <a:p>
            <a:pPr marL="279400" algn="just">
              <a:lnSpc>
                <a:spcPct val="150000"/>
              </a:lnSpc>
              <a:spcAft>
                <a:spcPts val="500"/>
              </a:spcAft>
              <a:tabLst>
                <a:tab pos="698500" algn="l"/>
                <a:tab pos="5933440" algn="r"/>
              </a:tabLst>
            </a:pPr>
            <a:r>
              <a:rPr lang="en-GB" sz="1800" u="sng" dirty="0">
                <a:solidFill>
                  <a:srgbClr val="0000FF"/>
                </a:solidFill>
                <a:effectLst/>
                <a:latin typeface="Arial" panose="020B0604020202020204" pitchFamily="34" charset="0"/>
                <a:ea typeface="Calibri" panose="020F0502020204030204" pitchFamily="34" charset="0"/>
                <a:cs typeface="Calibri" panose="020F0502020204030204" pitchFamily="34" charset="0"/>
                <a:hlinkClick r:id="rId8" action="ppaction://hlinkfile"/>
              </a:rPr>
              <a:t>4.5</a:t>
            </a:r>
            <a:r>
              <a:rPr lang="en-GB" sz="1800" u="none" strike="noStrike" dirty="0">
                <a:solidFill>
                  <a:srgbClr val="0000FF"/>
                </a:solidFill>
                <a:effectLst/>
                <a:latin typeface="Arial" panose="020B0604020202020204" pitchFamily="34" charset="0"/>
                <a:ea typeface="Calibri" panose="020F0502020204030204" pitchFamily="34" charset="0"/>
                <a:cs typeface="Calibri" panose="020F0502020204030204" pitchFamily="34" charset="0"/>
                <a:hlinkClick r:id="rId8" action="ppaction://hlinkfile"/>
              </a:rPr>
              <a:t>	</a:t>
            </a:r>
            <a:r>
              <a:rPr lang="en-GB" sz="1800" u="sng" dirty="0">
                <a:solidFill>
                  <a:srgbClr val="0000FF"/>
                </a:solidFill>
                <a:effectLst/>
                <a:latin typeface="Arial" panose="020B0604020202020204" pitchFamily="34" charset="0"/>
                <a:ea typeface="Calibri" panose="020F0502020204030204" pitchFamily="34" charset="0"/>
                <a:cs typeface="Calibri" panose="020F0502020204030204" pitchFamily="34" charset="0"/>
                <a:hlinkClick r:id="rId8" action="ppaction://hlinkfile"/>
              </a:rPr>
              <a:t>Impact of changes of external conditions / constraints</a:t>
            </a:r>
            <a:endParaRPr lang="en-GB" dirty="0"/>
          </a:p>
        </p:txBody>
      </p:sp>
      <p:sp>
        <p:nvSpPr>
          <p:cNvPr id="4" name="Foliennummernplatzhalter 3"/>
          <p:cNvSpPr>
            <a:spLocks noGrp="1"/>
          </p:cNvSpPr>
          <p:nvPr>
            <p:ph type="sldNum" idx="45"/>
          </p:nvPr>
        </p:nvSpPr>
        <p:spPr/>
        <p:txBody>
          <a:bodyPr/>
          <a:lstStyle/>
          <a:p>
            <a:pPr indent="0" algn="r">
              <a:buNone/>
            </a:pPr>
            <a:fld id="{134F4010-065F-4D3F-A70A-18F70EA310E5}" type="slidenum">
              <a:rPr lang="de-DE" sz="1400" b="0" strike="noStrike" spc="-1" smtClean="0">
                <a:solidFill>
                  <a:srgbClr val="000000"/>
                </a:solidFill>
                <a:latin typeface="Calibri"/>
              </a:rPr>
              <a:t>20</a:t>
            </a:fld>
            <a:endParaRPr lang="de-DE" sz="1400" b="0" strike="noStrike" spc="-1">
              <a:solidFill>
                <a:srgbClr val="000000"/>
              </a:solidFill>
              <a:latin typeface="Calibri"/>
            </a:endParaRPr>
          </a:p>
        </p:txBody>
      </p:sp>
    </p:spTree>
    <p:extLst>
      <p:ext uri="{BB962C8B-B14F-4D97-AF65-F5344CB8AC3E}">
        <p14:creationId xmlns:p14="http://schemas.microsoft.com/office/powerpoint/2010/main" val="345532022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bwMode="auto">
        <a:xfrm>
          <a:off x="0" y="0"/>
          <a:ext cx="0" cy="0"/>
          <a:chOff x="0" y="0"/>
          <a:chExt cx="0" cy="0"/>
        </a:xfrm>
      </p:grpSpPr>
      <p:sp>
        <p:nvSpPr>
          <p:cNvPr id="2" name="Slide Image Placeholder 1"/>
          <p:cNvSpPr>
            <a:spLocks noGrp="1" noRot="1" noChangeAspect="1"/>
          </p:cNvSpPr>
          <p:nvPr>
            <p:ph type="sldImg"/>
          </p:nvPr>
        </p:nvSpPr>
        <p:spPr bwMode="auto"/>
      </p:sp>
      <p:sp>
        <p:nvSpPr>
          <p:cNvPr id="3" name="Notes Placeholder 2"/>
          <p:cNvSpPr>
            <a:spLocks noGrp="1"/>
          </p:cNvSpPr>
          <p:nvPr>
            <p:ph type="body" idx="1"/>
          </p:nvPr>
        </p:nvSpPr>
        <p:spPr bwMode="auto"/>
        <p:txBody>
          <a:bodyPr/>
          <a:lstStyle/>
          <a:p>
            <a:pPr algn="l"/>
            <a:r>
              <a:rPr lang="en-GB" b="0" i="0" dirty="0">
                <a:solidFill>
                  <a:srgbClr val="101828"/>
                </a:solidFill>
                <a:effectLst/>
                <a:latin typeface="Satoshi"/>
              </a:rPr>
              <a:t>Automating FAIR Data Workflows in the DAPHNE4NFDI X-Ray Reflectivity Use Case</a:t>
            </a:r>
          </a:p>
          <a:p>
            <a:pPr algn="l">
              <a:buFont typeface="Arial" panose="020B0604020202020204" pitchFamily="34" charset="0"/>
              <a:buChar char="•"/>
            </a:pPr>
            <a:r>
              <a:rPr lang="en-GB" b="0" i="0" baseline="30000" dirty="0">
                <a:solidFill>
                  <a:srgbClr val="344054"/>
                </a:solidFill>
                <a:effectLst/>
                <a:latin typeface="Satoshi"/>
              </a:rPr>
              <a:t>1</a:t>
            </a:r>
            <a:endParaRPr lang="en-GB" b="0" i="0" dirty="0">
              <a:solidFill>
                <a:srgbClr val="344054"/>
              </a:solidFill>
              <a:effectLst/>
              <a:latin typeface="Satoshi"/>
            </a:endParaRPr>
          </a:p>
          <a:p>
            <a:pPr>
              <a:defRPr/>
            </a:pPr>
            <a:r>
              <a:rPr dirty="0"/>
              <a:t>N</a:t>
            </a:r>
            <a:r>
              <a:rPr lang="en-GB" dirty="0" err="1"/>
              <a:t>i</a:t>
            </a:r>
            <a:r>
              <a:rPr dirty="0"/>
              <a:t>colas </a:t>
            </a:r>
            <a:r>
              <a:rPr dirty="0" err="1"/>
              <a:t>Hayen</a:t>
            </a:r>
            <a:endParaRPr dirty="0"/>
          </a:p>
        </p:txBody>
      </p:sp>
      <p:sp>
        <p:nvSpPr>
          <p:cNvPr id="4" name="Slide Number Placeholder 3"/>
          <p:cNvSpPr>
            <a:spLocks noGrp="1"/>
          </p:cNvSpPr>
          <p:nvPr>
            <p:ph type="sldNum" sz="quarter" idx="10"/>
          </p:nvPr>
        </p:nvSpPr>
        <p:spPr bwMode="auto"/>
        <p:txBody>
          <a:bodyPr/>
          <a:lstStyle/>
          <a:p>
            <a:pPr marL="0" marR="0" lvl="0" indent="0" algn="r" defTabSz="914400" eaLnBrk="1" fontAlgn="auto" latinLnBrk="0" hangingPunct="1">
              <a:lnSpc>
                <a:spcPct val="100000"/>
              </a:lnSpc>
              <a:spcBef>
                <a:spcPts val="0"/>
              </a:spcBef>
              <a:spcAft>
                <a:spcPts val="0"/>
              </a:spcAft>
              <a:buClrTx/>
              <a:buSzTx/>
              <a:buFontTx/>
              <a:buNone/>
              <a:tabLst/>
              <a:defRPr/>
            </a:pPr>
            <a:fld id="{7A083778-4010-FD99-E929-ED81F228AB93}" type="slidenum">
              <a:rPr kumimoji="0" sz="1200" b="0" i="0" u="none" strike="noStrike" kern="0" cap="none" spc="0" normalizeH="0" baseline="0" noProof="0">
                <a:ln>
                  <a:noFill/>
                </a:ln>
                <a:solidFill>
                  <a:prstClr val="black"/>
                </a:solidFill>
                <a:effectLst/>
                <a:uLnTx/>
                <a:uFillTx/>
                <a:latin typeface="Calibri"/>
                <a:cs typeface="Arial"/>
              </a:rPr>
              <a:pPr marL="0" marR="0" lvl="0" indent="0" algn="r" defTabSz="914400" eaLnBrk="1" fontAlgn="auto" latinLnBrk="0" hangingPunct="1">
                <a:lnSpc>
                  <a:spcPct val="100000"/>
                </a:lnSpc>
                <a:spcBef>
                  <a:spcPts val="0"/>
                </a:spcBef>
                <a:spcAft>
                  <a:spcPts val="0"/>
                </a:spcAft>
                <a:buClrTx/>
                <a:buSzTx/>
                <a:buFontTx/>
                <a:buNone/>
                <a:tabLst/>
                <a:defRPr/>
              </a:pPr>
              <a:t>21</a:t>
            </a:fld>
            <a:endParaRPr kumimoji="0" sz="1200" b="0" i="0" u="none" strike="noStrike" kern="0" cap="none" spc="0" normalizeH="0" baseline="0" noProof="0">
              <a:ln>
                <a:noFill/>
              </a:ln>
              <a:solidFill>
                <a:prstClr val="black"/>
              </a:solidFill>
              <a:effectLst/>
              <a:uLnTx/>
              <a:uFillTx/>
              <a:latin typeface="Calibri"/>
              <a:cs typeface="Arial"/>
            </a:endParaRPr>
          </a:p>
        </p:txBody>
      </p:sp>
    </p:spTree>
    <p:extLst>
      <p:ext uri="{BB962C8B-B14F-4D97-AF65-F5344CB8AC3E}">
        <p14:creationId xmlns:p14="http://schemas.microsoft.com/office/powerpoint/2010/main" val="248777189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5" name="PlaceHolder 1"/>
          <p:cNvSpPr>
            <a:spLocks noGrp="1" noRot="1" noChangeAspect="1"/>
          </p:cNvSpPr>
          <p:nvPr>
            <p:ph type="sldImg"/>
          </p:nvPr>
        </p:nvSpPr>
        <p:spPr>
          <a:xfrm>
            <a:off x="-198438" y="1323975"/>
            <a:ext cx="6354763" cy="3575050"/>
          </a:xfrm>
          <a:prstGeom prst="rect">
            <a:avLst/>
          </a:prstGeom>
          <a:ln w="0">
            <a:noFill/>
          </a:ln>
        </p:spPr>
      </p:sp>
      <p:sp>
        <p:nvSpPr>
          <p:cNvPr id="636" name="PlaceHolder 2"/>
          <p:cNvSpPr>
            <a:spLocks noGrp="1"/>
          </p:cNvSpPr>
          <p:nvPr>
            <p:ph type="body"/>
          </p:nvPr>
        </p:nvSpPr>
        <p:spPr>
          <a:xfrm>
            <a:off x="709804" y="4925520"/>
            <a:ext cx="5676991" cy="4027320"/>
          </a:xfrm>
          <a:prstGeom prst="rect">
            <a:avLst/>
          </a:prstGeom>
          <a:noFill/>
          <a:ln w="0">
            <a:noFill/>
          </a:ln>
        </p:spPr>
        <p:txBody>
          <a:bodyPr lIns="99000" tIns="49680" rIns="99000" bIns="49680" anchor="t">
            <a:noAutofit/>
          </a:bodyPr>
          <a:lstStyle/>
          <a:p>
            <a:pPr marL="216000" indent="-216000">
              <a:buNone/>
            </a:pPr>
            <a:endParaRPr lang="de-DE" sz="1800" b="0" strike="noStrike" spc="-1" dirty="0">
              <a:solidFill>
                <a:srgbClr val="000000"/>
              </a:solidFill>
              <a:latin typeface="Calibri"/>
            </a:endParaRPr>
          </a:p>
        </p:txBody>
      </p:sp>
      <p:sp>
        <p:nvSpPr>
          <p:cNvPr id="637" name="PlaceHolder 3"/>
          <p:cNvSpPr>
            <a:spLocks noGrp="1"/>
          </p:cNvSpPr>
          <p:nvPr>
            <p:ph type="sldNum" idx="13"/>
          </p:nvPr>
        </p:nvSpPr>
        <p:spPr>
          <a:xfrm>
            <a:off x="4021382" y="9721080"/>
            <a:ext cx="3073778" cy="510840"/>
          </a:xfrm>
          <a:prstGeom prst="rect">
            <a:avLst/>
          </a:prstGeom>
          <a:noFill/>
          <a:ln w="0">
            <a:noFill/>
          </a:ln>
        </p:spPr>
        <p:txBody>
          <a:bodyPr lIns="99000" tIns="49680" rIns="99000" bIns="49680" anchor="b">
            <a:noAutofit/>
          </a:bodyPr>
          <a:lstStyle>
            <a:lvl1pPr indent="0" algn="r" defTabSz="914400">
              <a:lnSpc>
                <a:spcPct val="100000"/>
              </a:lnSpc>
              <a:buNone/>
              <a:tabLst>
                <a:tab pos="0" algn="l"/>
              </a:tabLst>
              <a:defRPr lang="en-IE" sz="1300" b="0" strike="noStrike" spc="-1">
                <a:solidFill>
                  <a:srgbClr val="000000"/>
                </a:solidFill>
                <a:latin typeface="Calibri"/>
                <a:ea typeface="+mn-ea"/>
              </a:defRPr>
            </a:lvl1pPr>
          </a:lstStyle>
          <a:p>
            <a:pPr indent="0" algn="r" defTabSz="914400">
              <a:lnSpc>
                <a:spcPct val="100000"/>
              </a:lnSpc>
              <a:buNone/>
              <a:tabLst>
                <a:tab pos="0" algn="l"/>
              </a:tabLst>
            </a:pPr>
            <a:fld id="{45C1B3A1-D0D8-4583-8452-38D04544B101}" type="slidenum">
              <a:rPr lang="en-IE" sz="1300" b="0" strike="noStrike" spc="-1">
                <a:solidFill>
                  <a:srgbClr val="000000"/>
                </a:solidFill>
                <a:latin typeface="Calibri"/>
                <a:ea typeface="+mn-ea"/>
              </a:rPr>
              <a:t>22</a:t>
            </a:fld>
            <a:endParaRPr lang="de-DE" sz="1300" b="0" strike="noStrike" spc="-1">
              <a:solidFill>
                <a:srgbClr val="000000"/>
              </a:solidFill>
              <a:latin typeface="Calibri"/>
            </a:endParaRPr>
          </a:p>
        </p:txBody>
      </p:sp>
    </p:spTree>
    <p:extLst>
      <p:ext uri="{BB962C8B-B14F-4D97-AF65-F5344CB8AC3E}">
        <p14:creationId xmlns:p14="http://schemas.microsoft.com/office/powerpoint/2010/main" val="305027402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1"/>
        <p:cNvGrpSpPr/>
        <p:nvPr/>
      </p:nvGrpSpPr>
      <p:grpSpPr>
        <a:xfrm>
          <a:off x="0" y="0"/>
          <a:ext cx="0" cy="0"/>
          <a:chOff x="0" y="0"/>
          <a:chExt cx="0" cy="0"/>
        </a:xfrm>
      </p:grpSpPr>
      <p:sp>
        <p:nvSpPr>
          <p:cNvPr id="362" name="Google Shape;362;g3df11047627_2_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63" name="Google Shape;363;g3df11047627_2_3: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64" name="Google Shape;364;g3df11047627_2_3: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de-DE"/>
              <a:t>24</a:t>
            </a:fld>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1"/>
        <p:cNvGrpSpPr/>
        <p:nvPr/>
      </p:nvGrpSpPr>
      <p:grpSpPr>
        <a:xfrm>
          <a:off x="0" y="0"/>
          <a:ext cx="0" cy="0"/>
          <a:chOff x="0" y="0"/>
          <a:chExt cx="0" cy="0"/>
        </a:xfrm>
      </p:grpSpPr>
      <p:sp>
        <p:nvSpPr>
          <p:cNvPr id="362" name="Google Shape;362;p1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63" name="Google Shape;363;p1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64" name="Google Shape;364;p17: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de-DE"/>
              <a:t>25</a:t>
            </a:fld>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8"/>
        <p:cNvGrpSpPr/>
        <p:nvPr/>
      </p:nvGrpSpPr>
      <p:grpSpPr>
        <a:xfrm>
          <a:off x="0" y="0"/>
          <a:ext cx="0" cy="0"/>
          <a:chOff x="0" y="0"/>
          <a:chExt cx="0" cy="0"/>
        </a:xfrm>
      </p:grpSpPr>
      <p:sp>
        <p:nvSpPr>
          <p:cNvPr id="399" name="Google Shape;399;p1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00" name="Google Shape;400;p1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01" name="Google Shape;401;p18: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de-DE"/>
              <a:t>26</a:t>
            </a:fld>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9"/>
        <p:cNvGrpSpPr/>
        <p:nvPr/>
      </p:nvGrpSpPr>
      <p:grpSpPr>
        <a:xfrm>
          <a:off x="0" y="0"/>
          <a:ext cx="0" cy="0"/>
          <a:chOff x="0" y="0"/>
          <a:chExt cx="0" cy="0"/>
        </a:xfrm>
      </p:grpSpPr>
      <p:sp>
        <p:nvSpPr>
          <p:cNvPr id="410" name="Google Shape;410;p1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11" name="Google Shape;411;p1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12" name="Google Shape;412;p19: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de-DE"/>
              <a:t>27</a:t>
            </a:fld>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8"/>
        <p:cNvGrpSpPr/>
        <p:nvPr/>
      </p:nvGrpSpPr>
      <p:grpSpPr>
        <a:xfrm>
          <a:off x="0" y="0"/>
          <a:ext cx="0" cy="0"/>
          <a:chOff x="0" y="0"/>
          <a:chExt cx="0" cy="0"/>
        </a:xfrm>
      </p:grpSpPr>
      <p:sp>
        <p:nvSpPr>
          <p:cNvPr id="429" name="Google Shape;429;g3dbed28bfb7_0_2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30" name="Google Shape;430;g3dbed28bfb7_0_23: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31" name="Google Shape;431;g3dbed28bfb7_0_23: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de-DE"/>
              <a:t>28</a:t>
            </a:fld>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en-GB" dirty="0"/>
              <a:t>Improving the framework conditions for collaboration In order to develop the NFDI into a cross-consortium infrastructure, we need the effective participation of all members and consortia. To this end, we are making the work within the sections more effective and the section structure more sustainable, so as to achieve binding, joint outcomes. To this end, we are establishing a structure for the sections’ objectives and work that is as simple and transparent as possible, and we are improving the integration of the sections with the Academic Senate. </a:t>
            </a:r>
            <a:endParaRPr lang="en-150" dirty="0"/>
          </a:p>
          <a:p>
            <a:r>
              <a:rPr lang="en-GB" dirty="0"/>
              <a:t>Increasing the use of consortium and core services We are creating a cross-cutting service portfolio with the aims of strategically steering the further development of consortium and core services and increasing the use of these services within the academic community. Consortia can propose services. We define criteria by which the Academic Senate decides on the inclusion and removal of services within the overarching service portfolio.  Enable comprehensive implementation of the FAIR principles We are creating a portfolio of metadata standards, thereby laying the foundation for the comprehensive implementation of the FAIR principles across the consortia. To this end, we are developing criteria for decision-making regarding which metadata standards should be implemented as mandatory or optional within the NFDI. We are thereby negotiating related processes to optimise interoperability during the establishment, further development and international coordination of the standards. We ensure a cross-consortium metadata standard to improve the accessibility of research data in researchers’ day-to-day work. Expanding international cooperation International collaboration between association members and consortia is the indispensable basis for shaping international developments, particularly European data spaces. It is a key component for optimising connectivity and the development of structures. We are coordinating the development of a national node within the European Open Science Cloud (EOSC), which ensures collaboration and concrete data exchange within the European Research Area. For NFDI’s participation in EOSC, we are developing an “NFDI-EOSC Vision 2028”. </a:t>
            </a:r>
            <a:endParaRPr lang="en-150" dirty="0"/>
          </a:p>
          <a:p>
            <a:r>
              <a:rPr lang="en-GB" dirty="0"/>
              <a:t>Strengthening data literacy Improving researchers’ data literacy is a key prerequisite for the effective use of services and metadata standards. Consortia and sections develop subject-specific, high-quality and attractive training programmes that are visible, open and FAIR. NFDI supplements this with third-party training programmes that meet the criteria outlined here.  </a:t>
            </a:r>
            <a:endParaRPr lang="en-150" dirty="0"/>
          </a:p>
          <a:p>
            <a:r>
              <a:rPr lang="en-GB" dirty="0"/>
              <a:t>Ensuring sustainability through operational models Operational models and appropriate governance structures are essential for the sustainable and reliable operation of services. We are drafting an “NFDI Vision 2029” on this topic, which will serve as a basis for negotiations with stakeholders. The vision provides guidance on the critical issues of funding, liability and coordination.</a:t>
            </a:r>
          </a:p>
        </p:txBody>
      </p:sp>
      <p:sp>
        <p:nvSpPr>
          <p:cNvPr id="4" name="Foliennummernplatzhalt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de-DE" sz="1200" b="0" i="0" u="none" strike="noStrike" cap="none" smtClean="0">
                <a:solidFill>
                  <a:schemeClr val="dk1"/>
                </a:solidFill>
                <a:latin typeface="Calibri"/>
                <a:ea typeface="Calibri"/>
                <a:cs typeface="Calibri"/>
                <a:sym typeface="Calibri"/>
              </a:rPr>
              <a:t>29</a:t>
            </a:fld>
            <a:endParaRPr lang="de-DE"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96382925"/>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8"/>
        <p:cNvGrpSpPr/>
        <p:nvPr/>
      </p:nvGrpSpPr>
      <p:grpSpPr>
        <a:xfrm>
          <a:off x="0" y="0"/>
          <a:ext cx="0" cy="0"/>
          <a:chOff x="0" y="0"/>
          <a:chExt cx="0" cy="0"/>
        </a:xfrm>
      </p:grpSpPr>
      <p:sp>
        <p:nvSpPr>
          <p:cNvPr id="429" name="Google Shape;429;g3dbed28bfb7_0_2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30" name="Google Shape;430;g3dbed28bfb7_0_23: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algn="l"/>
            <a:r>
              <a:rPr lang="en-GB" sz="1800" b="1" i="0" u="none" strike="noStrike" baseline="0" dirty="0">
                <a:solidFill>
                  <a:srgbClr val="004FA0"/>
                </a:solidFill>
                <a:latin typeface="Arial-BoldMT"/>
              </a:rPr>
              <a:t>Needs-based approach: </a:t>
            </a:r>
            <a:r>
              <a:rPr lang="en-GB" sz="1800" b="0" i="0" u="none" strike="noStrike" baseline="0" dirty="0">
                <a:solidFill>
                  <a:srgbClr val="000000"/>
                </a:solidFill>
                <a:latin typeface="ArialMT"/>
              </a:rPr>
              <a:t>For the NFDI to continue, a focus on the needs of the</a:t>
            </a:r>
          </a:p>
          <a:p>
            <a:pPr algn="l"/>
            <a:r>
              <a:rPr lang="en-GB" sz="1800" b="0" i="0" u="none" strike="noStrike" baseline="0" dirty="0">
                <a:solidFill>
                  <a:srgbClr val="000000"/>
                </a:solidFill>
                <a:latin typeface="ArialMT"/>
              </a:rPr>
              <a:t>scientific communities remains central. These needs are subject to constant</a:t>
            </a:r>
          </a:p>
          <a:p>
            <a:pPr algn="l"/>
            <a:r>
              <a:rPr lang="en-GB" sz="1800" b="0" i="0" u="none" strike="noStrike" baseline="0" dirty="0">
                <a:solidFill>
                  <a:srgbClr val="000000"/>
                </a:solidFill>
                <a:latin typeface="ArialMT"/>
              </a:rPr>
              <a:t>change and must therefore be met with appropriately flexible structures.</a:t>
            </a:r>
          </a:p>
          <a:p>
            <a:pPr algn="l"/>
            <a:r>
              <a:rPr lang="en-GB" sz="1800" b="0" i="0" u="none" strike="noStrike" baseline="0" dirty="0">
                <a:solidFill>
                  <a:srgbClr val="004FA0"/>
                </a:solidFill>
                <a:latin typeface="NotoSansSymbols2-Regular"/>
              </a:rPr>
              <a:t>⯈ </a:t>
            </a:r>
            <a:r>
              <a:rPr lang="en-GB" sz="1800" b="1" i="0" u="none" strike="noStrike" baseline="0" dirty="0">
                <a:solidFill>
                  <a:srgbClr val="004FA0"/>
                </a:solidFill>
                <a:latin typeface="Arial-BoldMT"/>
              </a:rPr>
              <a:t>Cross-cutting services: </a:t>
            </a:r>
            <a:r>
              <a:rPr lang="en-GB" sz="1800" b="0" i="0" u="none" strike="noStrike" baseline="0" dirty="0">
                <a:solidFill>
                  <a:srgbClr val="000000"/>
                </a:solidFill>
                <a:latin typeface="ArialMT"/>
              </a:rPr>
              <a:t>Services spanning multiple consortia to meet the</a:t>
            </a:r>
          </a:p>
          <a:p>
            <a:pPr algn="l"/>
            <a:r>
              <a:rPr lang="en-GB" sz="1800" b="0" i="0" u="none" strike="noStrike" baseline="0" dirty="0">
                <a:solidFill>
                  <a:srgbClr val="000000"/>
                </a:solidFill>
                <a:latin typeface="ArialMT"/>
              </a:rPr>
              <a:t>fundamental needs of a broad spectrum of communities are a key component</a:t>
            </a:r>
          </a:p>
          <a:p>
            <a:pPr algn="l"/>
            <a:r>
              <a:rPr lang="en-GB" sz="1800" b="0" i="0" u="none" strike="noStrike" baseline="0" dirty="0">
                <a:solidFill>
                  <a:srgbClr val="000000"/>
                </a:solidFill>
                <a:latin typeface="ArialMT"/>
              </a:rPr>
              <a:t>for the further development of an NFDI. They enhance the usability of an NFDI</a:t>
            </a:r>
          </a:p>
          <a:p>
            <a:pPr algn="l"/>
            <a:r>
              <a:rPr lang="en-GB" sz="1800" b="0" i="0" u="none" strike="noStrike" baseline="0" dirty="0">
                <a:solidFill>
                  <a:srgbClr val="000000"/>
                </a:solidFill>
                <a:latin typeface="ArialMT"/>
              </a:rPr>
              <a:t>for different target groups, thereby increasing acceptance and providing a</a:t>
            </a:r>
          </a:p>
          <a:p>
            <a:pPr algn="l"/>
            <a:r>
              <a:rPr lang="en-GB" sz="1800" b="0" i="0" u="none" strike="noStrike" baseline="0" dirty="0">
                <a:solidFill>
                  <a:srgbClr val="000000"/>
                </a:solidFill>
                <a:latin typeface="ArialMT"/>
              </a:rPr>
              <a:t>common foundation both for networking within an NFDI and for its national and</a:t>
            </a:r>
          </a:p>
          <a:p>
            <a:pPr algn="l"/>
            <a:r>
              <a:rPr lang="en-GB" sz="1800" b="0" i="0" u="none" strike="noStrike" baseline="0" dirty="0">
                <a:solidFill>
                  <a:srgbClr val="000000"/>
                </a:solidFill>
                <a:latin typeface="ArialMT"/>
              </a:rPr>
              <a:t>international interoperability. The implementation of cross-cutting services for an</a:t>
            </a:r>
          </a:p>
          <a:p>
            <a:pPr algn="l"/>
            <a:r>
              <a:rPr lang="en-GB" sz="1800" b="0" i="0" u="none" strike="noStrike" baseline="0" dirty="0">
                <a:solidFill>
                  <a:srgbClr val="000000"/>
                </a:solidFill>
                <a:latin typeface="ArialMT"/>
              </a:rPr>
              <a:t>NFDI must therefore continue to play an important</a:t>
            </a:r>
          </a:p>
          <a:p>
            <a:pPr algn="l"/>
            <a:r>
              <a:rPr lang="en-GB" sz="1800" b="0" i="0" u="none" strike="noStrike" baseline="0" dirty="0">
                <a:solidFill>
                  <a:srgbClr val="000000"/>
                </a:solidFill>
                <a:latin typeface="ArialMT"/>
              </a:rPr>
              <a:t>role in the future. As with the development of an NFDI in general, the allocation</a:t>
            </a:r>
          </a:p>
          <a:p>
            <a:pPr algn="l"/>
            <a:r>
              <a:rPr lang="en-GB" sz="1800" b="0" i="0" u="none" strike="noStrike" baseline="0" dirty="0">
                <a:solidFill>
                  <a:srgbClr val="000000"/>
                </a:solidFill>
                <a:latin typeface="ArialMT"/>
              </a:rPr>
              <a:t>of tasks in the implementation of cross-domain services should also take place</a:t>
            </a:r>
          </a:p>
          <a:p>
            <a:pPr algn="l"/>
            <a:r>
              <a:rPr lang="en-GB" sz="1800" b="0" i="0" u="none" strike="noStrike" baseline="0" dirty="0">
                <a:solidFill>
                  <a:srgbClr val="000000"/>
                </a:solidFill>
                <a:latin typeface="ArialMT"/>
              </a:rPr>
              <a:t>through a science-led and participatory process.</a:t>
            </a:r>
          </a:p>
          <a:p>
            <a:pPr algn="l"/>
            <a:r>
              <a:rPr lang="en-GB" sz="1800" b="0" i="0" u="none" strike="noStrike" baseline="0" dirty="0">
                <a:solidFill>
                  <a:srgbClr val="004FA0"/>
                </a:solidFill>
                <a:latin typeface="NotoSansSymbols2-Regular"/>
              </a:rPr>
              <a:t>⯈ </a:t>
            </a:r>
            <a:r>
              <a:rPr lang="en-GB" sz="1800" b="1" i="0" u="none" strike="noStrike" baseline="0" dirty="0">
                <a:solidFill>
                  <a:srgbClr val="004FA0"/>
                </a:solidFill>
                <a:latin typeface="Arial-BoldMT"/>
              </a:rPr>
              <a:t>Common, interoperable architectures: </a:t>
            </a:r>
            <a:r>
              <a:rPr lang="en-GB" sz="1800" b="0" i="0" u="none" strike="noStrike" baseline="0" dirty="0">
                <a:solidFill>
                  <a:srgbClr val="000000"/>
                </a:solidFill>
                <a:latin typeface="ArialMT"/>
              </a:rPr>
              <a:t>Furthermore, the scientific community</a:t>
            </a:r>
          </a:p>
          <a:p>
            <a:pPr algn="l"/>
            <a:r>
              <a:rPr lang="en-GB" sz="1800" b="0" i="0" u="none" strike="noStrike" baseline="0" dirty="0">
                <a:solidFill>
                  <a:srgbClr val="000000"/>
                </a:solidFill>
                <a:latin typeface="ArialMT"/>
              </a:rPr>
              <a:t>must be enabled to work with data across domains and disciplines. To this end,</a:t>
            </a:r>
          </a:p>
          <a:p>
            <a:pPr algn="l"/>
            <a:r>
              <a:rPr lang="en-GB" sz="1800" b="0" i="0" u="none" strike="noStrike" baseline="0" dirty="0">
                <a:solidFill>
                  <a:srgbClr val="000000"/>
                </a:solidFill>
                <a:latin typeface="ArialMT"/>
              </a:rPr>
              <a:t>the collaborative development of common architectures within the framework of</a:t>
            </a:r>
          </a:p>
          <a:p>
            <a:pPr algn="l"/>
            <a:r>
              <a:rPr lang="en-GB" sz="1800" b="0" i="0" u="none" strike="noStrike" baseline="0" dirty="0">
                <a:solidFill>
                  <a:srgbClr val="000000"/>
                </a:solidFill>
                <a:latin typeface="ArialMT"/>
              </a:rPr>
              <a:t>an NFDI is an essential building block. In this context, the coexistence of</a:t>
            </a:r>
          </a:p>
          <a:p>
            <a:pPr algn="l"/>
            <a:r>
              <a:rPr lang="en-GB" sz="1800" b="0" i="0" u="none" strike="noStrike" baseline="0" dirty="0">
                <a:solidFill>
                  <a:srgbClr val="000000"/>
                </a:solidFill>
                <a:latin typeface="ArialMT"/>
              </a:rPr>
              <a:t>different technical architectures is conceivable, provided that their</a:t>
            </a:r>
          </a:p>
          <a:p>
            <a:pPr algn="l"/>
            <a:r>
              <a:rPr lang="en-GB" sz="1800" b="0" i="0" u="none" strike="noStrike" baseline="0" dirty="0">
                <a:solidFill>
                  <a:srgbClr val="000000"/>
                </a:solidFill>
                <a:latin typeface="ArialMT"/>
              </a:rPr>
              <a:t>interoperability is guaranteed, for example through cross-domain standards.</a:t>
            </a:r>
          </a:p>
          <a:p>
            <a:pPr algn="l"/>
            <a:r>
              <a:rPr lang="en-GB" sz="1800" b="0" i="0" u="none" strike="noStrike" baseline="0" dirty="0">
                <a:solidFill>
                  <a:srgbClr val="000000"/>
                </a:solidFill>
                <a:latin typeface="ArialMT"/>
              </a:rPr>
              <a:t>This requires architecture management that is adequately resourced in terms of</a:t>
            </a:r>
          </a:p>
          <a:p>
            <a:pPr algn="l"/>
            <a:r>
              <a:rPr lang="en-GB" sz="1800" b="0" i="0" u="none" strike="noStrike" baseline="0" dirty="0">
                <a:solidFill>
                  <a:srgbClr val="000000"/>
                </a:solidFill>
                <a:latin typeface="ArialMT"/>
              </a:rPr>
              <a:t>both personnel and funding.</a:t>
            </a:r>
          </a:p>
          <a:p>
            <a:pPr algn="l"/>
            <a:r>
              <a:rPr lang="en-GB" sz="1800" b="0" i="0" u="none" strike="noStrike" baseline="0" dirty="0">
                <a:solidFill>
                  <a:srgbClr val="004FA0"/>
                </a:solidFill>
                <a:latin typeface="NotoSansSymbols2-Regular"/>
              </a:rPr>
              <a:t>⯈ </a:t>
            </a:r>
            <a:r>
              <a:rPr lang="en-GB" sz="1800" b="1" i="0" u="none" strike="noStrike" baseline="0" dirty="0">
                <a:solidFill>
                  <a:srgbClr val="004FA0"/>
                </a:solidFill>
                <a:latin typeface="Arial-BoldMT"/>
              </a:rPr>
              <a:t>Long-term, interlinked operational and funding models: </a:t>
            </a:r>
            <a:r>
              <a:rPr lang="en-GB" sz="1800" b="0" i="0" u="none" strike="noStrike" baseline="0" dirty="0">
                <a:solidFill>
                  <a:srgbClr val="000000"/>
                </a:solidFill>
                <a:latin typeface="ArialMT"/>
              </a:rPr>
              <a:t>An NFDI must be</a:t>
            </a:r>
          </a:p>
          <a:p>
            <a:pPr algn="l"/>
            <a:r>
              <a:rPr lang="en-GB" sz="1800" b="0" i="0" u="none" strike="noStrike" baseline="0" dirty="0">
                <a:solidFill>
                  <a:srgbClr val="000000"/>
                </a:solidFill>
                <a:latin typeface="ArialMT"/>
              </a:rPr>
              <a:t>geared towards the long term. Operational models must be designed to be</a:t>
            </a:r>
          </a:p>
          <a:p>
            <a:pPr algn="l"/>
            <a:r>
              <a:rPr lang="en-GB" sz="1800" b="0" i="0" u="none" strike="noStrike" baseline="0" dirty="0">
                <a:solidFill>
                  <a:srgbClr val="000000"/>
                </a:solidFill>
                <a:latin typeface="ArialMT"/>
              </a:rPr>
              <a:t>transparent in this regard and must offer infrastructure users the assurance of</a:t>
            </a:r>
          </a:p>
          <a:p>
            <a:pPr algn="l"/>
            <a:r>
              <a:rPr lang="en-GB" sz="1800" b="0" i="0" u="none" strike="noStrike" baseline="0" dirty="0">
                <a:solidFill>
                  <a:srgbClr val="000000"/>
                </a:solidFill>
                <a:latin typeface="ArialMT"/>
              </a:rPr>
              <a:t>reliable structures and services with a long-term perspective. Given the wide</a:t>
            </a:r>
          </a:p>
          <a:p>
            <a:pPr algn="l"/>
            <a:r>
              <a:rPr lang="en-GB" sz="1800" b="0" i="0" u="none" strike="noStrike" baseline="0" dirty="0">
                <a:solidFill>
                  <a:srgbClr val="000000"/>
                </a:solidFill>
                <a:latin typeface="ArialMT"/>
              </a:rPr>
              <a:t>variety of consortia, different models must be permitted within an NFDI,</a:t>
            </a:r>
          </a:p>
          <a:p>
            <a:pPr algn="l"/>
            <a:r>
              <a:rPr lang="en-GB" sz="1800" b="0" i="0" u="none" strike="noStrike" baseline="0" dirty="0">
                <a:solidFill>
                  <a:srgbClr val="000000"/>
                </a:solidFill>
                <a:latin typeface="ArialMT"/>
              </a:rPr>
              <a:t>although the compatibility of all models – including from an organisational and</a:t>
            </a:r>
          </a:p>
          <a:p>
            <a:pPr algn="l"/>
            <a:r>
              <a:rPr lang="en-GB" sz="1800" b="0" i="0" u="none" strike="noStrike" baseline="0" dirty="0">
                <a:solidFill>
                  <a:srgbClr val="000000"/>
                </a:solidFill>
                <a:latin typeface="ArialMT"/>
              </a:rPr>
              <a:t>legal perspective – is absolutely essential. This requires a crisis-proof funding</a:t>
            </a:r>
          </a:p>
          <a:p>
            <a:pPr algn="l"/>
            <a:r>
              <a:rPr lang="en-GB" sz="1800" b="0" i="0" u="none" strike="noStrike" baseline="0" dirty="0">
                <a:solidFill>
                  <a:srgbClr val="000000"/>
                </a:solidFill>
                <a:latin typeface="ArialMT"/>
              </a:rPr>
              <a:t>concept that is incorporated from the outset. This concept must take into</a:t>
            </a:r>
          </a:p>
          <a:p>
            <a:pPr algn="l"/>
            <a:r>
              <a:rPr lang="en-GB" sz="1800" b="0" i="0" u="none" strike="noStrike" baseline="0" dirty="0">
                <a:solidFill>
                  <a:srgbClr val="000000"/>
                </a:solidFill>
                <a:latin typeface="ArialMT"/>
              </a:rPr>
              <a:t>account the fact that an NFDI cannot be self-sustaining and that public funding</a:t>
            </a:r>
          </a:p>
          <a:p>
            <a:pPr algn="l"/>
            <a:r>
              <a:rPr lang="en-GB" sz="1800" b="0" i="0" u="none" strike="noStrike" baseline="0" dirty="0">
                <a:solidFill>
                  <a:srgbClr val="000000"/>
                </a:solidFill>
                <a:latin typeface="ArialMT"/>
              </a:rPr>
              <a:t>is justified by the public interest orientation of an NFDI.</a:t>
            </a:r>
          </a:p>
          <a:p>
            <a:pPr algn="l"/>
            <a:r>
              <a:rPr lang="en-GB" sz="1800" b="0" i="0" u="none" strike="noStrike" baseline="0" dirty="0">
                <a:solidFill>
                  <a:srgbClr val="004FA0"/>
                </a:solidFill>
                <a:latin typeface="NotoSansSymbols2-Regular"/>
              </a:rPr>
              <a:t>⯈ </a:t>
            </a:r>
            <a:r>
              <a:rPr lang="en-GB" sz="1800" b="1" i="0" u="none" strike="noStrike" baseline="0" dirty="0">
                <a:solidFill>
                  <a:srgbClr val="004FA0"/>
                </a:solidFill>
                <a:latin typeface="Arial-BoldMT"/>
              </a:rPr>
              <a:t>Interoperability: </a:t>
            </a:r>
            <a:r>
              <a:rPr lang="en-GB" sz="1800" b="0" i="0" u="none" strike="noStrike" baseline="0" dirty="0">
                <a:solidFill>
                  <a:srgbClr val="000000"/>
                </a:solidFill>
                <a:latin typeface="ArialMT"/>
              </a:rPr>
              <a:t>An NFDI must not only ensure the networking of stakeholders,</a:t>
            </a:r>
          </a:p>
          <a:p>
            <a:pPr algn="l"/>
            <a:r>
              <a:rPr lang="en-GB" sz="1800" b="0" i="0" u="none" strike="noStrike" baseline="0" dirty="0">
                <a:solidFill>
                  <a:srgbClr val="000000"/>
                </a:solidFill>
                <a:latin typeface="ArialMT"/>
              </a:rPr>
              <a:t>disciplines and structures within Germany, but also guarantee international</a:t>
            </a:r>
          </a:p>
          <a:p>
            <a:pPr algn="l"/>
            <a:r>
              <a:rPr lang="en-GB" sz="1800" b="0" i="0" u="none" strike="noStrike" baseline="0" dirty="0">
                <a:solidFill>
                  <a:srgbClr val="000000"/>
                </a:solidFill>
                <a:latin typeface="ArialMT"/>
              </a:rPr>
              <a:t>interoperability. As a science-led and community-driven information</a:t>
            </a:r>
          </a:p>
          <a:p>
            <a:pPr algn="l"/>
            <a:r>
              <a:rPr lang="en-GB" sz="1800" b="0" i="0" u="none" strike="noStrike" baseline="0" dirty="0">
                <a:solidFill>
                  <a:srgbClr val="000000"/>
                </a:solidFill>
                <a:latin typeface="ArialMT"/>
              </a:rPr>
              <a:t>infrastructure, an NFDI develops significant reference solutions at various levels</a:t>
            </a:r>
          </a:p>
          <a:p>
            <a:pPr algn="l"/>
            <a:r>
              <a:rPr lang="en-GB" sz="1800" b="0" i="0" u="none" strike="noStrike" baseline="0" dirty="0">
                <a:solidFill>
                  <a:srgbClr val="000000"/>
                </a:solidFill>
                <a:latin typeface="ArialMT"/>
              </a:rPr>
              <a:t>that serve as models. An NFDI must therefore aspire to help shape standards</a:t>
            </a:r>
          </a:p>
          <a:p>
            <a:pPr algn="l"/>
            <a:r>
              <a:rPr lang="en-GB" sz="1800" b="0" i="0" u="none" strike="noStrike" baseline="0" dirty="0">
                <a:solidFill>
                  <a:srgbClr val="000000"/>
                </a:solidFill>
                <a:latin typeface="ArialMT"/>
              </a:rPr>
              <a:t>as a clear anchor point for national and international activities – across all</a:t>
            </a:r>
          </a:p>
          <a:p>
            <a:pPr algn="l"/>
            <a:r>
              <a:rPr lang="en-GB" sz="1800" b="0" i="0" u="none" strike="noStrike" baseline="0" dirty="0">
                <a:solidFill>
                  <a:srgbClr val="000000"/>
                </a:solidFill>
                <a:latin typeface="ArialMT"/>
              </a:rPr>
              <a:t>disciplines. Not least, this means that an NFDI, by definition, functions as a</a:t>
            </a:r>
          </a:p>
          <a:p>
            <a:pPr algn="l"/>
            <a:r>
              <a:rPr lang="en-GB" sz="1800" b="0" i="0" u="none" strike="noStrike" baseline="0" dirty="0">
                <a:solidFill>
                  <a:srgbClr val="000000"/>
                </a:solidFill>
                <a:latin typeface="ArialMT"/>
              </a:rPr>
              <a:t>national node for the European Open Science Cloud (EOSC) and also acts as a</a:t>
            </a:r>
          </a:p>
          <a:p>
            <a:pPr algn="l"/>
            <a:r>
              <a:rPr lang="en-GB" sz="1800" b="0" i="0" u="none" strike="noStrike" baseline="0" dirty="0">
                <a:solidFill>
                  <a:srgbClr val="000000"/>
                </a:solidFill>
                <a:latin typeface="ArialMT"/>
              </a:rPr>
              <a:t>pioneer in the field of research data beyond Europe.</a:t>
            </a:r>
          </a:p>
          <a:p>
            <a:pPr algn="l"/>
            <a:r>
              <a:rPr lang="en-GB" sz="1800" b="0" i="0" u="none" strike="noStrike" baseline="0" dirty="0">
                <a:solidFill>
                  <a:srgbClr val="004FA0"/>
                </a:solidFill>
                <a:latin typeface="NotoSansSymbols2-Regular"/>
              </a:rPr>
              <a:t>⯈ </a:t>
            </a:r>
            <a:r>
              <a:rPr lang="en-GB" sz="1800" b="1" i="0" u="none" strike="noStrike" baseline="0" dirty="0">
                <a:solidFill>
                  <a:srgbClr val="004FA0"/>
                </a:solidFill>
                <a:latin typeface="Arial-BoldMT"/>
              </a:rPr>
              <a:t>Reliable legal and organisational framework: </a:t>
            </a:r>
            <a:r>
              <a:rPr lang="en-GB" sz="1800" b="0" i="0" u="none" strike="noStrike" baseline="0" dirty="0">
                <a:solidFill>
                  <a:srgbClr val="000000"/>
                </a:solidFill>
                <a:latin typeface="ArialMT"/>
              </a:rPr>
              <a:t>A reliable legal and</a:t>
            </a:r>
          </a:p>
          <a:p>
            <a:pPr algn="l"/>
            <a:r>
              <a:rPr lang="en-GB" sz="1800" b="0" i="0" u="none" strike="noStrike" baseline="0" dirty="0">
                <a:solidFill>
                  <a:srgbClr val="000000"/>
                </a:solidFill>
                <a:latin typeface="ArialMT"/>
              </a:rPr>
              <a:t>organisational framework across the country is essential for the dependable</a:t>
            </a:r>
          </a:p>
          <a:p>
            <a:pPr algn="l"/>
            <a:r>
              <a:rPr lang="en-GB" sz="1800" b="0" i="0" u="none" strike="noStrike" baseline="0" dirty="0">
                <a:solidFill>
                  <a:srgbClr val="000000"/>
                </a:solidFill>
                <a:latin typeface="ArialMT"/>
              </a:rPr>
              <a:t>provision of services at both national and international levels. Its collaborative</a:t>
            </a:r>
          </a:p>
          <a:p>
            <a:pPr algn="l"/>
            <a:r>
              <a:rPr lang="en-GB" sz="1800" b="0" i="0" u="none" strike="noStrike" baseline="0" dirty="0">
                <a:solidFill>
                  <a:srgbClr val="000000"/>
                </a:solidFill>
                <a:latin typeface="ArialMT"/>
              </a:rPr>
              <a:t>development with the relevant stakeholders, both within an overall NFDI system</a:t>
            </a:r>
          </a:p>
          <a:p>
            <a:pPr algn="l"/>
            <a:r>
              <a:rPr lang="en-GB" sz="1800" b="0" i="0" u="none" strike="noStrike" baseline="0" dirty="0">
                <a:solidFill>
                  <a:srgbClr val="000000"/>
                </a:solidFill>
                <a:latin typeface="ArialMT"/>
              </a:rPr>
              <a:t>and beyond, will remain crucial in the future.</a:t>
            </a:r>
          </a:p>
          <a:p>
            <a:pPr algn="l"/>
            <a:r>
              <a:rPr lang="en-GB" sz="1800" b="0" i="0" u="none" strike="noStrike" baseline="0" dirty="0">
                <a:solidFill>
                  <a:srgbClr val="676C6E"/>
                </a:solidFill>
                <a:latin typeface="ArialMT"/>
              </a:rPr>
              <a:t>The future of the NFDI following the expiry of the federal-state agreement</a:t>
            </a:r>
          </a:p>
          <a:p>
            <a:pPr algn="l"/>
            <a:r>
              <a:rPr lang="en-GB" sz="1800" b="0" i="0" u="none" strike="noStrike" baseline="0" dirty="0">
                <a:solidFill>
                  <a:srgbClr val="676C6E"/>
                </a:solidFill>
                <a:latin typeface="ArialMT"/>
              </a:rPr>
              <a:t>in 2028</a:t>
            </a:r>
          </a:p>
          <a:p>
            <a:pPr algn="l"/>
            <a:r>
              <a:rPr lang="en-GB" sz="1800" b="0" i="0" u="none" strike="noStrike" baseline="0" dirty="0">
                <a:solidFill>
                  <a:srgbClr val="676C6E"/>
                </a:solidFill>
                <a:latin typeface="ArialMT"/>
              </a:rPr>
              <a:t>6</a:t>
            </a:r>
          </a:p>
          <a:p>
            <a:pPr algn="l"/>
            <a:r>
              <a:rPr lang="en-GB" sz="1800" b="0" i="0" u="none" strike="noStrike" baseline="0" dirty="0">
                <a:solidFill>
                  <a:srgbClr val="004FA0"/>
                </a:solidFill>
                <a:latin typeface="NotoSansSymbols2-Regular"/>
              </a:rPr>
              <a:t>⯈ </a:t>
            </a:r>
            <a:r>
              <a:rPr lang="en-GB" sz="1800" b="1" i="0" u="none" strike="noStrike" baseline="0" dirty="0">
                <a:solidFill>
                  <a:srgbClr val="004FA0"/>
                </a:solidFill>
                <a:latin typeface="Arial-BoldMT"/>
              </a:rPr>
              <a:t>Digital sovereignty: </a:t>
            </a:r>
            <a:r>
              <a:rPr lang="en-GB" sz="1800" b="0" i="0" u="none" strike="noStrike" baseline="0" dirty="0">
                <a:solidFill>
                  <a:srgbClr val="000000"/>
                </a:solidFill>
                <a:latin typeface="ArialMT"/>
              </a:rPr>
              <a:t>An NFDI designed in this way makes a significant</a:t>
            </a:r>
          </a:p>
          <a:p>
            <a:pPr algn="l"/>
            <a:r>
              <a:rPr lang="en-GB" sz="1800" b="0" i="0" u="none" strike="noStrike" baseline="0" dirty="0">
                <a:solidFill>
                  <a:srgbClr val="000000"/>
                </a:solidFill>
                <a:latin typeface="ArialMT"/>
              </a:rPr>
              <a:t>contribution to national digital sovereignty, which is indispensable in view of</a:t>
            </a:r>
          </a:p>
          <a:p>
            <a:pPr algn="l"/>
            <a:r>
              <a:rPr lang="en-GB" sz="1800" b="0" i="0" u="none" strike="noStrike" baseline="0" dirty="0">
                <a:solidFill>
                  <a:srgbClr val="000000"/>
                </a:solidFill>
                <a:latin typeface="ArialMT"/>
              </a:rPr>
              <a:t>current and anticipated future scientific, technical and political developments.</a:t>
            </a:r>
            <a:endParaRPr dirty="0"/>
          </a:p>
        </p:txBody>
      </p:sp>
      <p:sp>
        <p:nvSpPr>
          <p:cNvPr id="431" name="Google Shape;431;g3dbed28bfb7_0_23: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de-DE"/>
              <a:t>30</a:t>
            </a:fld>
            <a:endParaRPr/>
          </a:p>
        </p:txBody>
      </p:sp>
    </p:spTree>
    <p:extLst>
      <p:ext uri="{BB962C8B-B14F-4D97-AF65-F5344CB8AC3E}">
        <p14:creationId xmlns:p14="http://schemas.microsoft.com/office/powerpoint/2010/main" val="44998962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9"/>
        <p:cNvGrpSpPr/>
        <p:nvPr/>
      </p:nvGrpSpPr>
      <p:grpSpPr>
        <a:xfrm>
          <a:off x="0" y="0"/>
          <a:ext cx="0" cy="0"/>
          <a:chOff x="0" y="0"/>
          <a:chExt cx="0" cy="0"/>
        </a:xfrm>
      </p:grpSpPr>
      <p:sp>
        <p:nvSpPr>
          <p:cNvPr id="170" name="Google Shape;170;p3: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71" name="Google Shape;171;p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571500" indent="-342900">
              <a:buFont typeface="Arial" panose="020B0604020202020204" pitchFamily="34" charset="0"/>
              <a:buChar char="•"/>
            </a:pPr>
            <a:r>
              <a:rPr lang="en-GB" dirty="0"/>
              <a:t>Increasing the use of consortium and core services: criteria and governance process for the NFDI service portfolio. </a:t>
            </a:r>
            <a:endParaRPr lang="en-150" dirty="0"/>
          </a:p>
          <a:p>
            <a:pPr marL="228600" indent="0"/>
            <a:r>
              <a:rPr lang="en-150" b="1" dirty="0"/>
              <a:t>	</a:t>
            </a:r>
            <a:r>
              <a:rPr lang="en-GB" b="1" dirty="0"/>
              <a:t>Project leads</a:t>
            </a:r>
            <a:r>
              <a:rPr lang="en-GB" dirty="0"/>
              <a:t>: Stephan </a:t>
            </a:r>
            <a:r>
              <a:rPr lang="en-GB" dirty="0" err="1"/>
              <a:t>Ferenz</a:t>
            </a:r>
            <a:r>
              <a:rPr lang="en-GB" dirty="0"/>
              <a:t> </a:t>
            </a:r>
            <a:r>
              <a:rPr lang="en-150" dirty="0"/>
              <a:t>,</a:t>
            </a:r>
            <a:r>
              <a:rPr lang="en-GB" dirty="0"/>
              <a:t>York Sure-Vetter</a:t>
            </a:r>
            <a:endParaRPr lang="en-150" dirty="0"/>
          </a:p>
          <a:p>
            <a:pPr marL="571500" indent="-342900">
              <a:buFont typeface="Arial" panose="020B0604020202020204" pitchFamily="34" charset="0"/>
              <a:buChar char="•"/>
            </a:pPr>
            <a:r>
              <a:rPr lang="en-GB" dirty="0"/>
              <a:t>Increasing the use of consortium and core services: Website for the NFDI service portfolio </a:t>
            </a:r>
            <a:endParaRPr lang="en-150" dirty="0"/>
          </a:p>
          <a:p>
            <a:pPr marL="228600" indent="0"/>
            <a:r>
              <a:rPr lang="en-150" b="1" dirty="0"/>
              <a:t>	</a:t>
            </a:r>
            <a:r>
              <a:rPr lang="en-GB" b="1" dirty="0"/>
              <a:t>Project leads</a:t>
            </a:r>
            <a:r>
              <a:rPr lang="en-GB" dirty="0"/>
              <a:t>: Julia Armin</a:t>
            </a:r>
            <a:r>
              <a:rPr lang="en-150" dirty="0"/>
              <a:t>, </a:t>
            </a:r>
            <a:r>
              <a:rPr lang="en-GB" dirty="0"/>
              <a:t>York Sure-Vetter    </a:t>
            </a:r>
            <a:endParaRPr lang="en-150" dirty="0"/>
          </a:p>
          <a:p>
            <a:pPr marL="571500" indent="-342900">
              <a:buFont typeface="Arial" panose="020B0604020202020204" pitchFamily="34" charset="0"/>
              <a:buChar char="•"/>
            </a:pPr>
            <a:r>
              <a:rPr lang="en-GB" dirty="0"/>
              <a:t>Expanding international cooperation: Position paper on linking NFDI standardisation activities with European initiatives. </a:t>
            </a:r>
            <a:endParaRPr lang="en-150" dirty="0"/>
          </a:p>
          <a:p>
            <a:pPr marL="228600" indent="0"/>
            <a:r>
              <a:rPr lang="en-150" dirty="0"/>
              <a:t>	</a:t>
            </a:r>
            <a:r>
              <a:rPr lang="en-150" b="1" dirty="0"/>
              <a:t>Project </a:t>
            </a:r>
            <a:r>
              <a:rPr lang="en-GB" b="1" dirty="0"/>
              <a:t>Lead: </a:t>
            </a:r>
            <a:r>
              <a:rPr lang="en-GB" dirty="0"/>
              <a:t>Stefanie </a:t>
            </a:r>
            <a:r>
              <a:rPr lang="en-GB" dirty="0" err="1"/>
              <a:t>Weidtkamp</a:t>
            </a:r>
            <a:r>
              <a:rPr lang="en-GB" dirty="0"/>
              <a:t>-Peters </a:t>
            </a:r>
            <a:endParaRPr lang="en-150" dirty="0"/>
          </a:p>
          <a:p>
            <a:pPr marL="571500" indent="-342900">
              <a:buFont typeface="Arial" panose="020B0604020202020204" pitchFamily="34" charset="0"/>
              <a:buChar char="•"/>
            </a:pPr>
            <a:r>
              <a:rPr lang="en-GB" dirty="0"/>
              <a:t>Strengthening data literacy: Compilation of training opportunities on nfdi.de. </a:t>
            </a:r>
            <a:endParaRPr lang="en-150" dirty="0"/>
          </a:p>
          <a:p>
            <a:pPr marL="228600" indent="0"/>
            <a:r>
              <a:rPr lang="en-150" b="1" dirty="0"/>
              <a:t>	Project </a:t>
            </a:r>
            <a:r>
              <a:rPr lang="en-GB" b="1" dirty="0"/>
              <a:t>Lead: </a:t>
            </a:r>
            <a:r>
              <a:rPr lang="en-GB" dirty="0"/>
              <a:t>Nathalie </a:t>
            </a:r>
            <a:r>
              <a:rPr lang="en-GB" dirty="0" err="1"/>
              <a:t>Rathgeb</a:t>
            </a:r>
            <a:r>
              <a:rPr lang="en-150" dirty="0"/>
              <a:t>,</a:t>
            </a:r>
            <a:endParaRPr lang="en-GB" dirty="0"/>
          </a:p>
          <a:p>
            <a:endParaRPr lang="en-GB" dirty="0"/>
          </a:p>
        </p:txBody>
      </p:sp>
      <p:sp>
        <p:nvSpPr>
          <p:cNvPr id="4" name="Foliennummernplatzhalt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de-DE" sz="1200" b="0" i="0" u="none" strike="noStrike" cap="none" smtClean="0">
                <a:solidFill>
                  <a:schemeClr val="dk1"/>
                </a:solidFill>
                <a:latin typeface="Calibri"/>
                <a:ea typeface="Calibri"/>
                <a:cs typeface="Calibri"/>
                <a:sym typeface="Calibri"/>
              </a:rPr>
              <a:t>31</a:t>
            </a:fld>
            <a:endParaRPr lang="de-DE"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080152913"/>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8"/>
        <p:cNvGrpSpPr/>
        <p:nvPr/>
      </p:nvGrpSpPr>
      <p:grpSpPr>
        <a:xfrm>
          <a:off x="0" y="0"/>
          <a:ext cx="0" cy="0"/>
          <a:chOff x="0" y="0"/>
          <a:chExt cx="0" cy="0"/>
        </a:xfrm>
      </p:grpSpPr>
      <p:sp>
        <p:nvSpPr>
          <p:cNvPr id="429" name="Google Shape;429;g3dbed28bfb7_0_2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30" name="Google Shape;430;g3dbed28bfb7_0_23: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31" name="Google Shape;431;g3dbed28bfb7_0_23: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de-DE"/>
              <a:t>32</a:t>
            </a:fld>
            <a:endParaRPr/>
          </a:p>
        </p:txBody>
      </p:sp>
    </p:spTree>
    <p:extLst>
      <p:ext uri="{BB962C8B-B14F-4D97-AF65-F5344CB8AC3E}">
        <p14:creationId xmlns:p14="http://schemas.microsoft.com/office/powerpoint/2010/main" val="3605044091"/>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7"/>
        <p:cNvGrpSpPr/>
        <p:nvPr/>
      </p:nvGrpSpPr>
      <p:grpSpPr>
        <a:xfrm>
          <a:off x="0" y="0"/>
          <a:ext cx="0" cy="0"/>
          <a:chOff x="0" y="0"/>
          <a:chExt cx="0" cy="0"/>
        </a:xfrm>
      </p:grpSpPr>
      <p:sp>
        <p:nvSpPr>
          <p:cNvPr id="438" name="Google Shape;438;p2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39" name="Google Shape;439;p2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40" name="Google Shape;440;p20: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de-DE"/>
              <a:t>33</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6"/>
        <p:cNvGrpSpPr/>
        <p:nvPr/>
      </p:nvGrpSpPr>
      <p:grpSpPr>
        <a:xfrm>
          <a:off x="0" y="0"/>
          <a:ext cx="0" cy="0"/>
          <a:chOff x="0" y="0"/>
          <a:chExt cx="0" cy="0"/>
        </a:xfrm>
      </p:grpSpPr>
      <p:sp>
        <p:nvSpPr>
          <p:cNvPr id="177" name="Google Shape;177;p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78" name="Google Shape;178;p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79" name="Google Shape;179;p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de-DE"/>
              <a:t>4</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0"/>
        <p:cNvGrpSpPr/>
        <p:nvPr/>
      </p:nvGrpSpPr>
      <p:grpSpPr>
        <a:xfrm>
          <a:off x="0" y="0"/>
          <a:ext cx="0" cy="0"/>
          <a:chOff x="0" y="0"/>
          <a:chExt cx="0" cy="0"/>
        </a:xfrm>
      </p:grpSpPr>
      <p:sp>
        <p:nvSpPr>
          <p:cNvPr id="191" name="Google Shape;191;p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92" name="Google Shape;192;p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93" name="Google Shape;193;p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de-DE"/>
              <a:t>5</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4"/>
        <p:cNvGrpSpPr/>
        <p:nvPr/>
      </p:nvGrpSpPr>
      <p:grpSpPr>
        <a:xfrm>
          <a:off x="0" y="0"/>
          <a:ext cx="0" cy="0"/>
          <a:chOff x="0" y="0"/>
          <a:chExt cx="0" cy="0"/>
        </a:xfrm>
      </p:grpSpPr>
      <p:sp>
        <p:nvSpPr>
          <p:cNvPr id="205" name="Google Shape;205;p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06" name="Google Shape;206;p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07" name="Google Shape;207;p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de-DE"/>
              <a:t>6</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3"/>
        <p:cNvGrpSpPr/>
        <p:nvPr/>
      </p:nvGrpSpPr>
      <p:grpSpPr>
        <a:xfrm>
          <a:off x="0" y="0"/>
          <a:ext cx="0" cy="0"/>
          <a:chOff x="0" y="0"/>
          <a:chExt cx="0" cy="0"/>
        </a:xfrm>
      </p:grpSpPr>
      <p:sp>
        <p:nvSpPr>
          <p:cNvPr id="224" name="Google Shape;224;p7: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25" name="Google Shape;225;p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1"/>
        <p:cNvGrpSpPr/>
        <p:nvPr/>
      </p:nvGrpSpPr>
      <p:grpSpPr>
        <a:xfrm>
          <a:off x="0" y="0"/>
          <a:ext cx="0" cy="0"/>
          <a:chOff x="0" y="0"/>
          <a:chExt cx="0" cy="0"/>
        </a:xfrm>
      </p:grpSpPr>
      <p:sp>
        <p:nvSpPr>
          <p:cNvPr id="232" name="Google Shape;232;p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33" name="Google Shape;233;p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200"/>
              <a:buFont typeface="Calibri"/>
              <a:buNone/>
            </a:pPr>
            <a:endParaRPr/>
          </a:p>
        </p:txBody>
      </p:sp>
      <p:sp>
        <p:nvSpPr>
          <p:cNvPr id="234" name="Google Shape;234;p8: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de-DE"/>
              <a:t>8</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en-GB" dirty="0"/>
          </a:p>
        </p:txBody>
      </p:sp>
      <p:sp>
        <p:nvSpPr>
          <p:cNvPr id="4" name="Foliennummernplatzhalt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de-DE" sz="1200" b="0" i="0" u="none" strike="noStrike" cap="none" smtClean="0">
                <a:solidFill>
                  <a:schemeClr val="dk1"/>
                </a:solidFill>
                <a:latin typeface="Calibri"/>
                <a:ea typeface="Calibri"/>
                <a:cs typeface="Calibri"/>
                <a:sym typeface="Calibri"/>
              </a:rPr>
              <a:t>9</a:t>
            </a:fld>
            <a:endParaRPr lang="de-DE"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980895204"/>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hyperlink" Target="https://creativecommons.org/licenses/by-nd/4.0/" TargetMode="External"/><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hyperlink" Target="https://creativecommons.org/licenses/by-nd/4.0/" TargetMode="Externa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hyperlink" Target="https://creativecommons.org/licenses/by-nd/4.0/" TargetMode="Externa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Master" Target="../slideMasters/slideMaster1.xml"/><Relationship Id="rId4" Type="http://schemas.openxmlformats.org/officeDocument/2006/relationships/hyperlink" Target="https://creativecommons.org/licenses/by-nd/4.0/" TargetMode="Externa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Start B">
  <p:cSld name="Start B">
    <p:spTree>
      <p:nvGrpSpPr>
        <p:cNvPr id="1" name="Shape 15"/>
        <p:cNvGrpSpPr/>
        <p:nvPr/>
      </p:nvGrpSpPr>
      <p:grpSpPr>
        <a:xfrm>
          <a:off x="0" y="0"/>
          <a:ext cx="0" cy="0"/>
          <a:chOff x="0" y="0"/>
          <a:chExt cx="0" cy="0"/>
        </a:xfrm>
      </p:grpSpPr>
      <p:sp>
        <p:nvSpPr>
          <p:cNvPr id="16" name="Google Shape;16;p22"/>
          <p:cNvSpPr txBox="1">
            <a:spLocks noGrp="1"/>
          </p:cNvSpPr>
          <p:nvPr>
            <p:ph type="ctrTitle"/>
          </p:nvPr>
        </p:nvSpPr>
        <p:spPr>
          <a:xfrm>
            <a:off x="6678336" y="1828800"/>
            <a:ext cx="4864623" cy="1586446"/>
          </a:xfrm>
          <a:prstGeom prst="rect">
            <a:avLst/>
          </a:prstGeom>
          <a:noFill/>
          <a:ln>
            <a:noFill/>
          </a:ln>
        </p:spPr>
        <p:txBody>
          <a:bodyPr spcFirstLastPara="1" wrap="square" lIns="0" tIns="0" rIns="0" bIns="0" anchor="b" anchorCtr="0">
            <a:noAutofit/>
          </a:bodyPr>
          <a:lstStyle>
            <a:lvl1pPr lvl="0" algn="l">
              <a:lnSpc>
                <a:spcPct val="120000"/>
              </a:lnSpc>
              <a:spcBef>
                <a:spcPts val="0"/>
              </a:spcBef>
              <a:spcAft>
                <a:spcPts val="0"/>
              </a:spcAft>
              <a:buClr>
                <a:schemeClr val="dk1"/>
              </a:buClr>
              <a:buSzPts val="3500"/>
              <a:buFont typeface="Fira Sans Light"/>
              <a:buNone/>
              <a:defRPr sz="3500">
                <a:solidFill>
                  <a:schemeClr val="dk1"/>
                </a:solidFill>
                <a:latin typeface="Fira Sans Light"/>
                <a:ea typeface="Fira Sans Light"/>
                <a:cs typeface="Fira Sans Light"/>
                <a:sym typeface="Fira Sans Light"/>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7" name="Google Shape;17;p22"/>
          <p:cNvSpPr txBox="1">
            <a:spLocks noGrp="1"/>
          </p:cNvSpPr>
          <p:nvPr>
            <p:ph type="subTitle" idx="1"/>
          </p:nvPr>
        </p:nvSpPr>
        <p:spPr>
          <a:xfrm>
            <a:off x="6678336" y="3415246"/>
            <a:ext cx="4864623" cy="1360041"/>
          </a:xfrm>
          <a:prstGeom prst="rect">
            <a:avLst/>
          </a:prstGeom>
          <a:noFill/>
          <a:ln>
            <a:noFill/>
          </a:ln>
        </p:spPr>
        <p:txBody>
          <a:bodyPr spcFirstLastPara="1" wrap="square" lIns="0" tIns="0" rIns="0" bIns="0" anchor="t" anchorCtr="0">
            <a:noAutofit/>
          </a:bodyPr>
          <a:lstStyle>
            <a:lvl1pPr lvl="0" algn="l">
              <a:lnSpc>
                <a:spcPct val="120000"/>
              </a:lnSpc>
              <a:spcBef>
                <a:spcPts val="0"/>
              </a:spcBef>
              <a:spcAft>
                <a:spcPts val="0"/>
              </a:spcAft>
              <a:buClr>
                <a:schemeClr val="dk2"/>
              </a:buClr>
              <a:buSzPts val="3500"/>
              <a:buFont typeface="Fira Sans Light"/>
              <a:buNone/>
              <a:defRPr sz="3500">
                <a:solidFill>
                  <a:schemeClr val="dk2"/>
                </a:solidFill>
              </a:defRPr>
            </a:lvl1pPr>
            <a:lvl2pPr lvl="1" algn="ctr">
              <a:lnSpc>
                <a:spcPct val="130000"/>
              </a:lnSpc>
              <a:spcBef>
                <a:spcPts val="0"/>
              </a:spcBef>
              <a:spcAft>
                <a:spcPts val="0"/>
              </a:spcAft>
              <a:buSzPts val="2000"/>
              <a:buNone/>
              <a:defRPr sz="2000"/>
            </a:lvl2pPr>
            <a:lvl3pPr lvl="2" algn="ctr">
              <a:lnSpc>
                <a:spcPct val="130000"/>
              </a:lnSpc>
              <a:spcBef>
                <a:spcPts val="1134"/>
              </a:spcBef>
              <a:spcAft>
                <a:spcPts val="0"/>
              </a:spcAft>
              <a:buSzPts val="1800"/>
              <a:buNone/>
              <a:defRPr sz="1800"/>
            </a:lvl3pPr>
            <a:lvl4pPr lvl="3" algn="ctr">
              <a:lnSpc>
                <a:spcPct val="113750"/>
              </a:lnSpc>
              <a:spcBef>
                <a:spcPts val="1134"/>
              </a:spcBef>
              <a:spcAft>
                <a:spcPts val="0"/>
              </a:spcAft>
              <a:buSzPts val="1600"/>
              <a:buNone/>
              <a:defRPr sz="1600"/>
            </a:lvl4pPr>
            <a:lvl5pPr lvl="4" algn="ctr">
              <a:lnSpc>
                <a:spcPct val="113750"/>
              </a:lnSpc>
              <a:spcBef>
                <a:spcPts val="1134"/>
              </a:spcBef>
              <a:spcAft>
                <a:spcPts val="0"/>
              </a:spcAft>
              <a:buSzPts val="1600"/>
              <a:buNone/>
              <a:defRPr sz="1600"/>
            </a:lvl5pPr>
            <a:lvl6pPr lvl="5" algn="ctr">
              <a:lnSpc>
                <a:spcPct val="90000"/>
              </a:lnSpc>
              <a:spcBef>
                <a:spcPts val="1134"/>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18" name="Google Shape;18;p22"/>
          <p:cNvSpPr txBox="1">
            <a:spLocks noGrp="1"/>
          </p:cNvSpPr>
          <p:nvPr>
            <p:ph type="body" idx="2"/>
          </p:nvPr>
        </p:nvSpPr>
        <p:spPr>
          <a:xfrm>
            <a:off x="6680666" y="4798567"/>
            <a:ext cx="4864623" cy="180000"/>
          </a:xfrm>
          <a:prstGeom prst="rect">
            <a:avLst/>
          </a:prstGeom>
          <a:noFill/>
          <a:ln>
            <a:noFill/>
          </a:ln>
        </p:spPr>
        <p:txBody>
          <a:bodyPr spcFirstLastPara="1" wrap="square" lIns="0" tIns="0" rIns="0" bIns="0" anchor="t" anchorCtr="0">
            <a:noAutofit/>
          </a:bodyPr>
          <a:lstStyle>
            <a:lvl1pPr marL="457200" lvl="0" indent="-228600" algn="l">
              <a:lnSpc>
                <a:spcPct val="140000"/>
              </a:lnSpc>
              <a:spcBef>
                <a:spcPts val="0"/>
              </a:spcBef>
              <a:spcAft>
                <a:spcPts val="0"/>
              </a:spcAft>
              <a:buClr>
                <a:schemeClr val="dk1"/>
              </a:buClr>
              <a:buSzPts val="1200"/>
              <a:buFont typeface="Fira Sans"/>
              <a:buNone/>
              <a:defRPr sz="1200">
                <a:latin typeface="Fira Sans"/>
                <a:ea typeface="Fira Sans"/>
                <a:cs typeface="Fira Sans"/>
                <a:sym typeface="Fira Sans"/>
              </a:defRPr>
            </a:lvl1pPr>
            <a:lvl2pPr marL="914400" lvl="1" indent="-342900" algn="l">
              <a:lnSpc>
                <a:spcPct val="144444"/>
              </a:lnSpc>
              <a:spcBef>
                <a:spcPts val="1134"/>
              </a:spcBef>
              <a:spcAft>
                <a:spcPts val="0"/>
              </a:spcAft>
              <a:buSzPts val="1800"/>
              <a:buChar char="•"/>
              <a:defRPr/>
            </a:lvl2pPr>
            <a:lvl3pPr marL="1371600" lvl="2" indent="-342900" algn="l">
              <a:lnSpc>
                <a:spcPct val="130000"/>
              </a:lnSpc>
              <a:spcBef>
                <a:spcPts val="1134"/>
              </a:spcBef>
              <a:spcAft>
                <a:spcPts val="0"/>
              </a:spcAft>
              <a:buSzPts val="1800"/>
              <a:buChar char="•"/>
              <a:defRPr/>
            </a:lvl3pPr>
            <a:lvl4pPr marL="1828800" lvl="3" indent="-342900" algn="l">
              <a:lnSpc>
                <a:spcPct val="101111"/>
              </a:lnSpc>
              <a:spcBef>
                <a:spcPts val="1134"/>
              </a:spcBef>
              <a:spcAft>
                <a:spcPts val="0"/>
              </a:spcAft>
              <a:buSzPts val="1800"/>
              <a:buChar char="•"/>
              <a:defRPr/>
            </a:lvl4pPr>
            <a:lvl5pPr marL="2286000" lvl="4" indent="-342900" algn="l">
              <a:lnSpc>
                <a:spcPct val="101111"/>
              </a:lnSpc>
              <a:spcBef>
                <a:spcPts val="1134"/>
              </a:spcBef>
              <a:spcAft>
                <a:spcPts val="0"/>
              </a:spcAft>
              <a:buSzPts val="1800"/>
              <a:buChar char="•"/>
              <a:defRPr/>
            </a:lvl5pPr>
            <a:lvl6pPr marL="2743200" lvl="5" indent="-342900" algn="l">
              <a:lnSpc>
                <a:spcPct val="90000"/>
              </a:lnSpc>
              <a:spcBef>
                <a:spcPts val="1134"/>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9" name="Google Shape;19;p22"/>
          <p:cNvSpPr txBox="1">
            <a:spLocks noGrp="1"/>
          </p:cNvSpPr>
          <p:nvPr>
            <p:ph type="body" idx="3"/>
          </p:nvPr>
        </p:nvSpPr>
        <p:spPr>
          <a:xfrm>
            <a:off x="6680666" y="5019146"/>
            <a:ext cx="4864623" cy="180000"/>
          </a:xfrm>
          <a:prstGeom prst="rect">
            <a:avLst/>
          </a:prstGeom>
          <a:noFill/>
          <a:ln>
            <a:noFill/>
          </a:ln>
        </p:spPr>
        <p:txBody>
          <a:bodyPr spcFirstLastPara="1" wrap="square" lIns="0" tIns="0" rIns="0" bIns="0" anchor="t" anchorCtr="0">
            <a:noAutofit/>
          </a:bodyPr>
          <a:lstStyle>
            <a:lvl1pPr marL="457200" lvl="0" indent="-228600" algn="l">
              <a:lnSpc>
                <a:spcPct val="140000"/>
              </a:lnSpc>
              <a:spcBef>
                <a:spcPts val="0"/>
              </a:spcBef>
              <a:spcAft>
                <a:spcPts val="0"/>
              </a:spcAft>
              <a:buClr>
                <a:schemeClr val="dk1"/>
              </a:buClr>
              <a:buSzPts val="1200"/>
              <a:buFont typeface="Fira Sans"/>
              <a:buNone/>
              <a:defRPr sz="1200">
                <a:latin typeface="Fira Sans"/>
                <a:ea typeface="Fira Sans"/>
                <a:cs typeface="Fira Sans"/>
                <a:sym typeface="Fira Sans"/>
              </a:defRPr>
            </a:lvl1pPr>
            <a:lvl2pPr marL="914400" lvl="1" indent="-342900" algn="l">
              <a:lnSpc>
                <a:spcPct val="144444"/>
              </a:lnSpc>
              <a:spcBef>
                <a:spcPts val="1134"/>
              </a:spcBef>
              <a:spcAft>
                <a:spcPts val="0"/>
              </a:spcAft>
              <a:buSzPts val="1800"/>
              <a:buChar char="•"/>
              <a:defRPr/>
            </a:lvl2pPr>
            <a:lvl3pPr marL="1371600" lvl="2" indent="-342900" algn="l">
              <a:lnSpc>
                <a:spcPct val="130000"/>
              </a:lnSpc>
              <a:spcBef>
                <a:spcPts val="1134"/>
              </a:spcBef>
              <a:spcAft>
                <a:spcPts val="0"/>
              </a:spcAft>
              <a:buSzPts val="1800"/>
              <a:buChar char="•"/>
              <a:defRPr/>
            </a:lvl3pPr>
            <a:lvl4pPr marL="1828800" lvl="3" indent="-342900" algn="l">
              <a:lnSpc>
                <a:spcPct val="101111"/>
              </a:lnSpc>
              <a:spcBef>
                <a:spcPts val="1134"/>
              </a:spcBef>
              <a:spcAft>
                <a:spcPts val="0"/>
              </a:spcAft>
              <a:buSzPts val="1800"/>
              <a:buChar char="•"/>
              <a:defRPr/>
            </a:lvl4pPr>
            <a:lvl5pPr marL="2286000" lvl="4" indent="-342900" algn="l">
              <a:lnSpc>
                <a:spcPct val="101111"/>
              </a:lnSpc>
              <a:spcBef>
                <a:spcPts val="1134"/>
              </a:spcBef>
              <a:spcAft>
                <a:spcPts val="0"/>
              </a:spcAft>
              <a:buSzPts val="1800"/>
              <a:buChar char="•"/>
              <a:defRPr/>
            </a:lvl5pPr>
            <a:lvl6pPr marL="2743200" lvl="5" indent="-342900" algn="l">
              <a:lnSpc>
                <a:spcPct val="90000"/>
              </a:lnSpc>
              <a:spcBef>
                <a:spcPts val="1134"/>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20" name="Google Shape;20;p22" descr="Ein Bild, das Bleistift enthält.&#10;&#10;Automatisch generierte Beschreibung"/>
          <p:cNvPicPr preferRelativeResize="0"/>
          <p:nvPr/>
        </p:nvPicPr>
        <p:blipFill rotWithShape="1">
          <a:blip r:embed="rId2">
            <a:alphaModFix/>
          </a:blip>
          <a:srcRect/>
          <a:stretch/>
        </p:blipFill>
        <p:spPr>
          <a:xfrm>
            <a:off x="-7311" y="0"/>
            <a:ext cx="6244167" cy="6858000"/>
          </a:xfrm>
          <a:prstGeom prst="rect">
            <a:avLst/>
          </a:prstGeom>
          <a:noFill/>
          <a:ln>
            <a:noFill/>
          </a:ln>
        </p:spPr>
      </p:pic>
      <p:pic>
        <p:nvPicPr>
          <p:cNvPr id="21" name="Google Shape;21;p22" descr="Ein Bild, das sitzend, Essen, Zeichnung enthält.&#10;&#10;Automatisch generierte Beschreibung"/>
          <p:cNvPicPr preferRelativeResize="0"/>
          <p:nvPr/>
        </p:nvPicPr>
        <p:blipFill rotWithShape="1">
          <a:blip r:embed="rId3">
            <a:alphaModFix/>
          </a:blip>
          <a:srcRect/>
          <a:stretch/>
        </p:blipFill>
        <p:spPr>
          <a:xfrm>
            <a:off x="8571507" y="225162"/>
            <a:ext cx="3252084" cy="1163259"/>
          </a:xfrm>
          <a:prstGeom prst="rect">
            <a:avLst/>
          </a:prstGeom>
          <a:noFill/>
          <a:ln>
            <a:noFill/>
          </a:ln>
        </p:spPr>
      </p:pic>
      <p:pic>
        <p:nvPicPr>
          <p:cNvPr id="22" name="Google Shape;22;p22"/>
          <p:cNvPicPr preferRelativeResize="0"/>
          <p:nvPr/>
        </p:nvPicPr>
        <p:blipFill rotWithShape="1">
          <a:blip r:embed="rId4">
            <a:alphaModFix/>
          </a:blip>
          <a:srcRect/>
          <a:stretch/>
        </p:blipFill>
        <p:spPr>
          <a:xfrm>
            <a:off x="8952558" y="5889176"/>
            <a:ext cx="838200" cy="295275"/>
          </a:xfrm>
          <a:prstGeom prst="rect">
            <a:avLst/>
          </a:prstGeom>
          <a:noFill/>
          <a:ln>
            <a:noFill/>
          </a:ln>
        </p:spPr>
      </p:pic>
      <p:sp>
        <p:nvSpPr>
          <p:cNvPr id="23" name="Google Shape;23;p22"/>
          <p:cNvSpPr txBox="1"/>
          <p:nvPr/>
        </p:nvSpPr>
        <p:spPr>
          <a:xfrm>
            <a:off x="9797832" y="5828239"/>
            <a:ext cx="2130534" cy="415498"/>
          </a:xfrm>
          <a:prstGeom prst="rect">
            <a:avLst/>
          </a:prstGeom>
          <a:noFill/>
          <a:ln>
            <a:noFill/>
          </a:ln>
        </p:spPr>
        <p:txBody>
          <a:bodyPr spcFirstLastPara="1" wrap="square" lIns="91425" tIns="45700" rIns="91425" bIns="45700" anchor="b" anchorCtr="0">
            <a:spAutoFit/>
          </a:bodyPr>
          <a:lstStyle/>
          <a:p>
            <a:pPr marL="0" marR="0" lvl="0" indent="0" algn="l" rtl="0">
              <a:lnSpc>
                <a:spcPct val="100000"/>
              </a:lnSpc>
              <a:spcBef>
                <a:spcPts val="0"/>
              </a:spcBef>
              <a:spcAft>
                <a:spcPts val="0"/>
              </a:spcAft>
              <a:buClr>
                <a:schemeClr val="accent5"/>
              </a:buClr>
              <a:buSzPts val="700"/>
              <a:buFont typeface="Fira Sans Medium"/>
              <a:buNone/>
            </a:pPr>
            <a:r>
              <a:rPr lang="de-DE" sz="700" b="0" i="0" u="none" strike="noStrike" cap="none">
                <a:solidFill>
                  <a:schemeClr val="accent5"/>
                </a:solidFill>
                <a:latin typeface="Fira Sans Medium"/>
                <a:ea typeface="Fira Sans Medium"/>
                <a:cs typeface="Fira Sans Medium"/>
                <a:sym typeface="Fira Sans Medium"/>
              </a:rPr>
              <a:t>This work is licensed under a </a:t>
            </a:r>
            <a:r>
              <a:rPr lang="de-DE" sz="700" b="0" i="0" u="sng" strike="noStrike" cap="none">
                <a:solidFill>
                  <a:schemeClr val="dk1"/>
                </a:solidFill>
                <a:latin typeface="Fira Sans Medium"/>
                <a:ea typeface="Fira Sans Medium"/>
                <a:cs typeface="Fira Sans Medium"/>
                <a:sym typeface="Fira Sans Medium"/>
                <a:hlinkClick r:id="rId5">
                  <a:extLst>
                    <a:ext uri="{A12FA001-AC4F-418D-AE19-62706E023703}">
                      <ahyp:hlinkClr xmlns:ahyp="http://schemas.microsoft.com/office/drawing/2018/hyperlinkcolor" val="tx"/>
                    </a:ext>
                  </a:extLst>
                </a:hlinkClick>
              </a:rPr>
              <a:t>Creative Commons Attribution-NoDerivatives 4.0 International License</a:t>
            </a:r>
            <a:r>
              <a:rPr lang="de-DE" sz="700" b="0" i="0" u="none" strike="noStrike" cap="none">
                <a:solidFill>
                  <a:schemeClr val="dk1"/>
                </a:solidFill>
                <a:latin typeface="Fira Sans Medium"/>
                <a:ea typeface="Fira Sans Medium"/>
                <a:cs typeface="Fira Sans Medium"/>
                <a:sym typeface="Fira Sans Medium"/>
              </a:rPr>
              <a:t>.</a:t>
            </a:r>
            <a:endParaRPr sz="700" b="0" i="0" u="none" strike="noStrike" cap="none">
              <a:solidFill>
                <a:schemeClr val="dk1"/>
              </a:solidFill>
              <a:latin typeface="Fira Sans Medium"/>
              <a:ea typeface="Fira Sans Medium"/>
              <a:cs typeface="Fira Sans Medium"/>
              <a:sym typeface="Fira Sans Medium"/>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Kapiteltrenner">
  <p:cSld name="Kapiteltrenner">
    <p:spTree>
      <p:nvGrpSpPr>
        <p:cNvPr id="1" name="Shape 89"/>
        <p:cNvGrpSpPr/>
        <p:nvPr/>
      </p:nvGrpSpPr>
      <p:grpSpPr>
        <a:xfrm>
          <a:off x="0" y="0"/>
          <a:ext cx="0" cy="0"/>
          <a:chOff x="0" y="0"/>
          <a:chExt cx="0" cy="0"/>
        </a:xfrm>
      </p:grpSpPr>
      <p:sp>
        <p:nvSpPr>
          <p:cNvPr id="90" name="Google Shape;90;p31"/>
          <p:cNvSpPr/>
          <p:nvPr/>
        </p:nvSpPr>
        <p:spPr>
          <a:xfrm>
            <a:off x="0" y="0"/>
            <a:ext cx="12192000" cy="6858000"/>
          </a:xfrm>
          <a:prstGeom prst="rect">
            <a:avLst/>
          </a:prstGeom>
          <a:solidFill>
            <a:schemeClr val="dk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Fira Sans Light"/>
              <a:ea typeface="Fira Sans Light"/>
              <a:cs typeface="Fira Sans Light"/>
              <a:sym typeface="Fira Sans Light"/>
            </a:endParaRPr>
          </a:p>
        </p:txBody>
      </p:sp>
      <p:sp>
        <p:nvSpPr>
          <p:cNvPr id="91" name="Google Shape;91;p31"/>
          <p:cNvSpPr txBox="1">
            <a:spLocks noGrp="1"/>
          </p:cNvSpPr>
          <p:nvPr>
            <p:ph type="ctrTitle"/>
          </p:nvPr>
        </p:nvSpPr>
        <p:spPr>
          <a:xfrm>
            <a:off x="790673" y="1553226"/>
            <a:ext cx="10716614" cy="1548000"/>
          </a:xfrm>
          <a:prstGeom prst="rect">
            <a:avLst/>
          </a:prstGeom>
          <a:noFill/>
          <a:ln>
            <a:noFill/>
          </a:ln>
        </p:spPr>
        <p:txBody>
          <a:bodyPr spcFirstLastPara="1" wrap="square" lIns="0" tIns="0" rIns="0" bIns="0" anchor="b" anchorCtr="0">
            <a:noAutofit/>
          </a:bodyPr>
          <a:lstStyle>
            <a:lvl1pPr lvl="0" algn="l">
              <a:lnSpc>
                <a:spcPct val="110000"/>
              </a:lnSpc>
              <a:spcBef>
                <a:spcPts val="0"/>
              </a:spcBef>
              <a:spcAft>
                <a:spcPts val="0"/>
              </a:spcAft>
              <a:buClr>
                <a:schemeClr val="lt1"/>
              </a:buClr>
              <a:buSzPts val="5000"/>
              <a:buFont typeface="Fira Sans Light"/>
              <a:buNone/>
              <a:defRPr sz="5000">
                <a:solidFill>
                  <a:schemeClr val="lt1"/>
                </a:solidFill>
                <a:latin typeface="Fira Sans Light"/>
                <a:ea typeface="Fira Sans Light"/>
                <a:cs typeface="Fira Sans Light"/>
                <a:sym typeface="Fira Sans Light"/>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92" name="Google Shape;92;p31"/>
          <p:cNvSpPr txBox="1">
            <a:spLocks noGrp="1"/>
          </p:cNvSpPr>
          <p:nvPr>
            <p:ph type="subTitle" idx="1"/>
          </p:nvPr>
        </p:nvSpPr>
        <p:spPr>
          <a:xfrm>
            <a:off x="790673" y="3108165"/>
            <a:ext cx="10716614" cy="1549594"/>
          </a:xfrm>
          <a:prstGeom prst="rect">
            <a:avLst/>
          </a:prstGeom>
          <a:noFill/>
          <a:ln>
            <a:noFill/>
          </a:ln>
        </p:spPr>
        <p:txBody>
          <a:bodyPr spcFirstLastPara="1" wrap="square" lIns="0" tIns="0" rIns="0" bIns="0" anchor="t" anchorCtr="0">
            <a:noAutofit/>
          </a:bodyPr>
          <a:lstStyle>
            <a:lvl1pPr lvl="0" algn="l">
              <a:lnSpc>
                <a:spcPct val="110000"/>
              </a:lnSpc>
              <a:spcBef>
                <a:spcPts val="0"/>
              </a:spcBef>
              <a:spcAft>
                <a:spcPts val="0"/>
              </a:spcAft>
              <a:buClr>
                <a:schemeClr val="dk2"/>
              </a:buClr>
              <a:buSzPts val="5000"/>
              <a:buFont typeface="Fira Sans Light"/>
              <a:buNone/>
              <a:defRPr sz="5000">
                <a:solidFill>
                  <a:schemeClr val="dk2"/>
                </a:solidFill>
              </a:defRPr>
            </a:lvl1pPr>
            <a:lvl2pPr lvl="1" algn="ctr">
              <a:lnSpc>
                <a:spcPct val="130000"/>
              </a:lnSpc>
              <a:spcBef>
                <a:spcPts val="0"/>
              </a:spcBef>
              <a:spcAft>
                <a:spcPts val="0"/>
              </a:spcAft>
              <a:buSzPts val="2000"/>
              <a:buNone/>
              <a:defRPr sz="2000"/>
            </a:lvl2pPr>
            <a:lvl3pPr lvl="2" algn="ctr">
              <a:lnSpc>
                <a:spcPct val="130000"/>
              </a:lnSpc>
              <a:spcBef>
                <a:spcPts val="1134"/>
              </a:spcBef>
              <a:spcAft>
                <a:spcPts val="0"/>
              </a:spcAft>
              <a:buSzPts val="1800"/>
              <a:buNone/>
              <a:defRPr sz="1800"/>
            </a:lvl3pPr>
            <a:lvl4pPr lvl="3" algn="ctr">
              <a:lnSpc>
                <a:spcPct val="113750"/>
              </a:lnSpc>
              <a:spcBef>
                <a:spcPts val="1134"/>
              </a:spcBef>
              <a:spcAft>
                <a:spcPts val="0"/>
              </a:spcAft>
              <a:buSzPts val="1600"/>
              <a:buNone/>
              <a:defRPr sz="1600"/>
            </a:lvl4pPr>
            <a:lvl5pPr lvl="4" algn="ctr">
              <a:lnSpc>
                <a:spcPct val="113750"/>
              </a:lnSpc>
              <a:spcBef>
                <a:spcPts val="1134"/>
              </a:spcBef>
              <a:spcAft>
                <a:spcPts val="0"/>
              </a:spcAft>
              <a:buSzPts val="1600"/>
              <a:buNone/>
              <a:defRPr sz="1600"/>
            </a:lvl5pPr>
            <a:lvl6pPr lvl="5" algn="ctr">
              <a:lnSpc>
                <a:spcPct val="90000"/>
              </a:lnSpc>
              <a:spcBef>
                <a:spcPts val="1134"/>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pic>
        <p:nvPicPr>
          <p:cNvPr id="93" name="Google Shape;93;p31" descr="Ein Bild, das Zeichnung enthält.&#10;&#10;Automatisch generierte Beschreibung"/>
          <p:cNvPicPr preferRelativeResize="0"/>
          <p:nvPr/>
        </p:nvPicPr>
        <p:blipFill rotWithShape="1">
          <a:blip r:embed="rId2">
            <a:alphaModFix/>
          </a:blip>
          <a:srcRect/>
          <a:stretch/>
        </p:blipFill>
        <p:spPr>
          <a:xfrm>
            <a:off x="8886092" y="537000"/>
            <a:ext cx="2621195" cy="543550"/>
          </a:xfrm>
          <a:prstGeom prst="rect">
            <a:avLst/>
          </a:prstGeom>
          <a:noFill/>
          <a:ln>
            <a:noFill/>
          </a:ln>
        </p:spPr>
      </p:pic>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Infokasten">
  <p:cSld name="Infokasten">
    <p:spTree>
      <p:nvGrpSpPr>
        <p:cNvPr id="1" name="Shape 94"/>
        <p:cNvGrpSpPr/>
        <p:nvPr/>
      </p:nvGrpSpPr>
      <p:grpSpPr>
        <a:xfrm>
          <a:off x="0" y="0"/>
          <a:ext cx="0" cy="0"/>
          <a:chOff x="0" y="0"/>
          <a:chExt cx="0" cy="0"/>
        </a:xfrm>
      </p:grpSpPr>
      <p:sp>
        <p:nvSpPr>
          <p:cNvPr id="95" name="Google Shape;95;p32"/>
          <p:cNvSpPr txBox="1">
            <a:spLocks noGrp="1"/>
          </p:cNvSpPr>
          <p:nvPr>
            <p:ph type="title"/>
          </p:nvPr>
        </p:nvSpPr>
        <p:spPr>
          <a:xfrm>
            <a:off x="838199" y="439774"/>
            <a:ext cx="7218367" cy="762725"/>
          </a:xfrm>
          <a:prstGeom prst="rect">
            <a:avLst/>
          </a:prstGeom>
          <a:noFill/>
          <a:ln>
            <a:noFill/>
          </a:ln>
        </p:spPr>
        <p:txBody>
          <a:bodyPr spcFirstLastPara="1" wrap="square" lIns="0" tIns="0" rIns="0" bIns="0" anchor="t" anchorCtr="0">
            <a:noAutofit/>
          </a:bodyPr>
          <a:lstStyle>
            <a:lvl1pPr lvl="0" algn="l">
              <a:lnSpc>
                <a:spcPct val="120000"/>
              </a:lnSpc>
              <a:spcBef>
                <a:spcPts val="0"/>
              </a:spcBef>
              <a:spcAft>
                <a:spcPts val="0"/>
              </a:spcAft>
              <a:buClr>
                <a:schemeClr val="dk2"/>
              </a:buClr>
              <a:buSzPts val="2400"/>
              <a:buFont typeface="Fira Sans Medium"/>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96" name="Google Shape;96;p32"/>
          <p:cNvSpPr txBox="1">
            <a:spLocks noGrp="1"/>
          </p:cNvSpPr>
          <p:nvPr>
            <p:ph type="body" idx="1"/>
          </p:nvPr>
        </p:nvSpPr>
        <p:spPr>
          <a:xfrm>
            <a:off x="838199" y="1778970"/>
            <a:ext cx="7218367" cy="4351338"/>
          </a:xfrm>
          <a:prstGeom prst="rect">
            <a:avLst/>
          </a:prstGeom>
          <a:noFill/>
          <a:ln>
            <a:noFill/>
          </a:ln>
        </p:spPr>
        <p:txBody>
          <a:bodyPr spcFirstLastPara="1" wrap="square" lIns="0" tIns="0" rIns="0" bIns="0" anchor="t" anchorCtr="0">
            <a:noAutofit/>
          </a:bodyPr>
          <a:lstStyle>
            <a:lvl1pPr marL="457200" lvl="0" indent="-228600" algn="l">
              <a:lnSpc>
                <a:spcPct val="144444"/>
              </a:lnSpc>
              <a:spcBef>
                <a:spcPts val="0"/>
              </a:spcBef>
              <a:spcAft>
                <a:spcPts val="0"/>
              </a:spcAft>
              <a:buClr>
                <a:schemeClr val="dk1"/>
              </a:buClr>
              <a:buSzPts val="1800"/>
              <a:buNone/>
              <a:defRPr/>
            </a:lvl1pPr>
            <a:lvl2pPr marL="914400" lvl="1" indent="-342900" algn="l">
              <a:lnSpc>
                <a:spcPct val="144444"/>
              </a:lnSpc>
              <a:spcBef>
                <a:spcPts val="1134"/>
              </a:spcBef>
              <a:spcAft>
                <a:spcPts val="0"/>
              </a:spcAft>
              <a:buSzPts val="1800"/>
              <a:buChar char="•"/>
              <a:defRPr/>
            </a:lvl2pPr>
            <a:lvl3pPr marL="1371600" lvl="2" indent="-342900" algn="l">
              <a:lnSpc>
                <a:spcPct val="130000"/>
              </a:lnSpc>
              <a:spcBef>
                <a:spcPts val="1134"/>
              </a:spcBef>
              <a:spcAft>
                <a:spcPts val="0"/>
              </a:spcAft>
              <a:buSzPts val="1800"/>
              <a:buChar char="•"/>
              <a:defRPr/>
            </a:lvl3pPr>
            <a:lvl4pPr marL="1828800" lvl="3" indent="-342900" algn="l">
              <a:lnSpc>
                <a:spcPct val="101111"/>
              </a:lnSpc>
              <a:spcBef>
                <a:spcPts val="1134"/>
              </a:spcBef>
              <a:spcAft>
                <a:spcPts val="0"/>
              </a:spcAft>
              <a:buSzPts val="1800"/>
              <a:buChar char="•"/>
              <a:defRPr/>
            </a:lvl4pPr>
            <a:lvl5pPr marL="2286000" lvl="4" indent="-342900" algn="l">
              <a:lnSpc>
                <a:spcPct val="101111"/>
              </a:lnSpc>
              <a:spcBef>
                <a:spcPts val="1134"/>
              </a:spcBef>
              <a:spcAft>
                <a:spcPts val="0"/>
              </a:spcAft>
              <a:buSzPts val="1800"/>
              <a:buChar char="•"/>
              <a:defRPr/>
            </a:lvl5pPr>
            <a:lvl6pPr marL="2743200" lvl="5" indent="-342900" algn="l">
              <a:lnSpc>
                <a:spcPct val="90000"/>
              </a:lnSpc>
              <a:spcBef>
                <a:spcPts val="1134"/>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97" name="Google Shape;97;p32"/>
          <p:cNvSpPr txBox="1">
            <a:spLocks noGrp="1"/>
          </p:cNvSpPr>
          <p:nvPr>
            <p:ph type="dt" idx="10"/>
          </p:nvPr>
        </p:nvSpPr>
        <p:spPr>
          <a:xfrm>
            <a:off x="10204101" y="6403006"/>
            <a:ext cx="777192" cy="180000"/>
          </a:xfrm>
          <a:prstGeom prst="rect">
            <a:avLst/>
          </a:prstGeom>
          <a:noFill/>
          <a:ln>
            <a:noFill/>
          </a:ln>
        </p:spPr>
        <p:txBody>
          <a:bodyPr spcFirstLastPara="1" wrap="square" lIns="0" tIns="0" rIns="0" bIns="0" anchor="t" anchorCtr="0">
            <a:noAutofit/>
          </a:bodyPr>
          <a:lstStyle>
            <a:lvl1pPr lvl="0" algn="r">
              <a:lnSpc>
                <a:spcPct val="77777"/>
              </a:lnSpc>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8" name="Google Shape;98;p32"/>
          <p:cNvSpPr txBox="1">
            <a:spLocks noGrp="1"/>
          </p:cNvSpPr>
          <p:nvPr>
            <p:ph type="ftr" idx="11"/>
          </p:nvPr>
        </p:nvSpPr>
        <p:spPr>
          <a:xfrm>
            <a:off x="838200" y="6403006"/>
            <a:ext cx="9163380" cy="180000"/>
          </a:xfrm>
          <a:prstGeom prst="rect">
            <a:avLst/>
          </a:prstGeom>
          <a:noFill/>
          <a:ln>
            <a:noFill/>
          </a:ln>
        </p:spPr>
        <p:txBody>
          <a:bodyPr spcFirstLastPara="1" wrap="square" lIns="0" tIns="0" rIns="0" bIns="0" anchor="t" anchorCtr="0">
            <a:noAutofit/>
          </a:bodyPr>
          <a:lstStyle>
            <a:lvl1pPr lvl="0" algn="l">
              <a:lnSpc>
                <a:spcPct val="140000"/>
              </a:lnSpc>
              <a:spcBef>
                <a:spcPts val="0"/>
              </a:spcBef>
              <a:spcAft>
                <a:spcPts val="0"/>
              </a:spcAft>
              <a:buSzPts val="1400"/>
              <a:buNone/>
              <a:defRPr>
                <a:latin typeface="Fira Sans Medium"/>
                <a:ea typeface="Fira Sans Medium"/>
                <a:cs typeface="Fira Sans Medium"/>
                <a:sym typeface="Fira Sans Medium"/>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9" name="Google Shape;99;p32"/>
          <p:cNvSpPr txBox="1">
            <a:spLocks noGrp="1"/>
          </p:cNvSpPr>
          <p:nvPr>
            <p:ph type="sldNum" idx="12"/>
          </p:nvPr>
        </p:nvSpPr>
        <p:spPr>
          <a:xfrm>
            <a:off x="11183814" y="6403006"/>
            <a:ext cx="347261" cy="180000"/>
          </a:xfrm>
          <a:prstGeom prst="rect">
            <a:avLst/>
          </a:prstGeom>
          <a:noFill/>
          <a:ln>
            <a:noFill/>
          </a:ln>
        </p:spPr>
        <p:txBody>
          <a:bodyPr spcFirstLastPara="1" wrap="square" lIns="0" tIns="0" rIns="0" bIns="0" anchor="t" anchorCtr="0">
            <a:noAutofit/>
          </a:bodyPr>
          <a:lstStyle>
            <a:lvl1pPr marL="0" lvl="0" indent="0" algn="r">
              <a:lnSpc>
                <a:spcPct val="140000"/>
              </a:lnSpc>
              <a:spcBef>
                <a:spcPts val="0"/>
              </a:spcBef>
              <a:buNone/>
              <a:defRPr/>
            </a:lvl1pPr>
            <a:lvl2pPr marL="0" lvl="1" indent="0" algn="r">
              <a:lnSpc>
                <a:spcPct val="140000"/>
              </a:lnSpc>
              <a:spcBef>
                <a:spcPts val="0"/>
              </a:spcBef>
              <a:buNone/>
              <a:defRPr/>
            </a:lvl2pPr>
            <a:lvl3pPr marL="0" lvl="2" indent="0" algn="r">
              <a:lnSpc>
                <a:spcPct val="140000"/>
              </a:lnSpc>
              <a:spcBef>
                <a:spcPts val="0"/>
              </a:spcBef>
              <a:buNone/>
              <a:defRPr/>
            </a:lvl3pPr>
            <a:lvl4pPr marL="0" lvl="3" indent="0" algn="r">
              <a:lnSpc>
                <a:spcPct val="140000"/>
              </a:lnSpc>
              <a:spcBef>
                <a:spcPts val="0"/>
              </a:spcBef>
              <a:buNone/>
              <a:defRPr/>
            </a:lvl4pPr>
            <a:lvl5pPr marL="0" lvl="4" indent="0" algn="r">
              <a:lnSpc>
                <a:spcPct val="140000"/>
              </a:lnSpc>
              <a:spcBef>
                <a:spcPts val="0"/>
              </a:spcBef>
              <a:buNone/>
              <a:defRPr/>
            </a:lvl5pPr>
            <a:lvl6pPr marL="0" lvl="5" indent="0" algn="r">
              <a:lnSpc>
                <a:spcPct val="140000"/>
              </a:lnSpc>
              <a:spcBef>
                <a:spcPts val="0"/>
              </a:spcBef>
              <a:buNone/>
              <a:defRPr/>
            </a:lvl6pPr>
            <a:lvl7pPr marL="0" lvl="6" indent="0" algn="r">
              <a:lnSpc>
                <a:spcPct val="140000"/>
              </a:lnSpc>
              <a:spcBef>
                <a:spcPts val="0"/>
              </a:spcBef>
              <a:buNone/>
              <a:defRPr/>
            </a:lvl7pPr>
            <a:lvl8pPr marL="0" lvl="7" indent="0" algn="r">
              <a:lnSpc>
                <a:spcPct val="140000"/>
              </a:lnSpc>
              <a:spcBef>
                <a:spcPts val="0"/>
              </a:spcBef>
              <a:buNone/>
              <a:defRPr/>
            </a:lvl8pPr>
            <a:lvl9pPr marL="0" lvl="8" indent="0" algn="r">
              <a:lnSpc>
                <a:spcPct val="140000"/>
              </a:lnSpc>
              <a:spcBef>
                <a:spcPts val="0"/>
              </a:spcBef>
              <a:buNone/>
              <a:defRPr/>
            </a:lvl9pPr>
          </a:lstStyle>
          <a:p>
            <a:pPr marL="0" lvl="0" indent="0" algn="r" rtl="0">
              <a:spcBef>
                <a:spcPts val="0"/>
              </a:spcBef>
              <a:spcAft>
                <a:spcPts val="0"/>
              </a:spcAft>
              <a:buNone/>
            </a:pPr>
            <a:fld id="{00000000-1234-1234-1234-123412341234}" type="slidenum">
              <a:rPr lang="de-DE"/>
              <a:t>‹Nr.›</a:t>
            </a:fld>
            <a:endParaRPr/>
          </a:p>
        </p:txBody>
      </p:sp>
      <p:sp>
        <p:nvSpPr>
          <p:cNvPr id="100" name="Google Shape;100;p32"/>
          <p:cNvSpPr txBox="1">
            <a:spLocks noGrp="1"/>
          </p:cNvSpPr>
          <p:nvPr>
            <p:ph type="body" idx="2"/>
          </p:nvPr>
        </p:nvSpPr>
        <p:spPr>
          <a:xfrm>
            <a:off x="838199" y="805100"/>
            <a:ext cx="7218367" cy="601662"/>
          </a:xfrm>
          <a:prstGeom prst="rect">
            <a:avLst/>
          </a:prstGeom>
          <a:noFill/>
          <a:ln>
            <a:noFill/>
          </a:ln>
        </p:spPr>
        <p:txBody>
          <a:bodyPr spcFirstLastPara="1" wrap="square" lIns="0" tIns="0" rIns="0" bIns="0" anchor="t" anchorCtr="0">
            <a:noAutofit/>
          </a:bodyPr>
          <a:lstStyle>
            <a:lvl1pPr marL="457200" lvl="0" indent="-228600" algn="l">
              <a:lnSpc>
                <a:spcPct val="120000"/>
              </a:lnSpc>
              <a:spcBef>
                <a:spcPts val="0"/>
              </a:spcBef>
              <a:spcAft>
                <a:spcPts val="0"/>
              </a:spcAft>
              <a:buClr>
                <a:schemeClr val="dk2"/>
              </a:buClr>
              <a:buSzPts val="2400"/>
              <a:buFont typeface="Fira Sans Light"/>
              <a:buNone/>
              <a:defRPr sz="2400">
                <a:solidFill>
                  <a:schemeClr val="dk2"/>
                </a:solidFill>
                <a:latin typeface="Fira Sans Light"/>
                <a:ea typeface="Fira Sans Light"/>
                <a:cs typeface="Fira Sans Light"/>
                <a:sym typeface="Fira Sans Light"/>
              </a:defRPr>
            </a:lvl1pPr>
            <a:lvl2pPr marL="914400" lvl="1" indent="-342900" algn="l">
              <a:lnSpc>
                <a:spcPct val="144444"/>
              </a:lnSpc>
              <a:spcBef>
                <a:spcPts val="0"/>
              </a:spcBef>
              <a:spcAft>
                <a:spcPts val="0"/>
              </a:spcAft>
              <a:buSzPts val="1800"/>
              <a:buChar char="•"/>
              <a:defRPr/>
            </a:lvl2pPr>
            <a:lvl3pPr marL="1371600" lvl="2" indent="-342900" algn="l">
              <a:lnSpc>
                <a:spcPct val="130000"/>
              </a:lnSpc>
              <a:spcBef>
                <a:spcPts val="1134"/>
              </a:spcBef>
              <a:spcAft>
                <a:spcPts val="0"/>
              </a:spcAft>
              <a:buSzPts val="1800"/>
              <a:buChar char="•"/>
              <a:defRPr/>
            </a:lvl3pPr>
            <a:lvl4pPr marL="1828800" lvl="3" indent="-342900" algn="l">
              <a:lnSpc>
                <a:spcPct val="101111"/>
              </a:lnSpc>
              <a:spcBef>
                <a:spcPts val="1134"/>
              </a:spcBef>
              <a:spcAft>
                <a:spcPts val="0"/>
              </a:spcAft>
              <a:buSzPts val="1800"/>
              <a:buChar char="•"/>
              <a:defRPr/>
            </a:lvl4pPr>
            <a:lvl5pPr marL="2286000" lvl="4" indent="-317500" algn="l">
              <a:lnSpc>
                <a:spcPct val="130000"/>
              </a:lnSpc>
              <a:spcBef>
                <a:spcPts val="1134"/>
              </a:spcBef>
              <a:spcAft>
                <a:spcPts val="0"/>
              </a:spcAft>
              <a:buSzPts val="1400"/>
              <a:buChar char="•"/>
              <a:defRPr/>
            </a:lvl5pPr>
            <a:lvl6pPr marL="2743200" lvl="5" indent="-342900" algn="l">
              <a:lnSpc>
                <a:spcPct val="90000"/>
              </a:lnSpc>
              <a:spcBef>
                <a:spcPts val="1134"/>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01" name="Google Shape;101;p32"/>
          <p:cNvSpPr txBox="1">
            <a:spLocks noGrp="1"/>
          </p:cNvSpPr>
          <p:nvPr>
            <p:ph type="body" idx="3"/>
          </p:nvPr>
        </p:nvSpPr>
        <p:spPr>
          <a:xfrm>
            <a:off x="8254301" y="1791496"/>
            <a:ext cx="3289300" cy="1878630"/>
          </a:xfrm>
          <a:prstGeom prst="rect">
            <a:avLst/>
          </a:prstGeom>
          <a:solidFill>
            <a:srgbClr val="EEF1F2"/>
          </a:solidFill>
          <a:ln>
            <a:noFill/>
          </a:ln>
        </p:spPr>
        <p:txBody>
          <a:bodyPr spcFirstLastPara="1" wrap="square" lIns="180000" tIns="180000" rIns="180000" bIns="180000" anchor="t" anchorCtr="0">
            <a:noAutofit/>
          </a:bodyPr>
          <a:lstStyle>
            <a:lvl1pPr marL="457200" lvl="0" indent="-228600" algn="l">
              <a:lnSpc>
                <a:spcPct val="130000"/>
              </a:lnSpc>
              <a:spcBef>
                <a:spcPts val="0"/>
              </a:spcBef>
              <a:spcAft>
                <a:spcPts val="0"/>
              </a:spcAft>
              <a:buClr>
                <a:schemeClr val="dk1"/>
              </a:buClr>
              <a:buSzPts val="1600"/>
              <a:buFont typeface="Fira Sans Medium"/>
              <a:buNone/>
              <a:defRPr sz="1600" b="0">
                <a:latin typeface="Fira Sans Medium"/>
                <a:ea typeface="Fira Sans Medium"/>
                <a:cs typeface="Fira Sans Medium"/>
                <a:sym typeface="Fira Sans Medium"/>
              </a:defRPr>
            </a:lvl1pPr>
            <a:lvl2pPr marL="914400" lvl="1" indent="-342900" algn="l">
              <a:lnSpc>
                <a:spcPct val="144444"/>
              </a:lnSpc>
              <a:spcBef>
                <a:spcPts val="1134"/>
              </a:spcBef>
              <a:spcAft>
                <a:spcPts val="0"/>
              </a:spcAft>
              <a:buSzPts val="1800"/>
              <a:buChar char="•"/>
              <a:defRPr/>
            </a:lvl2pPr>
            <a:lvl3pPr marL="1371600" lvl="2" indent="-342900" algn="l">
              <a:lnSpc>
                <a:spcPct val="130000"/>
              </a:lnSpc>
              <a:spcBef>
                <a:spcPts val="1134"/>
              </a:spcBef>
              <a:spcAft>
                <a:spcPts val="0"/>
              </a:spcAft>
              <a:buSzPts val="1800"/>
              <a:buChar char="•"/>
              <a:defRPr/>
            </a:lvl3pPr>
            <a:lvl4pPr marL="1828800" lvl="3" indent="-342900" algn="l">
              <a:lnSpc>
                <a:spcPct val="101111"/>
              </a:lnSpc>
              <a:spcBef>
                <a:spcPts val="1134"/>
              </a:spcBef>
              <a:spcAft>
                <a:spcPts val="0"/>
              </a:spcAft>
              <a:buSzPts val="1800"/>
              <a:buChar char="•"/>
              <a:defRPr/>
            </a:lvl4pPr>
            <a:lvl5pPr marL="2286000" lvl="4" indent="-342900" algn="l">
              <a:lnSpc>
                <a:spcPct val="101111"/>
              </a:lnSpc>
              <a:spcBef>
                <a:spcPts val="1134"/>
              </a:spcBef>
              <a:spcAft>
                <a:spcPts val="0"/>
              </a:spcAft>
              <a:buSzPts val="1800"/>
              <a:buChar char="•"/>
              <a:defRPr/>
            </a:lvl5pPr>
            <a:lvl6pPr marL="2743200" lvl="5" indent="-342900" algn="l">
              <a:lnSpc>
                <a:spcPct val="90000"/>
              </a:lnSpc>
              <a:spcBef>
                <a:spcPts val="1134"/>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02" name="Google Shape;102;p32"/>
          <p:cNvSpPr txBox="1">
            <a:spLocks noGrp="1"/>
          </p:cNvSpPr>
          <p:nvPr>
            <p:ph type="body" idx="4"/>
          </p:nvPr>
        </p:nvSpPr>
        <p:spPr>
          <a:xfrm>
            <a:off x="8254301" y="3827402"/>
            <a:ext cx="3289300" cy="1878630"/>
          </a:xfrm>
          <a:prstGeom prst="rect">
            <a:avLst/>
          </a:prstGeom>
          <a:solidFill>
            <a:schemeClr val="dk2"/>
          </a:solidFill>
          <a:ln>
            <a:noFill/>
          </a:ln>
        </p:spPr>
        <p:txBody>
          <a:bodyPr spcFirstLastPara="1" wrap="square" lIns="180000" tIns="180000" rIns="180000" bIns="180000" anchor="t" anchorCtr="0">
            <a:noAutofit/>
          </a:bodyPr>
          <a:lstStyle>
            <a:lvl1pPr marL="457200" lvl="0" indent="-228600" algn="l">
              <a:lnSpc>
                <a:spcPct val="130000"/>
              </a:lnSpc>
              <a:spcBef>
                <a:spcPts val="0"/>
              </a:spcBef>
              <a:spcAft>
                <a:spcPts val="0"/>
              </a:spcAft>
              <a:buClr>
                <a:schemeClr val="lt1"/>
              </a:buClr>
              <a:buSzPts val="1600"/>
              <a:buFont typeface="Fira Sans Medium"/>
              <a:buNone/>
              <a:defRPr sz="1600">
                <a:solidFill>
                  <a:schemeClr val="lt1"/>
                </a:solidFill>
                <a:latin typeface="Fira Sans Medium"/>
                <a:ea typeface="Fira Sans Medium"/>
                <a:cs typeface="Fira Sans Medium"/>
                <a:sym typeface="Fira Sans Medium"/>
              </a:defRPr>
            </a:lvl1pPr>
            <a:lvl2pPr marL="914400" lvl="1" indent="-342900" algn="l">
              <a:lnSpc>
                <a:spcPct val="144444"/>
              </a:lnSpc>
              <a:spcBef>
                <a:spcPts val="1134"/>
              </a:spcBef>
              <a:spcAft>
                <a:spcPts val="0"/>
              </a:spcAft>
              <a:buSzPts val="1800"/>
              <a:buChar char="•"/>
              <a:defRPr/>
            </a:lvl2pPr>
            <a:lvl3pPr marL="1371600" lvl="2" indent="-342900" algn="l">
              <a:lnSpc>
                <a:spcPct val="130000"/>
              </a:lnSpc>
              <a:spcBef>
                <a:spcPts val="1134"/>
              </a:spcBef>
              <a:spcAft>
                <a:spcPts val="0"/>
              </a:spcAft>
              <a:buSzPts val="1800"/>
              <a:buChar char="•"/>
              <a:defRPr/>
            </a:lvl3pPr>
            <a:lvl4pPr marL="1828800" lvl="3" indent="-342900" algn="l">
              <a:lnSpc>
                <a:spcPct val="101111"/>
              </a:lnSpc>
              <a:spcBef>
                <a:spcPts val="1134"/>
              </a:spcBef>
              <a:spcAft>
                <a:spcPts val="0"/>
              </a:spcAft>
              <a:buSzPts val="1800"/>
              <a:buChar char="•"/>
              <a:defRPr/>
            </a:lvl4pPr>
            <a:lvl5pPr marL="2286000" lvl="4" indent="-342900" algn="l">
              <a:lnSpc>
                <a:spcPct val="101111"/>
              </a:lnSpc>
              <a:spcBef>
                <a:spcPts val="1134"/>
              </a:spcBef>
              <a:spcAft>
                <a:spcPts val="0"/>
              </a:spcAft>
              <a:buSzPts val="1800"/>
              <a:buChar char="•"/>
              <a:defRPr/>
            </a:lvl5pPr>
            <a:lvl6pPr marL="2743200" lvl="5" indent="-342900" algn="l">
              <a:lnSpc>
                <a:spcPct val="90000"/>
              </a:lnSpc>
              <a:spcBef>
                <a:spcPts val="1134"/>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03" name="Google Shape;103;p32"/>
          <p:cNvSpPr txBox="1">
            <a:spLocks noGrp="1"/>
          </p:cNvSpPr>
          <p:nvPr>
            <p:ph type="body" idx="5"/>
          </p:nvPr>
        </p:nvSpPr>
        <p:spPr>
          <a:xfrm>
            <a:off x="8432086" y="2364236"/>
            <a:ext cx="2921715" cy="1064764"/>
          </a:xfrm>
          <a:prstGeom prst="rect">
            <a:avLst/>
          </a:prstGeom>
          <a:noFill/>
          <a:ln>
            <a:noFill/>
          </a:ln>
        </p:spPr>
        <p:txBody>
          <a:bodyPr spcFirstLastPara="1" wrap="square" lIns="0" tIns="0" rIns="0" bIns="0" anchor="t" anchorCtr="0">
            <a:noAutofit/>
          </a:bodyPr>
          <a:lstStyle>
            <a:lvl1pPr marL="457200" lvl="0" indent="-228600" algn="l">
              <a:lnSpc>
                <a:spcPct val="130000"/>
              </a:lnSpc>
              <a:spcBef>
                <a:spcPts val="0"/>
              </a:spcBef>
              <a:spcAft>
                <a:spcPts val="0"/>
              </a:spcAft>
              <a:buClr>
                <a:schemeClr val="dk1"/>
              </a:buClr>
              <a:buSzPts val="1600"/>
              <a:buFont typeface="Fira Sans Light"/>
              <a:buNone/>
              <a:defRPr sz="1600" b="0">
                <a:latin typeface="Fira Sans Light"/>
                <a:ea typeface="Fira Sans Light"/>
                <a:cs typeface="Fira Sans Light"/>
                <a:sym typeface="Fira Sans Light"/>
              </a:defRPr>
            </a:lvl1pPr>
            <a:lvl2pPr marL="914400" lvl="1" indent="-342900" algn="l">
              <a:lnSpc>
                <a:spcPct val="144444"/>
              </a:lnSpc>
              <a:spcBef>
                <a:spcPts val="1134"/>
              </a:spcBef>
              <a:spcAft>
                <a:spcPts val="0"/>
              </a:spcAft>
              <a:buSzPts val="1800"/>
              <a:buChar char="•"/>
              <a:defRPr/>
            </a:lvl2pPr>
            <a:lvl3pPr marL="1371600" lvl="2" indent="-342900" algn="l">
              <a:lnSpc>
                <a:spcPct val="130000"/>
              </a:lnSpc>
              <a:spcBef>
                <a:spcPts val="1134"/>
              </a:spcBef>
              <a:spcAft>
                <a:spcPts val="0"/>
              </a:spcAft>
              <a:buSzPts val="1800"/>
              <a:buChar char="•"/>
              <a:defRPr/>
            </a:lvl3pPr>
            <a:lvl4pPr marL="1828800" lvl="3" indent="-342900" algn="l">
              <a:lnSpc>
                <a:spcPct val="101111"/>
              </a:lnSpc>
              <a:spcBef>
                <a:spcPts val="1134"/>
              </a:spcBef>
              <a:spcAft>
                <a:spcPts val="0"/>
              </a:spcAft>
              <a:buSzPts val="1800"/>
              <a:buChar char="•"/>
              <a:defRPr/>
            </a:lvl4pPr>
            <a:lvl5pPr marL="2286000" lvl="4" indent="-342900" algn="l">
              <a:lnSpc>
                <a:spcPct val="101111"/>
              </a:lnSpc>
              <a:spcBef>
                <a:spcPts val="1134"/>
              </a:spcBef>
              <a:spcAft>
                <a:spcPts val="0"/>
              </a:spcAft>
              <a:buSzPts val="1800"/>
              <a:buChar char="•"/>
              <a:defRPr/>
            </a:lvl5pPr>
            <a:lvl6pPr marL="2743200" lvl="5" indent="-342900" algn="l">
              <a:lnSpc>
                <a:spcPct val="90000"/>
              </a:lnSpc>
              <a:spcBef>
                <a:spcPts val="1134"/>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04" name="Google Shape;104;p32"/>
          <p:cNvSpPr txBox="1">
            <a:spLocks noGrp="1"/>
          </p:cNvSpPr>
          <p:nvPr>
            <p:ph type="body" idx="6"/>
          </p:nvPr>
        </p:nvSpPr>
        <p:spPr>
          <a:xfrm>
            <a:off x="8432086" y="4408441"/>
            <a:ext cx="2921715" cy="1064764"/>
          </a:xfrm>
          <a:prstGeom prst="rect">
            <a:avLst/>
          </a:prstGeom>
          <a:noFill/>
          <a:ln>
            <a:noFill/>
          </a:ln>
        </p:spPr>
        <p:txBody>
          <a:bodyPr spcFirstLastPara="1" wrap="square" lIns="0" tIns="0" rIns="0" bIns="0" anchor="t" anchorCtr="0">
            <a:noAutofit/>
          </a:bodyPr>
          <a:lstStyle>
            <a:lvl1pPr marL="457200" lvl="0" indent="-228600" algn="l">
              <a:lnSpc>
                <a:spcPct val="130000"/>
              </a:lnSpc>
              <a:spcBef>
                <a:spcPts val="0"/>
              </a:spcBef>
              <a:spcAft>
                <a:spcPts val="0"/>
              </a:spcAft>
              <a:buClr>
                <a:schemeClr val="lt1"/>
              </a:buClr>
              <a:buSzPts val="1600"/>
              <a:buFont typeface="Fira Sans Light"/>
              <a:buNone/>
              <a:defRPr sz="1600" b="0">
                <a:solidFill>
                  <a:schemeClr val="lt1"/>
                </a:solidFill>
                <a:latin typeface="Fira Sans Light"/>
                <a:ea typeface="Fira Sans Light"/>
                <a:cs typeface="Fira Sans Light"/>
                <a:sym typeface="Fira Sans Light"/>
              </a:defRPr>
            </a:lvl1pPr>
            <a:lvl2pPr marL="914400" lvl="1" indent="-342900" algn="l">
              <a:lnSpc>
                <a:spcPct val="144444"/>
              </a:lnSpc>
              <a:spcBef>
                <a:spcPts val="1134"/>
              </a:spcBef>
              <a:spcAft>
                <a:spcPts val="0"/>
              </a:spcAft>
              <a:buSzPts val="1800"/>
              <a:buChar char="•"/>
              <a:defRPr/>
            </a:lvl2pPr>
            <a:lvl3pPr marL="1371600" lvl="2" indent="-342900" algn="l">
              <a:lnSpc>
                <a:spcPct val="130000"/>
              </a:lnSpc>
              <a:spcBef>
                <a:spcPts val="1134"/>
              </a:spcBef>
              <a:spcAft>
                <a:spcPts val="0"/>
              </a:spcAft>
              <a:buSzPts val="1800"/>
              <a:buChar char="•"/>
              <a:defRPr/>
            </a:lvl3pPr>
            <a:lvl4pPr marL="1828800" lvl="3" indent="-342900" algn="l">
              <a:lnSpc>
                <a:spcPct val="101111"/>
              </a:lnSpc>
              <a:spcBef>
                <a:spcPts val="1134"/>
              </a:spcBef>
              <a:spcAft>
                <a:spcPts val="0"/>
              </a:spcAft>
              <a:buSzPts val="1800"/>
              <a:buChar char="•"/>
              <a:defRPr/>
            </a:lvl4pPr>
            <a:lvl5pPr marL="2286000" lvl="4" indent="-342900" algn="l">
              <a:lnSpc>
                <a:spcPct val="101111"/>
              </a:lnSpc>
              <a:spcBef>
                <a:spcPts val="1134"/>
              </a:spcBef>
              <a:spcAft>
                <a:spcPts val="0"/>
              </a:spcAft>
              <a:buSzPts val="1800"/>
              <a:buChar char="•"/>
              <a:defRPr/>
            </a:lvl5pPr>
            <a:lvl6pPr marL="2743200" lvl="5" indent="-342900" algn="l">
              <a:lnSpc>
                <a:spcPct val="90000"/>
              </a:lnSpc>
              <a:spcBef>
                <a:spcPts val="1134"/>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105" name="Google Shape;105;p32" descr="Ein Bild, das sitzend, Essen, Zeichnung enthält.&#10;&#10;Automatisch generierte Beschreibung"/>
          <p:cNvPicPr preferRelativeResize="0"/>
          <p:nvPr/>
        </p:nvPicPr>
        <p:blipFill rotWithShape="1">
          <a:blip r:embed="rId2">
            <a:alphaModFix/>
          </a:blip>
          <a:srcRect/>
          <a:stretch/>
        </p:blipFill>
        <p:spPr>
          <a:xfrm>
            <a:off x="8571507" y="225162"/>
            <a:ext cx="3252084" cy="1163259"/>
          </a:xfrm>
          <a:prstGeom prst="rect">
            <a:avLst/>
          </a:prstGeom>
          <a:noFill/>
          <a:ln>
            <a:noFill/>
          </a:ln>
        </p:spPr>
      </p:pic>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Bild links">
  <p:cSld name="Bild links">
    <p:spTree>
      <p:nvGrpSpPr>
        <p:cNvPr id="1" name="Shape 106"/>
        <p:cNvGrpSpPr/>
        <p:nvPr/>
      </p:nvGrpSpPr>
      <p:grpSpPr>
        <a:xfrm>
          <a:off x="0" y="0"/>
          <a:ext cx="0" cy="0"/>
          <a:chOff x="0" y="0"/>
          <a:chExt cx="0" cy="0"/>
        </a:xfrm>
      </p:grpSpPr>
      <p:sp>
        <p:nvSpPr>
          <p:cNvPr id="107" name="Google Shape;107;p33"/>
          <p:cNvSpPr txBox="1">
            <a:spLocks noGrp="1"/>
          </p:cNvSpPr>
          <p:nvPr>
            <p:ph type="title"/>
          </p:nvPr>
        </p:nvSpPr>
        <p:spPr>
          <a:xfrm>
            <a:off x="838199" y="439774"/>
            <a:ext cx="7218367" cy="762725"/>
          </a:xfrm>
          <a:prstGeom prst="rect">
            <a:avLst/>
          </a:prstGeom>
          <a:noFill/>
          <a:ln>
            <a:noFill/>
          </a:ln>
        </p:spPr>
        <p:txBody>
          <a:bodyPr spcFirstLastPara="1" wrap="square" lIns="0" tIns="0" rIns="0" bIns="0" anchor="t" anchorCtr="0">
            <a:noAutofit/>
          </a:bodyPr>
          <a:lstStyle>
            <a:lvl1pPr lvl="0" algn="l">
              <a:lnSpc>
                <a:spcPct val="120000"/>
              </a:lnSpc>
              <a:spcBef>
                <a:spcPts val="0"/>
              </a:spcBef>
              <a:spcAft>
                <a:spcPts val="0"/>
              </a:spcAft>
              <a:buClr>
                <a:schemeClr val="dk2"/>
              </a:buClr>
              <a:buSzPts val="2400"/>
              <a:buFont typeface="Fira Sans Medium"/>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08" name="Google Shape;108;p33"/>
          <p:cNvSpPr txBox="1">
            <a:spLocks noGrp="1"/>
          </p:cNvSpPr>
          <p:nvPr>
            <p:ph type="body" idx="1"/>
          </p:nvPr>
        </p:nvSpPr>
        <p:spPr>
          <a:xfrm>
            <a:off x="6388274" y="1778970"/>
            <a:ext cx="5142800" cy="4351338"/>
          </a:xfrm>
          <a:prstGeom prst="rect">
            <a:avLst/>
          </a:prstGeom>
          <a:noFill/>
          <a:ln>
            <a:noFill/>
          </a:ln>
        </p:spPr>
        <p:txBody>
          <a:bodyPr spcFirstLastPara="1" wrap="square" lIns="0" tIns="0" rIns="0" bIns="0" anchor="t" anchorCtr="0">
            <a:noAutofit/>
          </a:bodyPr>
          <a:lstStyle>
            <a:lvl1pPr marL="457200" lvl="0" indent="-228600" algn="l">
              <a:lnSpc>
                <a:spcPct val="144444"/>
              </a:lnSpc>
              <a:spcBef>
                <a:spcPts val="0"/>
              </a:spcBef>
              <a:spcAft>
                <a:spcPts val="0"/>
              </a:spcAft>
              <a:buClr>
                <a:schemeClr val="dk1"/>
              </a:buClr>
              <a:buSzPts val="1800"/>
              <a:buNone/>
              <a:defRPr/>
            </a:lvl1pPr>
            <a:lvl2pPr marL="914400" lvl="1" indent="-342900" algn="l">
              <a:lnSpc>
                <a:spcPct val="144444"/>
              </a:lnSpc>
              <a:spcBef>
                <a:spcPts val="1134"/>
              </a:spcBef>
              <a:spcAft>
                <a:spcPts val="0"/>
              </a:spcAft>
              <a:buSzPts val="1800"/>
              <a:buChar char="•"/>
              <a:defRPr/>
            </a:lvl2pPr>
            <a:lvl3pPr marL="1371600" lvl="2" indent="-342900" algn="l">
              <a:lnSpc>
                <a:spcPct val="130000"/>
              </a:lnSpc>
              <a:spcBef>
                <a:spcPts val="1134"/>
              </a:spcBef>
              <a:spcAft>
                <a:spcPts val="0"/>
              </a:spcAft>
              <a:buSzPts val="1800"/>
              <a:buChar char="•"/>
              <a:defRPr/>
            </a:lvl3pPr>
            <a:lvl4pPr marL="1828800" lvl="3" indent="-342900" algn="l">
              <a:lnSpc>
                <a:spcPct val="101111"/>
              </a:lnSpc>
              <a:spcBef>
                <a:spcPts val="1134"/>
              </a:spcBef>
              <a:spcAft>
                <a:spcPts val="0"/>
              </a:spcAft>
              <a:buSzPts val="1800"/>
              <a:buChar char="•"/>
              <a:defRPr/>
            </a:lvl4pPr>
            <a:lvl5pPr marL="2286000" lvl="4" indent="-342900" algn="l">
              <a:lnSpc>
                <a:spcPct val="101111"/>
              </a:lnSpc>
              <a:spcBef>
                <a:spcPts val="1134"/>
              </a:spcBef>
              <a:spcAft>
                <a:spcPts val="0"/>
              </a:spcAft>
              <a:buSzPts val="1800"/>
              <a:buChar char="•"/>
              <a:defRPr/>
            </a:lvl5pPr>
            <a:lvl6pPr marL="2743200" lvl="5" indent="-342900" algn="l">
              <a:lnSpc>
                <a:spcPct val="90000"/>
              </a:lnSpc>
              <a:spcBef>
                <a:spcPts val="1134"/>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09" name="Google Shape;109;p33"/>
          <p:cNvSpPr txBox="1">
            <a:spLocks noGrp="1"/>
          </p:cNvSpPr>
          <p:nvPr>
            <p:ph type="dt" idx="10"/>
          </p:nvPr>
        </p:nvSpPr>
        <p:spPr>
          <a:xfrm>
            <a:off x="10204101" y="6403006"/>
            <a:ext cx="777192" cy="180000"/>
          </a:xfrm>
          <a:prstGeom prst="rect">
            <a:avLst/>
          </a:prstGeom>
          <a:noFill/>
          <a:ln>
            <a:noFill/>
          </a:ln>
        </p:spPr>
        <p:txBody>
          <a:bodyPr spcFirstLastPara="1" wrap="square" lIns="0" tIns="0" rIns="0" bIns="0" anchor="t" anchorCtr="0">
            <a:noAutofit/>
          </a:bodyPr>
          <a:lstStyle>
            <a:lvl1pPr lvl="0" algn="r">
              <a:lnSpc>
                <a:spcPct val="77777"/>
              </a:lnSpc>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10" name="Google Shape;110;p33"/>
          <p:cNvSpPr txBox="1">
            <a:spLocks noGrp="1"/>
          </p:cNvSpPr>
          <p:nvPr>
            <p:ph type="ftr" idx="11"/>
          </p:nvPr>
        </p:nvSpPr>
        <p:spPr>
          <a:xfrm>
            <a:off x="838200" y="6403006"/>
            <a:ext cx="9163380" cy="180000"/>
          </a:xfrm>
          <a:prstGeom prst="rect">
            <a:avLst/>
          </a:prstGeom>
          <a:noFill/>
          <a:ln>
            <a:noFill/>
          </a:ln>
        </p:spPr>
        <p:txBody>
          <a:bodyPr spcFirstLastPara="1" wrap="square" lIns="0" tIns="0" rIns="0" bIns="0" anchor="t" anchorCtr="0">
            <a:noAutofit/>
          </a:bodyPr>
          <a:lstStyle>
            <a:lvl1pPr lvl="0" algn="l">
              <a:lnSpc>
                <a:spcPct val="140000"/>
              </a:lnSpc>
              <a:spcBef>
                <a:spcPts val="0"/>
              </a:spcBef>
              <a:spcAft>
                <a:spcPts val="0"/>
              </a:spcAft>
              <a:buSzPts val="1400"/>
              <a:buNone/>
              <a:defRPr>
                <a:latin typeface="Fira Sans Medium"/>
                <a:ea typeface="Fira Sans Medium"/>
                <a:cs typeface="Fira Sans Medium"/>
                <a:sym typeface="Fira Sans Medium"/>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11" name="Google Shape;111;p33"/>
          <p:cNvSpPr txBox="1">
            <a:spLocks noGrp="1"/>
          </p:cNvSpPr>
          <p:nvPr>
            <p:ph type="sldNum" idx="12"/>
          </p:nvPr>
        </p:nvSpPr>
        <p:spPr>
          <a:xfrm>
            <a:off x="11183814" y="6403006"/>
            <a:ext cx="347261" cy="180000"/>
          </a:xfrm>
          <a:prstGeom prst="rect">
            <a:avLst/>
          </a:prstGeom>
          <a:noFill/>
          <a:ln>
            <a:noFill/>
          </a:ln>
        </p:spPr>
        <p:txBody>
          <a:bodyPr spcFirstLastPara="1" wrap="square" lIns="0" tIns="0" rIns="0" bIns="0" anchor="t" anchorCtr="0">
            <a:noAutofit/>
          </a:bodyPr>
          <a:lstStyle>
            <a:lvl1pPr marL="0" lvl="0" indent="0" algn="r">
              <a:lnSpc>
                <a:spcPct val="140000"/>
              </a:lnSpc>
              <a:spcBef>
                <a:spcPts val="0"/>
              </a:spcBef>
              <a:buNone/>
              <a:defRPr/>
            </a:lvl1pPr>
            <a:lvl2pPr marL="0" lvl="1" indent="0" algn="r">
              <a:lnSpc>
                <a:spcPct val="140000"/>
              </a:lnSpc>
              <a:spcBef>
                <a:spcPts val="0"/>
              </a:spcBef>
              <a:buNone/>
              <a:defRPr/>
            </a:lvl2pPr>
            <a:lvl3pPr marL="0" lvl="2" indent="0" algn="r">
              <a:lnSpc>
                <a:spcPct val="140000"/>
              </a:lnSpc>
              <a:spcBef>
                <a:spcPts val="0"/>
              </a:spcBef>
              <a:buNone/>
              <a:defRPr/>
            </a:lvl3pPr>
            <a:lvl4pPr marL="0" lvl="3" indent="0" algn="r">
              <a:lnSpc>
                <a:spcPct val="140000"/>
              </a:lnSpc>
              <a:spcBef>
                <a:spcPts val="0"/>
              </a:spcBef>
              <a:buNone/>
              <a:defRPr/>
            </a:lvl4pPr>
            <a:lvl5pPr marL="0" lvl="4" indent="0" algn="r">
              <a:lnSpc>
                <a:spcPct val="140000"/>
              </a:lnSpc>
              <a:spcBef>
                <a:spcPts val="0"/>
              </a:spcBef>
              <a:buNone/>
              <a:defRPr/>
            </a:lvl5pPr>
            <a:lvl6pPr marL="0" lvl="5" indent="0" algn="r">
              <a:lnSpc>
                <a:spcPct val="140000"/>
              </a:lnSpc>
              <a:spcBef>
                <a:spcPts val="0"/>
              </a:spcBef>
              <a:buNone/>
              <a:defRPr/>
            </a:lvl6pPr>
            <a:lvl7pPr marL="0" lvl="6" indent="0" algn="r">
              <a:lnSpc>
                <a:spcPct val="140000"/>
              </a:lnSpc>
              <a:spcBef>
                <a:spcPts val="0"/>
              </a:spcBef>
              <a:buNone/>
              <a:defRPr/>
            </a:lvl7pPr>
            <a:lvl8pPr marL="0" lvl="7" indent="0" algn="r">
              <a:lnSpc>
                <a:spcPct val="140000"/>
              </a:lnSpc>
              <a:spcBef>
                <a:spcPts val="0"/>
              </a:spcBef>
              <a:buNone/>
              <a:defRPr/>
            </a:lvl8pPr>
            <a:lvl9pPr marL="0" lvl="8" indent="0" algn="r">
              <a:lnSpc>
                <a:spcPct val="140000"/>
              </a:lnSpc>
              <a:spcBef>
                <a:spcPts val="0"/>
              </a:spcBef>
              <a:buNone/>
              <a:defRPr/>
            </a:lvl9pPr>
          </a:lstStyle>
          <a:p>
            <a:pPr marL="0" lvl="0" indent="0" algn="r" rtl="0">
              <a:spcBef>
                <a:spcPts val="0"/>
              </a:spcBef>
              <a:spcAft>
                <a:spcPts val="0"/>
              </a:spcAft>
              <a:buNone/>
            </a:pPr>
            <a:fld id="{00000000-1234-1234-1234-123412341234}" type="slidenum">
              <a:rPr lang="de-DE"/>
              <a:t>‹Nr.›</a:t>
            </a:fld>
            <a:endParaRPr/>
          </a:p>
        </p:txBody>
      </p:sp>
      <p:sp>
        <p:nvSpPr>
          <p:cNvPr id="112" name="Google Shape;112;p33"/>
          <p:cNvSpPr txBox="1">
            <a:spLocks noGrp="1"/>
          </p:cNvSpPr>
          <p:nvPr>
            <p:ph type="body" idx="2"/>
          </p:nvPr>
        </p:nvSpPr>
        <p:spPr>
          <a:xfrm>
            <a:off x="838199" y="805100"/>
            <a:ext cx="7218367" cy="601662"/>
          </a:xfrm>
          <a:prstGeom prst="rect">
            <a:avLst/>
          </a:prstGeom>
          <a:noFill/>
          <a:ln>
            <a:noFill/>
          </a:ln>
        </p:spPr>
        <p:txBody>
          <a:bodyPr spcFirstLastPara="1" wrap="square" lIns="0" tIns="0" rIns="0" bIns="0" anchor="t" anchorCtr="0">
            <a:noAutofit/>
          </a:bodyPr>
          <a:lstStyle>
            <a:lvl1pPr marL="457200" lvl="0" indent="-228600" algn="l">
              <a:lnSpc>
                <a:spcPct val="120000"/>
              </a:lnSpc>
              <a:spcBef>
                <a:spcPts val="0"/>
              </a:spcBef>
              <a:spcAft>
                <a:spcPts val="0"/>
              </a:spcAft>
              <a:buClr>
                <a:schemeClr val="dk2"/>
              </a:buClr>
              <a:buSzPts val="2400"/>
              <a:buFont typeface="Fira Sans Light"/>
              <a:buNone/>
              <a:defRPr sz="2400">
                <a:solidFill>
                  <a:schemeClr val="dk2"/>
                </a:solidFill>
                <a:latin typeface="Fira Sans Light"/>
                <a:ea typeface="Fira Sans Light"/>
                <a:cs typeface="Fira Sans Light"/>
                <a:sym typeface="Fira Sans Light"/>
              </a:defRPr>
            </a:lvl1pPr>
            <a:lvl2pPr marL="914400" lvl="1" indent="-342900" algn="l">
              <a:lnSpc>
                <a:spcPct val="144444"/>
              </a:lnSpc>
              <a:spcBef>
                <a:spcPts val="0"/>
              </a:spcBef>
              <a:spcAft>
                <a:spcPts val="0"/>
              </a:spcAft>
              <a:buSzPts val="1800"/>
              <a:buChar char="•"/>
              <a:defRPr/>
            </a:lvl2pPr>
            <a:lvl3pPr marL="1371600" lvl="2" indent="-342900" algn="l">
              <a:lnSpc>
                <a:spcPct val="130000"/>
              </a:lnSpc>
              <a:spcBef>
                <a:spcPts val="1134"/>
              </a:spcBef>
              <a:spcAft>
                <a:spcPts val="0"/>
              </a:spcAft>
              <a:buSzPts val="1800"/>
              <a:buChar char="•"/>
              <a:defRPr/>
            </a:lvl3pPr>
            <a:lvl4pPr marL="1828800" lvl="3" indent="-342900" algn="l">
              <a:lnSpc>
                <a:spcPct val="101111"/>
              </a:lnSpc>
              <a:spcBef>
                <a:spcPts val="1134"/>
              </a:spcBef>
              <a:spcAft>
                <a:spcPts val="0"/>
              </a:spcAft>
              <a:buSzPts val="1800"/>
              <a:buChar char="•"/>
              <a:defRPr/>
            </a:lvl4pPr>
            <a:lvl5pPr marL="2286000" lvl="4" indent="-317500" algn="l">
              <a:lnSpc>
                <a:spcPct val="130000"/>
              </a:lnSpc>
              <a:spcBef>
                <a:spcPts val="1134"/>
              </a:spcBef>
              <a:spcAft>
                <a:spcPts val="0"/>
              </a:spcAft>
              <a:buSzPts val="1400"/>
              <a:buChar char="•"/>
              <a:defRPr/>
            </a:lvl5pPr>
            <a:lvl6pPr marL="2743200" lvl="5" indent="-342900" algn="l">
              <a:lnSpc>
                <a:spcPct val="90000"/>
              </a:lnSpc>
              <a:spcBef>
                <a:spcPts val="1134"/>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13" name="Google Shape;113;p33"/>
          <p:cNvSpPr txBox="1">
            <a:spLocks noGrp="1"/>
          </p:cNvSpPr>
          <p:nvPr>
            <p:ph type="body" idx="3"/>
          </p:nvPr>
        </p:nvSpPr>
        <p:spPr>
          <a:xfrm>
            <a:off x="838200" y="1778970"/>
            <a:ext cx="5142800" cy="4352400"/>
          </a:xfrm>
          <a:prstGeom prst="rect">
            <a:avLst/>
          </a:prstGeom>
          <a:noFill/>
          <a:ln>
            <a:noFill/>
          </a:ln>
        </p:spPr>
        <p:txBody>
          <a:bodyPr spcFirstLastPara="1" wrap="square" lIns="0" tIns="0" rIns="0" bIns="0" anchor="t" anchorCtr="0">
            <a:noAutofit/>
          </a:bodyPr>
          <a:lstStyle>
            <a:lvl1pPr marL="457200" lvl="0" indent="-228600" algn="l">
              <a:lnSpc>
                <a:spcPct val="130000"/>
              </a:lnSpc>
              <a:spcBef>
                <a:spcPts val="0"/>
              </a:spcBef>
              <a:spcAft>
                <a:spcPts val="0"/>
              </a:spcAft>
              <a:buClr>
                <a:schemeClr val="dk1"/>
              </a:buClr>
              <a:buSzPts val="2000"/>
              <a:buFont typeface="Fira Sans Light"/>
              <a:buNone/>
              <a:defRPr/>
            </a:lvl1pPr>
            <a:lvl2pPr marL="914400" lvl="1" indent="-342900" algn="l">
              <a:lnSpc>
                <a:spcPct val="144444"/>
              </a:lnSpc>
              <a:spcBef>
                <a:spcPts val="1134"/>
              </a:spcBef>
              <a:spcAft>
                <a:spcPts val="0"/>
              </a:spcAft>
              <a:buSzPts val="1800"/>
              <a:buChar char="•"/>
              <a:defRPr/>
            </a:lvl2pPr>
            <a:lvl3pPr marL="1371600" lvl="2" indent="-342900" algn="l">
              <a:lnSpc>
                <a:spcPct val="130000"/>
              </a:lnSpc>
              <a:spcBef>
                <a:spcPts val="1134"/>
              </a:spcBef>
              <a:spcAft>
                <a:spcPts val="0"/>
              </a:spcAft>
              <a:buSzPts val="1800"/>
              <a:buChar char="•"/>
              <a:defRPr/>
            </a:lvl3pPr>
            <a:lvl4pPr marL="1828800" lvl="3" indent="-342900" algn="l">
              <a:lnSpc>
                <a:spcPct val="101111"/>
              </a:lnSpc>
              <a:spcBef>
                <a:spcPts val="1134"/>
              </a:spcBef>
              <a:spcAft>
                <a:spcPts val="0"/>
              </a:spcAft>
              <a:buSzPts val="1800"/>
              <a:buChar char="•"/>
              <a:defRPr/>
            </a:lvl4pPr>
            <a:lvl5pPr marL="2286000" lvl="4" indent="-342900" algn="l">
              <a:lnSpc>
                <a:spcPct val="101111"/>
              </a:lnSpc>
              <a:spcBef>
                <a:spcPts val="1134"/>
              </a:spcBef>
              <a:spcAft>
                <a:spcPts val="0"/>
              </a:spcAft>
              <a:buSzPts val="1800"/>
              <a:buChar char="•"/>
              <a:defRPr/>
            </a:lvl5pPr>
            <a:lvl6pPr marL="2743200" lvl="5" indent="-342900" algn="l">
              <a:lnSpc>
                <a:spcPct val="90000"/>
              </a:lnSpc>
              <a:spcBef>
                <a:spcPts val="1134"/>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14" name="Google Shape;114;p33"/>
          <p:cNvSpPr txBox="1">
            <a:spLocks noGrp="1"/>
          </p:cNvSpPr>
          <p:nvPr>
            <p:ph type="body" idx="4"/>
          </p:nvPr>
        </p:nvSpPr>
        <p:spPr>
          <a:xfrm rot="-5400000">
            <a:off x="-1452754" y="3892650"/>
            <a:ext cx="4362534" cy="135174"/>
          </a:xfrm>
          <a:prstGeom prst="rect">
            <a:avLst/>
          </a:prstGeom>
          <a:noFill/>
          <a:ln>
            <a:noFill/>
          </a:ln>
        </p:spPr>
        <p:txBody>
          <a:bodyPr spcFirstLastPara="1" wrap="square" lIns="0" tIns="0" rIns="0" bIns="0" anchor="t" anchorCtr="0">
            <a:noAutofit/>
          </a:bodyPr>
          <a:lstStyle>
            <a:lvl1pPr marL="457200" lvl="0" indent="-228600" algn="l">
              <a:lnSpc>
                <a:spcPct val="125000"/>
              </a:lnSpc>
              <a:spcBef>
                <a:spcPts val="0"/>
              </a:spcBef>
              <a:spcAft>
                <a:spcPts val="0"/>
              </a:spcAft>
              <a:buClr>
                <a:schemeClr val="accent5"/>
              </a:buClr>
              <a:buSzPts val="800"/>
              <a:buFont typeface="Fira Sans Light"/>
              <a:buNone/>
              <a:defRPr sz="800">
                <a:solidFill>
                  <a:schemeClr val="accent5"/>
                </a:solidFill>
                <a:latin typeface="Fira Sans Light"/>
                <a:ea typeface="Fira Sans Light"/>
                <a:cs typeface="Fira Sans Light"/>
                <a:sym typeface="Fira Sans Light"/>
              </a:defRPr>
            </a:lvl1pPr>
            <a:lvl2pPr marL="914400" lvl="1" indent="-342900" algn="l">
              <a:lnSpc>
                <a:spcPct val="144444"/>
              </a:lnSpc>
              <a:spcBef>
                <a:spcPts val="0"/>
              </a:spcBef>
              <a:spcAft>
                <a:spcPts val="0"/>
              </a:spcAft>
              <a:buSzPts val="1800"/>
              <a:buChar char="•"/>
              <a:defRPr/>
            </a:lvl2pPr>
            <a:lvl3pPr marL="1371600" lvl="2" indent="-342900" algn="l">
              <a:lnSpc>
                <a:spcPct val="130000"/>
              </a:lnSpc>
              <a:spcBef>
                <a:spcPts val="1134"/>
              </a:spcBef>
              <a:spcAft>
                <a:spcPts val="0"/>
              </a:spcAft>
              <a:buSzPts val="1800"/>
              <a:buChar char="•"/>
              <a:defRPr/>
            </a:lvl3pPr>
            <a:lvl4pPr marL="1828800" lvl="3" indent="-342900" algn="l">
              <a:lnSpc>
                <a:spcPct val="101111"/>
              </a:lnSpc>
              <a:spcBef>
                <a:spcPts val="1134"/>
              </a:spcBef>
              <a:spcAft>
                <a:spcPts val="0"/>
              </a:spcAft>
              <a:buSzPts val="1800"/>
              <a:buChar char="•"/>
              <a:defRPr/>
            </a:lvl4pPr>
            <a:lvl5pPr marL="2286000" lvl="4" indent="-342900" algn="l">
              <a:lnSpc>
                <a:spcPct val="101111"/>
              </a:lnSpc>
              <a:spcBef>
                <a:spcPts val="1134"/>
              </a:spcBef>
              <a:spcAft>
                <a:spcPts val="0"/>
              </a:spcAft>
              <a:buSzPts val="1800"/>
              <a:buChar char="•"/>
              <a:defRPr/>
            </a:lvl5pPr>
            <a:lvl6pPr marL="2743200" lvl="5" indent="-342900" algn="l">
              <a:lnSpc>
                <a:spcPct val="90000"/>
              </a:lnSpc>
              <a:spcBef>
                <a:spcPts val="1134"/>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115" name="Google Shape;115;p33" descr="Ein Bild, das sitzend, Essen, Zeichnung enthält.&#10;&#10;Automatisch generierte Beschreibung"/>
          <p:cNvPicPr preferRelativeResize="0"/>
          <p:nvPr/>
        </p:nvPicPr>
        <p:blipFill rotWithShape="1">
          <a:blip r:embed="rId2">
            <a:alphaModFix/>
          </a:blip>
          <a:srcRect/>
          <a:stretch/>
        </p:blipFill>
        <p:spPr>
          <a:xfrm>
            <a:off x="8571507" y="225162"/>
            <a:ext cx="3252084" cy="1163259"/>
          </a:xfrm>
          <a:prstGeom prst="rect">
            <a:avLst/>
          </a:prstGeom>
          <a:noFill/>
          <a:ln>
            <a:noFill/>
          </a:ln>
        </p:spPr>
      </p:pic>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Bild rechts">
  <p:cSld name="Bild rechts">
    <p:spTree>
      <p:nvGrpSpPr>
        <p:cNvPr id="1" name="Shape 116"/>
        <p:cNvGrpSpPr/>
        <p:nvPr/>
      </p:nvGrpSpPr>
      <p:grpSpPr>
        <a:xfrm>
          <a:off x="0" y="0"/>
          <a:ext cx="0" cy="0"/>
          <a:chOff x="0" y="0"/>
          <a:chExt cx="0" cy="0"/>
        </a:xfrm>
      </p:grpSpPr>
      <p:sp>
        <p:nvSpPr>
          <p:cNvPr id="117" name="Google Shape;117;p34"/>
          <p:cNvSpPr txBox="1">
            <a:spLocks noGrp="1"/>
          </p:cNvSpPr>
          <p:nvPr>
            <p:ph type="title"/>
          </p:nvPr>
        </p:nvSpPr>
        <p:spPr>
          <a:xfrm>
            <a:off x="838200" y="439774"/>
            <a:ext cx="5142800" cy="762725"/>
          </a:xfrm>
          <a:prstGeom prst="rect">
            <a:avLst/>
          </a:prstGeom>
          <a:noFill/>
          <a:ln>
            <a:noFill/>
          </a:ln>
        </p:spPr>
        <p:txBody>
          <a:bodyPr spcFirstLastPara="1" wrap="square" lIns="0" tIns="0" rIns="0" bIns="0" anchor="t" anchorCtr="0">
            <a:noAutofit/>
          </a:bodyPr>
          <a:lstStyle>
            <a:lvl1pPr lvl="0" algn="l">
              <a:lnSpc>
                <a:spcPct val="120000"/>
              </a:lnSpc>
              <a:spcBef>
                <a:spcPts val="0"/>
              </a:spcBef>
              <a:spcAft>
                <a:spcPts val="0"/>
              </a:spcAft>
              <a:buClr>
                <a:schemeClr val="dk2"/>
              </a:buClr>
              <a:buSzPts val="2400"/>
              <a:buFont typeface="Fira Sans Medium"/>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18" name="Google Shape;118;p34"/>
          <p:cNvSpPr txBox="1">
            <a:spLocks noGrp="1"/>
          </p:cNvSpPr>
          <p:nvPr>
            <p:ph type="body" idx="1"/>
          </p:nvPr>
        </p:nvSpPr>
        <p:spPr>
          <a:xfrm>
            <a:off x="838200" y="1778970"/>
            <a:ext cx="5142800" cy="4351338"/>
          </a:xfrm>
          <a:prstGeom prst="rect">
            <a:avLst/>
          </a:prstGeom>
          <a:noFill/>
          <a:ln>
            <a:noFill/>
          </a:ln>
        </p:spPr>
        <p:txBody>
          <a:bodyPr spcFirstLastPara="1" wrap="square" lIns="0" tIns="0" rIns="0" bIns="0" anchor="t" anchorCtr="0">
            <a:noAutofit/>
          </a:bodyPr>
          <a:lstStyle>
            <a:lvl1pPr marL="457200" lvl="0" indent="-228600" algn="l">
              <a:lnSpc>
                <a:spcPct val="144444"/>
              </a:lnSpc>
              <a:spcBef>
                <a:spcPts val="0"/>
              </a:spcBef>
              <a:spcAft>
                <a:spcPts val="0"/>
              </a:spcAft>
              <a:buClr>
                <a:schemeClr val="dk1"/>
              </a:buClr>
              <a:buSzPts val="1800"/>
              <a:buNone/>
              <a:defRPr/>
            </a:lvl1pPr>
            <a:lvl2pPr marL="914400" lvl="1" indent="-342900" algn="l">
              <a:lnSpc>
                <a:spcPct val="144444"/>
              </a:lnSpc>
              <a:spcBef>
                <a:spcPts val="1134"/>
              </a:spcBef>
              <a:spcAft>
                <a:spcPts val="0"/>
              </a:spcAft>
              <a:buSzPts val="1800"/>
              <a:buChar char="•"/>
              <a:defRPr/>
            </a:lvl2pPr>
            <a:lvl3pPr marL="1371600" lvl="2" indent="-342900" algn="l">
              <a:lnSpc>
                <a:spcPct val="130000"/>
              </a:lnSpc>
              <a:spcBef>
                <a:spcPts val="1134"/>
              </a:spcBef>
              <a:spcAft>
                <a:spcPts val="0"/>
              </a:spcAft>
              <a:buSzPts val="1800"/>
              <a:buChar char="•"/>
              <a:defRPr/>
            </a:lvl3pPr>
            <a:lvl4pPr marL="1828800" lvl="3" indent="-342900" algn="l">
              <a:lnSpc>
                <a:spcPct val="101111"/>
              </a:lnSpc>
              <a:spcBef>
                <a:spcPts val="1134"/>
              </a:spcBef>
              <a:spcAft>
                <a:spcPts val="0"/>
              </a:spcAft>
              <a:buSzPts val="1800"/>
              <a:buChar char="•"/>
              <a:defRPr/>
            </a:lvl4pPr>
            <a:lvl5pPr marL="2286000" lvl="4" indent="-342900" algn="l">
              <a:lnSpc>
                <a:spcPct val="101111"/>
              </a:lnSpc>
              <a:spcBef>
                <a:spcPts val="1134"/>
              </a:spcBef>
              <a:spcAft>
                <a:spcPts val="0"/>
              </a:spcAft>
              <a:buSzPts val="1800"/>
              <a:buChar char="•"/>
              <a:defRPr/>
            </a:lvl5pPr>
            <a:lvl6pPr marL="2743200" lvl="5" indent="-342900" algn="l">
              <a:lnSpc>
                <a:spcPct val="90000"/>
              </a:lnSpc>
              <a:spcBef>
                <a:spcPts val="1134"/>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19" name="Google Shape;119;p34"/>
          <p:cNvSpPr txBox="1">
            <a:spLocks noGrp="1"/>
          </p:cNvSpPr>
          <p:nvPr>
            <p:ph type="dt" idx="10"/>
          </p:nvPr>
        </p:nvSpPr>
        <p:spPr>
          <a:xfrm>
            <a:off x="10204101" y="6403006"/>
            <a:ext cx="777192" cy="180000"/>
          </a:xfrm>
          <a:prstGeom prst="rect">
            <a:avLst/>
          </a:prstGeom>
          <a:noFill/>
          <a:ln>
            <a:noFill/>
          </a:ln>
        </p:spPr>
        <p:txBody>
          <a:bodyPr spcFirstLastPara="1" wrap="square" lIns="0" tIns="0" rIns="0" bIns="0" anchor="t" anchorCtr="0">
            <a:noAutofit/>
          </a:bodyPr>
          <a:lstStyle>
            <a:lvl1pPr lvl="0" algn="r">
              <a:lnSpc>
                <a:spcPct val="77777"/>
              </a:lnSpc>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20" name="Google Shape;120;p34"/>
          <p:cNvSpPr txBox="1">
            <a:spLocks noGrp="1"/>
          </p:cNvSpPr>
          <p:nvPr>
            <p:ph type="ftr" idx="11"/>
          </p:nvPr>
        </p:nvSpPr>
        <p:spPr>
          <a:xfrm>
            <a:off x="838200" y="6403006"/>
            <a:ext cx="9163380" cy="180000"/>
          </a:xfrm>
          <a:prstGeom prst="rect">
            <a:avLst/>
          </a:prstGeom>
          <a:noFill/>
          <a:ln>
            <a:noFill/>
          </a:ln>
        </p:spPr>
        <p:txBody>
          <a:bodyPr spcFirstLastPara="1" wrap="square" lIns="0" tIns="0" rIns="0" bIns="0" anchor="t" anchorCtr="0">
            <a:noAutofit/>
          </a:bodyPr>
          <a:lstStyle>
            <a:lvl1pPr lvl="0" algn="l">
              <a:lnSpc>
                <a:spcPct val="140000"/>
              </a:lnSpc>
              <a:spcBef>
                <a:spcPts val="0"/>
              </a:spcBef>
              <a:spcAft>
                <a:spcPts val="0"/>
              </a:spcAft>
              <a:buSzPts val="1400"/>
              <a:buNone/>
              <a:defRPr>
                <a:latin typeface="Fira Sans Medium"/>
                <a:ea typeface="Fira Sans Medium"/>
                <a:cs typeface="Fira Sans Medium"/>
                <a:sym typeface="Fira Sans Medium"/>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21" name="Google Shape;121;p34"/>
          <p:cNvSpPr txBox="1">
            <a:spLocks noGrp="1"/>
          </p:cNvSpPr>
          <p:nvPr>
            <p:ph type="sldNum" idx="12"/>
          </p:nvPr>
        </p:nvSpPr>
        <p:spPr>
          <a:xfrm>
            <a:off x="11183814" y="6403006"/>
            <a:ext cx="347261" cy="180000"/>
          </a:xfrm>
          <a:prstGeom prst="rect">
            <a:avLst/>
          </a:prstGeom>
          <a:noFill/>
          <a:ln>
            <a:noFill/>
          </a:ln>
        </p:spPr>
        <p:txBody>
          <a:bodyPr spcFirstLastPara="1" wrap="square" lIns="0" tIns="0" rIns="0" bIns="0" anchor="t" anchorCtr="0">
            <a:noAutofit/>
          </a:bodyPr>
          <a:lstStyle>
            <a:lvl1pPr marL="0" lvl="0" indent="0" algn="r">
              <a:lnSpc>
                <a:spcPct val="140000"/>
              </a:lnSpc>
              <a:spcBef>
                <a:spcPts val="0"/>
              </a:spcBef>
              <a:buNone/>
              <a:defRPr/>
            </a:lvl1pPr>
            <a:lvl2pPr marL="0" lvl="1" indent="0" algn="r">
              <a:lnSpc>
                <a:spcPct val="140000"/>
              </a:lnSpc>
              <a:spcBef>
                <a:spcPts val="0"/>
              </a:spcBef>
              <a:buNone/>
              <a:defRPr/>
            </a:lvl2pPr>
            <a:lvl3pPr marL="0" lvl="2" indent="0" algn="r">
              <a:lnSpc>
                <a:spcPct val="140000"/>
              </a:lnSpc>
              <a:spcBef>
                <a:spcPts val="0"/>
              </a:spcBef>
              <a:buNone/>
              <a:defRPr/>
            </a:lvl3pPr>
            <a:lvl4pPr marL="0" lvl="3" indent="0" algn="r">
              <a:lnSpc>
                <a:spcPct val="140000"/>
              </a:lnSpc>
              <a:spcBef>
                <a:spcPts val="0"/>
              </a:spcBef>
              <a:buNone/>
              <a:defRPr/>
            </a:lvl4pPr>
            <a:lvl5pPr marL="0" lvl="4" indent="0" algn="r">
              <a:lnSpc>
                <a:spcPct val="140000"/>
              </a:lnSpc>
              <a:spcBef>
                <a:spcPts val="0"/>
              </a:spcBef>
              <a:buNone/>
              <a:defRPr/>
            </a:lvl5pPr>
            <a:lvl6pPr marL="0" lvl="5" indent="0" algn="r">
              <a:lnSpc>
                <a:spcPct val="140000"/>
              </a:lnSpc>
              <a:spcBef>
                <a:spcPts val="0"/>
              </a:spcBef>
              <a:buNone/>
              <a:defRPr/>
            </a:lvl6pPr>
            <a:lvl7pPr marL="0" lvl="6" indent="0" algn="r">
              <a:lnSpc>
                <a:spcPct val="140000"/>
              </a:lnSpc>
              <a:spcBef>
                <a:spcPts val="0"/>
              </a:spcBef>
              <a:buNone/>
              <a:defRPr/>
            </a:lvl7pPr>
            <a:lvl8pPr marL="0" lvl="7" indent="0" algn="r">
              <a:lnSpc>
                <a:spcPct val="140000"/>
              </a:lnSpc>
              <a:spcBef>
                <a:spcPts val="0"/>
              </a:spcBef>
              <a:buNone/>
              <a:defRPr/>
            </a:lvl8pPr>
            <a:lvl9pPr marL="0" lvl="8" indent="0" algn="r">
              <a:lnSpc>
                <a:spcPct val="140000"/>
              </a:lnSpc>
              <a:spcBef>
                <a:spcPts val="0"/>
              </a:spcBef>
              <a:buNone/>
              <a:defRPr/>
            </a:lvl9pPr>
          </a:lstStyle>
          <a:p>
            <a:pPr marL="0" lvl="0" indent="0" algn="r" rtl="0">
              <a:spcBef>
                <a:spcPts val="0"/>
              </a:spcBef>
              <a:spcAft>
                <a:spcPts val="0"/>
              </a:spcAft>
              <a:buNone/>
            </a:pPr>
            <a:fld id="{00000000-1234-1234-1234-123412341234}" type="slidenum">
              <a:rPr lang="de-DE"/>
              <a:t>‹Nr.›</a:t>
            </a:fld>
            <a:endParaRPr/>
          </a:p>
        </p:txBody>
      </p:sp>
      <p:sp>
        <p:nvSpPr>
          <p:cNvPr id="122" name="Google Shape;122;p34"/>
          <p:cNvSpPr txBox="1">
            <a:spLocks noGrp="1"/>
          </p:cNvSpPr>
          <p:nvPr>
            <p:ph type="body" idx="2"/>
          </p:nvPr>
        </p:nvSpPr>
        <p:spPr>
          <a:xfrm>
            <a:off x="838200" y="805100"/>
            <a:ext cx="5142800" cy="601662"/>
          </a:xfrm>
          <a:prstGeom prst="rect">
            <a:avLst/>
          </a:prstGeom>
          <a:noFill/>
          <a:ln>
            <a:noFill/>
          </a:ln>
        </p:spPr>
        <p:txBody>
          <a:bodyPr spcFirstLastPara="1" wrap="square" lIns="0" tIns="0" rIns="0" bIns="0" anchor="t" anchorCtr="0">
            <a:noAutofit/>
          </a:bodyPr>
          <a:lstStyle>
            <a:lvl1pPr marL="457200" lvl="0" indent="-228600" algn="l">
              <a:lnSpc>
                <a:spcPct val="120000"/>
              </a:lnSpc>
              <a:spcBef>
                <a:spcPts val="0"/>
              </a:spcBef>
              <a:spcAft>
                <a:spcPts val="0"/>
              </a:spcAft>
              <a:buClr>
                <a:schemeClr val="dk2"/>
              </a:buClr>
              <a:buSzPts val="2400"/>
              <a:buFont typeface="Fira Sans Light"/>
              <a:buNone/>
              <a:defRPr sz="2400">
                <a:solidFill>
                  <a:schemeClr val="dk2"/>
                </a:solidFill>
                <a:latin typeface="Fira Sans Light"/>
                <a:ea typeface="Fira Sans Light"/>
                <a:cs typeface="Fira Sans Light"/>
                <a:sym typeface="Fira Sans Light"/>
              </a:defRPr>
            </a:lvl1pPr>
            <a:lvl2pPr marL="914400" lvl="1" indent="-342900" algn="l">
              <a:lnSpc>
                <a:spcPct val="144444"/>
              </a:lnSpc>
              <a:spcBef>
                <a:spcPts val="0"/>
              </a:spcBef>
              <a:spcAft>
                <a:spcPts val="0"/>
              </a:spcAft>
              <a:buSzPts val="1800"/>
              <a:buChar char="•"/>
              <a:defRPr/>
            </a:lvl2pPr>
            <a:lvl3pPr marL="1371600" lvl="2" indent="-342900" algn="l">
              <a:lnSpc>
                <a:spcPct val="130000"/>
              </a:lnSpc>
              <a:spcBef>
                <a:spcPts val="1134"/>
              </a:spcBef>
              <a:spcAft>
                <a:spcPts val="0"/>
              </a:spcAft>
              <a:buSzPts val="1800"/>
              <a:buChar char="•"/>
              <a:defRPr/>
            </a:lvl3pPr>
            <a:lvl4pPr marL="1828800" lvl="3" indent="-342900" algn="l">
              <a:lnSpc>
                <a:spcPct val="101111"/>
              </a:lnSpc>
              <a:spcBef>
                <a:spcPts val="1134"/>
              </a:spcBef>
              <a:spcAft>
                <a:spcPts val="0"/>
              </a:spcAft>
              <a:buSzPts val="1800"/>
              <a:buChar char="•"/>
              <a:defRPr/>
            </a:lvl4pPr>
            <a:lvl5pPr marL="2286000" lvl="4" indent="-317500" algn="l">
              <a:lnSpc>
                <a:spcPct val="130000"/>
              </a:lnSpc>
              <a:spcBef>
                <a:spcPts val="1134"/>
              </a:spcBef>
              <a:spcAft>
                <a:spcPts val="0"/>
              </a:spcAft>
              <a:buSzPts val="1400"/>
              <a:buChar char="•"/>
              <a:defRPr/>
            </a:lvl5pPr>
            <a:lvl6pPr marL="2743200" lvl="5" indent="-342900" algn="l">
              <a:lnSpc>
                <a:spcPct val="90000"/>
              </a:lnSpc>
              <a:spcBef>
                <a:spcPts val="1134"/>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23" name="Google Shape;123;p34"/>
          <p:cNvSpPr txBox="1">
            <a:spLocks noGrp="1"/>
          </p:cNvSpPr>
          <p:nvPr>
            <p:ph type="body" idx="3"/>
          </p:nvPr>
        </p:nvSpPr>
        <p:spPr>
          <a:xfrm>
            <a:off x="6388274" y="0"/>
            <a:ext cx="5803725" cy="6131370"/>
          </a:xfrm>
          <a:prstGeom prst="rect">
            <a:avLst/>
          </a:prstGeom>
          <a:noFill/>
          <a:ln>
            <a:noFill/>
          </a:ln>
        </p:spPr>
        <p:txBody>
          <a:bodyPr spcFirstLastPara="1" wrap="square" lIns="0" tIns="0" rIns="0" bIns="0" anchor="t" anchorCtr="0">
            <a:noAutofit/>
          </a:bodyPr>
          <a:lstStyle>
            <a:lvl1pPr marL="457200" lvl="0" indent="-228600" algn="l">
              <a:lnSpc>
                <a:spcPct val="130000"/>
              </a:lnSpc>
              <a:spcBef>
                <a:spcPts val="0"/>
              </a:spcBef>
              <a:spcAft>
                <a:spcPts val="0"/>
              </a:spcAft>
              <a:buClr>
                <a:schemeClr val="dk1"/>
              </a:buClr>
              <a:buSzPts val="2000"/>
              <a:buFont typeface="Fira Sans Light"/>
              <a:buNone/>
              <a:defRPr/>
            </a:lvl1pPr>
            <a:lvl2pPr marL="914400" lvl="1" indent="-342900" algn="l">
              <a:lnSpc>
                <a:spcPct val="144444"/>
              </a:lnSpc>
              <a:spcBef>
                <a:spcPts val="1134"/>
              </a:spcBef>
              <a:spcAft>
                <a:spcPts val="0"/>
              </a:spcAft>
              <a:buSzPts val="1800"/>
              <a:buChar char="•"/>
              <a:defRPr/>
            </a:lvl2pPr>
            <a:lvl3pPr marL="1371600" lvl="2" indent="-342900" algn="l">
              <a:lnSpc>
                <a:spcPct val="130000"/>
              </a:lnSpc>
              <a:spcBef>
                <a:spcPts val="1134"/>
              </a:spcBef>
              <a:spcAft>
                <a:spcPts val="0"/>
              </a:spcAft>
              <a:buSzPts val="1800"/>
              <a:buChar char="•"/>
              <a:defRPr/>
            </a:lvl3pPr>
            <a:lvl4pPr marL="1828800" lvl="3" indent="-342900" algn="l">
              <a:lnSpc>
                <a:spcPct val="101111"/>
              </a:lnSpc>
              <a:spcBef>
                <a:spcPts val="1134"/>
              </a:spcBef>
              <a:spcAft>
                <a:spcPts val="0"/>
              </a:spcAft>
              <a:buSzPts val="1800"/>
              <a:buChar char="•"/>
              <a:defRPr/>
            </a:lvl4pPr>
            <a:lvl5pPr marL="2286000" lvl="4" indent="-342900" algn="l">
              <a:lnSpc>
                <a:spcPct val="101111"/>
              </a:lnSpc>
              <a:spcBef>
                <a:spcPts val="1134"/>
              </a:spcBef>
              <a:spcAft>
                <a:spcPts val="0"/>
              </a:spcAft>
              <a:buSzPts val="1800"/>
              <a:buChar char="•"/>
              <a:defRPr/>
            </a:lvl5pPr>
            <a:lvl6pPr marL="2743200" lvl="5" indent="-342900" algn="l">
              <a:lnSpc>
                <a:spcPct val="90000"/>
              </a:lnSpc>
              <a:spcBef>
                <a:spcPts val="1134"/>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24" name="Google Shape;124;p34"/>
          <p:cNvSpPr txBox="1">
            <a:spLocks noGrp="1"/>
          </p:cNvSpPr>
          <p:nvPr>
            <p:ph type="body" idx="4"/>
          </p:nvPr>
        </p:nvSpPr>
        <p:spPr>
          <a:xfrm rot="-5400000">
            <a:off x="4107005" y="3892650"/>
            <a:ext cx="4362534" cy="135174"/>
          </a:xfrm>
          <a:prstGeom prst="rect">
            <a:avLst/>
          </a:prstGeom>
          <a:noFill/>
          <a:ln>
            <a:noFill/>
          </a:ln>
        </p:spPr>
        <p:txBody>
          <a:bodyPr spcFirstLastPara="1" wrap="square" lIns="0" tIns="0" rIns="0" bIns="0" anchor="t" anchorCtr="0">
            <a:noAutofit/>
          </a:bodyPr>
          <a:lstStyle>
            <a:lvl1pPr marL="457200" lvl="0" indent="-228600" algn="l">
              <a:lnSpc>
                <a:spcPct val="125000"/>
              </a:lnSpc>
              <a:spcBef>
                <a:spcPts val="0"/>
              </a:spcBef>
              <a:spcAft>
                <a:spcPts val="0"/>
              </a:spcAft>
              <a:buClr>
                <a:schemeClr val="accent5"/>
              </a:buClr>
              <a:buSzPts val="800"/>
              <a:buFont typeface="Fira Sans Light"/>
              <a:buNone/>
              <a:defRPr sz="800">
                <a:solidFill>
                  <a:schemeClr val="accent5"/>
                </a:solidFill>
                <a:latin typeface="Fira Sans Light"/>
                <a:ea typeface="Fira Sans Light"/>
                <a:cs typeface="Fira Sans Light"/>
                <a:sym typeface="Fira Sans Light"/>
              </a:defRPr>
            </a:lvl1pPr>
            <a:lvl2pPr marL="914400" lvl="1" indent="-342900" algn="l">
              <a:lnSpc>
                <a:spcPct val="144444"/>
              </a:lnSpc>
              <a:spcBef>
                <a:spcPts val="0"/>
              </a:spcBef>
              <a:spcAft>
                <a:spcPts val="0"/>
              </a:spcAft>
              <a:buSzPts val="1800"/>
              <a:buChar char="•"/>
              <a:defRPr/>
            </a:lvl2pPr>
            <a:lvl3pPr marL="1371600" lvl="2" indent="-342900" algn="l">
              <a:lnSpc>
                <a:spcPct val="130000"/>
              </a:lnSpc>
              <a:spcBef>
                <a:spcPts val="1134"/>
              </a:spcBef>
              <a:spcAft>
                <a:spcPts val="0"/>
              </a:spcAft>
              <a:buSzPts val="1800"/>
              <a:buChar char="•"/>
              <a:defRPr/>
            </a:lvl3pPr>
            <a:lvl4pPr marL="1828800" lvl="3" indent="-342900" algn="l">
              <a:lnSpc>
                <a:spcPct val="101111"/>
              </a:lnSpc>
              <a:spcBef>
                <a:spcPts val="1134"/>
              </a:spcBef>
              <a:spcAft>
                <a:spcPts val="0"/>
              </a:spcAft>
              <a:buSzPts val="1800"/>
              <a:buChar char="•"/>
              <a:defRPr/>
            </a:lvl4pPr>
            <a:lvl5pPr marL="2286000" lvl="4" indent="-342900" algn="l">
              <a:lnSpc>
                <a:spcPct val="101111"/>
              </a:lnSpc>
              <a:spcBef>
                <a:spcPts val="1134"/>
              </a:spcBef>
              <a:spcAft>
                <a:spcPts val="0"/>
              </a:spcAft>
              <a:buSzPts val="1800"/>
              <a:buChar char="•"/>
              <a:defRPr/>
            </a:lvl5pPr>
            <a:lvl6pPr marL="2743200" lvl="5" indent="-342900" algn="l">
              <a:lnSpc>
                <a:spcPct val="90000"/>
              </a:lnSpc>
              <a:spcBef>
                <a:spcPts val="1134"/>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Drei Bilder">
  <p:cSld name="Drei Bilder">
    <p:spTree>
      <p:nvGrpSpPr>
        <p:cNvPr id="1" name="Shape 125"/>
        <p:cNvGrpSpPr/>
        <p:nvPr/>
      </p:nvGrpSpPr>
      <p:grpSpPr>
        <a:xfrm>
          <a:off x="0" y="0"/>
          <a:ext cx="0" cy="0"/>
          <a:chOff x="0" y="0"/>
          <a:chExt cx="0" cy="0"/>
        </a:xfrm>
      </p:grpSpPr>
      <p:sp>
        <p:nvSpPr>
          <p:cNvPr id="126" name="Google Shape;126;p35"/>
          <p:cNvSpPr txBox="1">
            <a:spLocks noGrp="1"/>
          </p:cNvSpPr>
          <p:nvPr>
            <p:ph type="title"/>
          </p:nvPr>
        </p:nvSpPr>
        <p:spPr>
          <a:xfrm>
            <a:off x="838199" y="439774"/>
            <a:ext cx="7218367" cy="762725"/>
          </a:xfrm>
          <a:prstGeom prst="rect">
            <a:avLst/>
          </a:prstGeom>
          <a:noFill/>
          <a:ln>
            <a:noFill/>
          </a:ln>
        </p:spPr>
        <p:txBody>
          <a:bodyPr spcFirstLastPara="1" wrap="square" lIns="0" tIns="0" rIns="0" bIns="0" anchor="t" anchorCtr="0">
            <a:noAutofit/>
          </a:bodyPr>
          <a:lstStyle>
            <a:lvl1pPr lvl="0" algn="l">
              <a:lnSpc>
                <a:spcPct val="120000"/>
              </a:lnSpc>
              <a:spcBef>
                <a:spcPts val="0"/>
              </a:spcBef>
              <a:spcAft>
                <a:spcPts val="0"/>
              </a:spcAft>
              <a:buClr>
                <a:schemeClr val="dk2"/>
              </a:buClr>
              <a:buSzPts val="2400"/>
              <a:buFont typeface="Fira Sans Medium"/>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27" name="Google Shape;127;p35"/>
          <p:cNvSpPr txBox="1">
            <a:spLocks noGrp="1"/>
          </p:cNvSpPr>
          <p:nvPr>
            <p:ph type="dt" idx="10"/>
          </p:nvPr>
        </p:nvSpPr>
        <p:spPr>
          <a:xfrm>
            <a:off x="10204101" y="6403006"/>
            <a:ext cx="777192" cy="180000"/>
          </a:xfrm>
          <a:prstGeom prst="rect">
            <a:avLst/>
          </a:prstGeom>
          <a:noFill/>
          <a:ln>
            <a:noFill/>
          </a:ln>
        </p:spPr>
        <p:txBody>
          <a:bodyPr spcFirstLastPara="1" wrap="square" lIns="0" tIns="0" rIns="0" bIns="0" anchor="t" anchorCtr="0">
            <a:noAutofit/>
          </a:bodyPr>
          <a:lstStyle>
            <a:lvl1pPr lvl="0" algn="r">
              <a:lnSpc>
                <a:spcPct val="77777"/>
              </a:lnSpc>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28" name="Google Shape;128;p35"/>
          <p:cNvSpPr txBox="1">
            <a:spLocks noGrp="1"/>
          </p:cNvSpPr>
          <p:nvPr>
            <p:ph type="ftr" idx="11"/>
          </p:nvPr>
        </p:nvSpPr>
        <p:spPr>
          <a:xfrm>
            <a:off x="838200" y="6403006"/>
            <a:ext cx="9163380" cy="180000"/>
          </a:xfrm>
          <a:prstGeom prst="rect">
            <a:avLst/>
          </a:prstGeom>
          <a:noFill/>
          <a:ln>
            <a:noFill/>
          </a:ln>
        </p:spPr>
        <p:txBody>
          <a:bodyPr spcFirstLastPara="1" wrap="square" lIns="0" tIns="0" rIns="0" bIns="0" anchor="t" anchorCtr="0">
            <a:noAutofit/>
          </a:bodyPr>
          <a:lstStyle>
            <a:lvl1pPr lvl="0" algn="l">
              <a:lnSpc>
                <a:spcPct val="140000"/>
              </a:lnSpc>
              <a:spcBef>
                <a:spcPts val="0"/>
              </a:spcBef>
              <a:spcAft>
                <a:spcPts val="0"/>
              </a:spcAft>
              <a:buSzPts val="1400"/>
              <a:buNone/>
              <a:defRPr>
                <a:latin typeface="Fira Sans Medium"/>
                <a:ea typeface="Fira Sans Medium"/>
                <a:cs typeface="Fira Sans Medium"/>
                <a:sym typeface="Fira Sans Medium"/>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29" name="Google Shape;129;p35"/>
          <p:cNvSpPr txBox="1">
            <a:spLocks noGrp="1"/>
          </p:cNvSpPr>
          <p:nvPr>
            <p:ph type="sldNum" idx="12"/>
          </p:nvPr>
        </p:nvSpPr>
        <p:spPr>
          <a:xfrm>
            <a:off x="11183814" y="6403006"/>
            <a:ext cx="347261" cy="180000"/>
          </a:xfrm>
          <a:prstGeom prst="rect">
            <a:avLst/>
          </a:prstGeom>
          <a:noFill/>
          <a:ln>
            <a:noFill/>
          </a:ln>
        </p:spPr>
        <p:txBody>
          <a:bodyPr spcFirstLastPara="1" wrap="square" lIns="0" tIns="0" rIns="0" bIns="0" anchor="t" anchorCtr="0">
            <a:noAutofit/>
          </a:bodyPr>
          <a:lstStyle>
            <a:lvl1pPr marL="0" lvl="0" indent="0" algn="r">
              <a:lnSpc>
                <a:spcPct val="140000"/>
              </a:lnSpc>
              <a:spcBef>
                <a:spcPts val="0"/>
              </a:spcBef>
              <a:buNone/>
              <a:defRPr/>
            </a:lvl1pPr>
            <a:lvl2pPr marL="0" lvl="1" indent="0" algn="r">
              <a:lnSpc>
                <a:spcPct val="140000"/>
              </a:lnSpc>
              <a:spcBef>
                <a:spcPts val="0"/>
              </a:spcBef>
              <a:buNone/>
              <a:defRPr/>
            </a:lvl2pPr>
            <a:lvl3pPr marL="0" lvl="2" indent="0" algn="r">
              <a:lnSpc>
                <a:spcPct val="140000"/>
              </a:lnSpc>
              <a:spcBef>
                <a:spcPts val="0"/>
              </a:spcBef>
              <a:buNone/>
              <a:defRPr/>
            </a:lvl3pPr>
            <a:lvl4pPr marL="0" lvl="3" indent="0" algn="r">
              <a:lnSpc>
                <a:spcPct val="140000"/>
              </a:lnSpc>
              <a:spcBef>
                <a:spcPts val="0"/>
              </a:spcBef>
              <a:buNone/>
              <a:defRPr/>
            </a:lvl4pPr>
            <a:lvl5pPr marL="0" lvl="4" indent="0" algn="r">
              <a:lnSpc>
                <a:spcPct val="140000"/>
              </a:lnSpc>
              <a:spcBef>
                <a:spcPts val="0"/>
              </a:spcBef>
              <a:buNone/>
              <a:defRPr/>
            </a:lvl5pPr>
            <a:lvl6pPr marL="0" lvl="5" indent="0" algn="r">
              <a:lnSpc>
                <a:spcPct val="140000"/>
              </a:lnSpc>
              <a:spcBef>
                <a:spcPts val="0"/>
              </a:spcBef>
              <a:buNone/>
              <a:defRPr/>
            </a:lvl6pPr>
            <a:lvl7pPr marL="0" lvl="6" indent="0" algn="r">
              <a:lnSpc>
                <a:spcPct val="140000"/>
              </a:lnSpc>
              <a:spcBef>
                <a:spcPts val="0"/>
              </a:spcBef>
              <a:buNone/>
              <a:defRPr/>
            </a:lvl7pPr>
            <a:lvl8pPr marL="0" lvl="7" indent="0" algn="r">
              <a:lnSpc>
                <a:spcPct val="140000"/>
              </a:lnSpc>
              <a:spcBef>
                <a:spcPts val="0"/>
              </a:spcBef>
              <a:buNone/>
              <a:defRPr/>
            </a:lvl8pPr>
            <a:lvl9pPr marL="0" lvl="8" indent="0" algn="r">
              <a:lnSpc>
                <a:spcPct val="140000"/>
              </a:lnSpc>
              <a:spcBef>
                <a:spcPts val="0"/>
              </a:spcBef>
              <a:buNone/>
              <a:defRPr/>
            </a:lvl9pPr>
          </a:lstStyle>
          <a:p>
            <a:pPr marL="0" lvl="0" indent="0" algn="r" rtl="0">
              <a:spcBef>
                <a:spcPts val="0"/>
              </a:spcBef>
              <a:spcAft>
                <a:spcPts val="0"/>
              </a:spcAft>
              <a:buNone/>
            </a:pPr>
            <a:fld id="{00000000-1234-1234-1234-123412341234}" type="slidenum">
              <a:rPr lang="de-DE"/>
              <a:t>‹Nr.›</a:t>
            </a:fld>
            <a:endParaRPr/>
          </a:p>
        </p:txBody>
      </p:sp>
      <p:sp>
        <p:nvSpPr>
          <p:cNvPr id="130" name="Google Shape;130;p35"/>
          <p:cNvSpPr txBox="1">
            <a:spLocks noGrp="1"/>
          </p:cNvSpPr>
          <p:nvPr>
            <p:ph type="body" idx="1"/>
          </p:nvPr>
        </p:nvSpPr>
        <p:spPr>
          <a:xfrm>
            <a:off x="838199" y="805100"/>
            <a:ext cx="7218367" cy="601662"/>
          </a:xfrm>
          <a:prstGeom prst="rect">
            <a:avLst/>
          </a:prstGeom>
          <a:noFill/>
          <a:ln>
            <a:noFill/>
          </a:ln>
        </p:spPr>
        <p:txBody>
          <a:bodyPr spcFirstLastPara="1" wrap="square" lIns="0" tIns="0" rIns="0" bIns="0" anchor="t" anchorCtr="0">
            <a:noAutofit/>
          </a:bodyPr>
          <a:lstStyle>
            <a:lvl1pPr marL="457200" lvl="0" indent="-228600" algn="l">
              <a:lnSpc>
                <a:spcPct val="120000"/>
              </a:lnSpc>
              <a:spcBef>
                <a:spcPts val="0"/>
              </a:spcBef>
              <a:spcAft>
                <a:spcPts val="0"/>
              </a:spcAft>
              <a:buClr>
                <a:schemeClr val="dk2"/>
              </a:buClr>
              <a:buSzPts val="2400"/>
              <a:buFont typeface="Fira Sans Light"/>
              <a:buNone/>
              <a:defRPr sz="2400">
                <a:solidFill>
                  <a:schemeClr val="dk2"/>
                </a:solidFill>
                <a:latin typeface="Fira Sans Light"/>
                <a:ea typeface="Fira Sans Light"/>
                <a:cs typeface="Fira Sans Light"/>
                <a:sym typeface="Fira Sans Light"/>
              </a:defRPr>
            </a:lvl1pPr>
            <a:lvl2pPr marL="914400" lvl="1" indent="-342900" algn="l">
              <a:lnSpc>
                <a:spcPct val="144444"/>
              </a:lnSpc>
              <a:spcBef>
                <a:spcPts val="0"/>
              </a:spcBef>
              <a:spcAft>
                <a:spcPts val="0"/>
              </a:spcAft>
              <a:buSzPts val="1800"/>
              <a:buChar char="•"/>
              <a:defRPr/>
            </a:lvl2pPr>
            <a:lvl3pPr marL="1371600" lvl="2" indent="-342900" algn="l">
              <a:lnSpc>
                <a:spcPct val="130000"/>
              </a:lnSpc>
              <a:spcBef>
                <a:spcPts val="1134"/>
              </a:spcBef>
              <a:spcAft>
                <a:spcPts val="0"/>
              </a:spcAft>
              <a:buSzPts val="1800"/>
              <a:buChar char="•"/>
              <a:defRPr/>
            </a:lvl3pPr>
            <a:lvl4pPr marL="1828800" lvl="3" indent="-342900" algn="l">
              <a:lnSpc>
                <a:spcPct val="101111"/>
              </a:lnSpc>
              <a:spcBef>
                <a:spcPts val="1134"/>
              </a:spcBef>
              <a:spcAft>
                <a:spcPts val="0"/>
              </a:spcAft>
              <a:buSzPts val="1800"/>
              <a:buChar char="•"/>
              <a:defRPr/>
            </a:lvl4pPr>
            <a:lvl5pPr marL="2286000" lvl="4" indent="-317500" algn="l">
              <a:lnSpc>
                <a:spcPct val="130000"/>
              </a:lnSpc>
              <a:spcBef>
                <a:spcPts val="1134"/>
              </a:spcBef>
              <a:spcAft>
                <a:spcPts val="0"/>
              </a:spcAft>
              <a:buSzPts val="1400"/>
              <a:buChar char="•"/>
              <a:defRPr/>
            </a:lvl5pPr>
            <a:lvl6pPr marL="2743200" lvl="5" indent="-342900" algn="l">
              <a:lnSpc>
                <a:spcPct val="90000"/>
              </a:lnSpc>
              <a:spcBef>
                <a:spcPts val="1134"/>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31" name="Google Shape;131;p35"/>
          <p:cNvSpPr txBox="1">
            <a:spLocks noGrp="1"/>
          </p:cNvSpPr>
          <p:nvPr>
            <p:ph type="body" idx="2"/>
          </p:nvPr>
        </p:nvSpPr>
        <p:spPr>
          <a:xfrm>
            <a:off x="834081" y="1808205"/>
            <a:ext cx="3276000" cy="2700000"/>
          </a:xfrm>
          <a:prstGeom prst="rect">
            <a:avLst/>
          </a:prstGeom>
          <a:noFill/>
          <a:ln>
            <a:noFill/>
          </a:ln>
        </p:spPr>
        <p:txBody>
          <a:bodyPr spcFirstLastPara="1" wrap="square" lIns="0" tIns="0" rIns="0" bIns="0" anchor="t" anchorCtr="0">
            <a:noAutofit/>
          </a:bodyPr>
          <a:lstStyle>
            <a:lvl1pPr marL="457200" lvl="0" indent="-228600" algn="l">
              <a:lnSpc>
                <a:spcPct val="130000"/>
              </a:lnSpc>
              <a:spcBef>
                <a:spcPts val="0"/>
              </a:spcBef>
              <a:spcAft>
                <a:spcPts val="0"/>
              </a:spcAft>
              <a:buClr>
                <a:schemeClr val="dk1"/>
              </a:buClr>
              <a:buSzPts val="2000"/>
              <a:buFont typeface="Fira Sans Light"/>
              <a:buNone/>
              <a:defRPr/>
            </a:lvl1pPr>
            <a:lvl2pPr marL="914400" lvl="1" indent="-342900" algn="l">
              <a:lnSpc>
                <a:spcPct val="144444"/>
              </a:lnSpc>
              <a:spcBef>
                <a:spcPts val="1134"/>
              </a:spcBef>
              <a:spcAft>
                <a:spcPts val="0"/>
              </a:spcAft>
              <a:buSzPts val="1800"/>
              <a:buChar char="•"/>
              <a:defRPr/>
            </a:lvl2pPr>
            <a:lvl3pPr marL="1371600" lvl="2" indent="-342900" algn="l">
              <a:lnSpc>
                <a:spcPct val="130000"/>
              </a:lnSpc>
              <a:spcBef>
                <a:spcPts val="1134"/>
              </a:spcBef>
              <a:spcAft>
                <a:spcPts val="0"/>
              </a:spcAft>
              <a:buSzPts val="1800"/>
              <a:buChar char="•"/>
              <a:defRPr/>
            </a:lvl3pPr>
            <a:lvl4pPr marL="1828800" lvl="3" indent="-342900" algn="l">
              <a:lnSpc>
                <a:spcPct val="101111"/>
              </a:lnSpc>
              <a:spcBef>
                <a:spcPts val="1134"/>
              </a:spcBef>
              <a:spcAft>
                <a:spcPts val="0"/>
              </a:spcAft>
              <a:buSzPts val="1800"/>
              <a:buChar char="•"/>
              <a:defRPr/>
            </a:lvl4pPr>
            <a:lvl5pPr marL="2286000" lvl="4" indent="-342900" algn="l">
              <a:lnSpc>
                <a:spcPct val="101111"/>
              </a:lnSpc>
              <a:spcBef>
                <a:spcPts val="1134"/>
              </a:spcBef>
              <a:spcAft>
                <a:spcPts val="0"/>
              </a:spcAft>
              <a:buSzPts val="1800"/>
              <a:buChar char="•"/>
              <a:defRPr/>
            </a:lvl5pPr>
            <a:lvl6pPr marL="2743200" lvl="5" indent="-342900" algn="l">
              <a:lnSpc>
                <a:spcPct val="90000"/>
              </a:lnSpc>
              <a:spcBef>
                <a:spcPts val="1134"/>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32" name="Google Shape;132;p35"/>
          <p:cNvSpPr txBox="1">
            <a:spLocks noGrp="1"/>
          </p:cNvSpPr>
          <p:nvPr>
            <p:ph type="body" idx="3"/>
          </p:nvPr>
        </p:nvSpPr>
        <p:spPr>
          <a:xfrm rot="-5400000">
            <a:off x="-621488" y="3090619"/>
            <a:ext cx="2700000" cy="135174"/>
          </a:xfrm>
          <a:prstGeom prst="rect">
            <a:avLst/>
          </a:prstGeom>
          <a:noFill/>
          <a:ln>
            <a:noFill/>
          </a:ln>
        </p:spPr>
        <p:txBody>
          <a:bodyPr spcFirstLastPara="1" wrap="square" lIns="0" tIns="0" rIns="0" bIns="0" anchor="t" anchorCtr="0">
            <a:noAutofit/>
          </a:bodyPr>
          <a:lstStyle>
            <a:lvl1pPr marL="457200" lvl="0" indent="-228600" algn="l">
              <a:lnSpc>
                <a:spcPct val="125000"/>
              </a:lnSpc>
              <a:spcBef>
                <a:spcPts val="0"/>
              </a:spcBef>
              <a:spcAft>
                <a:spcPts val="0"/>
              </a:spcAft>
              <a:buClr>
                <a:schemeClr val="accent5"/>
              </a:buClr>
              <a:buSzPts val="800"/>
              <a:buFont typeface="Fira Sans Light"/>
              <a:buNone/>
              <a:defRPr sz="800">
                <a:solidFill>
                  <a:schemeClr val="accent5"/>
                </a:solidFill>
                <a:latin typeface="Fira Sans Light"/>
                <a:ea typeface="Fira Sans Light"/>
                <a:cs typeface="Fira Sans Light"/>
                <a:sym typeface="Fira Sans Light"/>
              </a:defRPr>
            </a:lvl1pPr>
            <a:lvl2pPr marL="914400" lvl="1" indent="-342900" algn="l">
              <a:lnSpc>
                <a:spcPct val="144444"/>
              </a:lnSpc>
              <a:spcBef>
                <a:spcPts val="0"/>
              </a:spcBef>
              <a:spcAft>
                <a:spcPts val="0"/>
              </a:spcAft>
              <a:buSzPts val="1800"/>
              <a:buChar char="•"/>
              <a:defRPr/>
            </a:lvl2pPr>
            <a:lvl3pPr marL="1371600" lvl="2" indent="-342900" algn="l">
              <a:lnSpc>
                <a:spcPct val="130000"/>
              </a:lnSpc>
              <a:spcBef>
                <a:spcPts val="1134"/>
              </a:spcBef>
              <a:spcAft>
                <a:spcPts val="0"/>
              </a:spcAft>
              <a:buSzPts val="1800"/>
              <a:buChar char="•"/>
              <a:defRPr/>
            </a:lvl3pPr>
            <a:lvl4pPr marL="1828800" lvl="3" indent="-342900" algn="l">
              <a:lnSpc>
                <a:spcPct val="101111"/>
              </a:lnSpc>
              <a:spcBef>
                <a:spcPts val="1134"/>
              </a:spcBef>
              <a:spcAft>
                <a:spcPts val="0"/>
              </a:spcAft>
              <a:buSzPts val="1800"/>
              <a:buChar char="•"/>
              <a:defRPr/>
            </a:lvl4pPr>
            <a:lvl5pPr marL="2286000" lvl="4" indent="-342900" algn="l">
              <a:lnSpc>
                <a:spcPct val="101111"/>
              </a:lnSpc>
              <a:spcBef>
                <a:spcPts val="1134"/>
              </a:spcBef>
              <a:spcAft>
                <a:spcPts val="0"/>
              </a:spcAft>
              <a:buSzPts val="1800"/>
              <a:buChar char="•"/>
              <a:defRPr/>
            </a:lvl5pPr>
            <a:lvl6pPr marL="2743200" lvl="5" indent="-342900" algn="l">
              <a:lnSpc>
                <a:spcPct val="90000"/>
              </a:lnSpc>
              <a:spcBef>
                <a:spcPts val="1134"/>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33" name="Google Shape;133;p35"/>
          <p:cNvSpPr txBox="1">
            <a:spLocks noGrp="1"/>
          </p:cNvSpPr>
          <p:nvPr>
            <p:ph type="body" idx="4"/>
          </p:nvPr>
        </p:nvSpPr>
        <p:spPr>
          <a:xfrm>
            <a:off x="834036" y="4791074"/>
            <a:ext cx="3276001" cy="1336937"/>
          </a:xfrm>
          <a:prstGeom prst="rect">
            <a:avLst/>
          </a:prstGeom>
          <a:noFill/>
          <a:ln>
            <a:noFill/>
          </a:ln>
        </p:spPr>
        <p:txBody>
          <a:bodyPr spcFirstLastPara="1" wrap="square" lIns="0" tIns="0" rIns="0" bIns="0" anchor="t" anchorCtr="0">
            <a:noAutofit/>
          </a:bodyPr>
          <a:lstStyle>
            <a:lvl1pPr marL="457200" lvl="0" indent="-228600" algn="l">
              <a:lnSpc>
                <a:spcPct val="130000"/>
              </a:lnSpc>
              <a:spcBef>
                <a:spcPts val="0"/>
              </a:spcBef>
              <a:spcAft>
                <a:spcPts val="0"/>
              </a:spcAft>
              <a:buClr>
                <a:schemeClr val="dk1"/>
              </a:buClr>
              <a:buSzPts val="1400"/>
              <a:buFont typeface="Fira Sans Light"/>
              <a:buNone/>
              <a:defRPr sz="1400"/>
            </a:lvl1pPr>
            <a:lvl2pPr marL="914400" lvl="1" indent="-342900" algn="l">
              <a:lnSpc>
                <a:spcPct val="144444"/>
              </a:lnSpc>
              <a:spcBef>
                <a:spcPts val="0"/>
              </a:spcBef>
              <a:spcAft>
                <a:spcPts val="0"/>
              </a:spcAft>
              <a:buSzPts val="1800"/>
              <a:buChar char="•"/>
              <a:defRPr/>
            </a:lvl2pPr>
            <a:lvl3pPr marL="1371600" lvl="2" indent="-342900" algn="l">
              <a:lnSpc>
                <a:spcPct val="130000"/>
              </a:lnSpc>
              <a:spcBef>
                <a:spcPts val="1134"/>
              </a:spcBef>
              <a:spcAft>
                <a:spcPts val="0"/>
              </a:spcAft>
              <a:buSzPts val="1800"/>
              <a:buChar char="•"/>
              <a:defRPr/>
            </a:lvl3pPr>
            <a:lvl4pPr marL="1828800" lvl="3" indent="-342900" algn="l">
              <a:lnSpc>
                <a:spcPct val="101111"/>
              </a:lnSpc>
              <a:spcBef>
                <a:spcPts val="1134"/>
              </a:spcBef>
              <a:spcAft>
                <a:spcPts val="0"/>
              </a:spcAft>
              <a:buSzPts val="1800"/>
              <a:buChar char="•"/>
              <a:defRPr/>
            </a:lvl4pPr>
            <a:lvl5pPr marL="2286000" lvl="4" indent="-342900" algn="l">
              <a:lnSpc>
                <a:spcPct val="101111"/>
              </a:lnSpc>
              <a:spcBef>
                <a:spcPts val="1134"/>
              </a:spcBef>
              <a:spcAft>
                <a:spcPts val="0"/>
              </a:spcAft>
              <a:buSzPts val="1800"/>
              <a:buChar char="•"/>
              <a:defRPr/>
            </a:lvl5pPr>
            <a:lvl6pPr marL="2743200" lvl="5" indent="-342900" algn="l">
              <a:lnSpc>
                <a:spcPct val="90000"/>
              </a:lnSpc>
              <a:spcBef>
                <a:spcPts val="1134"/>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34" name="Google Shape;134;p35"/>
          <p:cNvSpPr txBox="1">
            <a:spLocks noGrp="1"/>
          </p:cNvSpPr>
          <p:nvPr>
            <p:ph type="body" idx="5"/>
          </p:nvPr>
        </p:nvSpPr>
        <p:spPr>
          <a:xfrm>
            <a:off x="4539306" y="1808205"/>
            <a:ext cx="3276000" cy="2700000"/>
          </a:xfrm>
          <a:prstGeom prst="rect">
            <a:avLst/>
          </a:prstGeom>
          <a:noFill/>
          <a:ln>
            <a:noFill/>
          </a:ln>
        </p:spPr>
        <p:txBody>
          <a:bodyPr spcFirstLastPara="1" wrap="square" lIns="0" tIns="0" rIns="0" bIns="0" anchor="t" anchorCtr="0">
            <a:noAutofit/>
          </a:bodyPr>
          <a:lstStyle>
            <a:lvl1pPr marL="457200" lvl="0" indent="-228600" algn="l">
              <a:lnSpc>
                <a:spcPct val="130000"/>
              </a:lnSpc>
              <a:spcBef>
                <a:spcPts val="0"/>
              </a:spcBef>
              <a:spcAft>
                <a:spcPts val="0"/>
              </a:spcAft>
              <a:buClr>
                <a:schemeClr val="dk1"/>
              </a:buClr>
              <a:buSzPts val="2000"/>
              <a:buFont typeface="Fira Sans Light"/>
              <a:buNone/>
              <a:defRPr/>
            </a:lvl1pPr>
            <a:lvl2pPr marL="914400" lvl="1" indent="-342900" algn="l">
              <a:lnSpc>
                <a:spcPct val="144444"/>
              </a:lnSpc>
              <a:spcBef>
                <a:spcPts val="1134"/>
              </a:spcBef>
              <a:spcAft>
                <a:spcPts val="0"/>
              </a:spcAft>
              <a:buSzPts val="1800"/>
              <a:buChar char="•"/>
              <a:defRPr/>
            </a:lvl2pPr>
            <a:lvl3pPr marL="1371600" lvl="2" indent="-342900" algn="l">
              <a:lnSpc>
                <a:spcPct val="130000"/>
              </a:lnSpc>
              <a:spcBef>
                <a:spcPts val="1134"/>
              </a:spcBef>
              <a:spcAft>
                <a:spcPts val="0"/>
              </a:spcAft>
              <a:buSzPts val="1800"/>
              <a:buChar char="•"/>
              <a:defRPr/>
            </a:lvl3pPr>
            <a:lvl4pPr marL="1828800" lvl="3" indent="-342900" algn="l">
              <a:lnSpc>
                <a:spcPct val="101111"/>
              </a:lnSpc>
              <a:spcBef>
                <a:spcPts val="1134"/>
              </a:spcBef>
              <a:spcAft>
                <a:spcPts val="0"/>
              </a:spcAft>
              <a:buSzPts val="1800"/>
              <a:buChar char="•"/>
              <a:defRPr/>
            </a:lvl4pPr>
            <a:lvl5pPr marL="2286000" lvl="4" indent="-342900" algn="l">
              <a:lnSpc>
                <a:spcPct val="101111"/>
              </a:lnSpc>
              <a:spcBef>
                <a:spcPts val="1134"/>
              </a:spcBef>
              <a:spcAft>
                <a:spcPts val="0"/>
              </a:spcAft>
              <a:buSzPts val="1800"/>
              <a:buChar char="•"/>
              <a:defRPr/>
            </a:lvl5pPr>
            <a:lvl6pPr marL="2743200" lvl="5" indent="-342900" algn="l">
              <a:lnSpc>
                <a:spcPct val="90000"/>
              </a:lnSpc>
              <a:spcBef>
                <a:spcPts val="1134"/>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35" name="Google Shape;135;p35"/>
          <p:cNvSpPr txBox="1">
            <a:spLocks noGrp="1"/>
          </p:cNvSpPr>
          <p:nvPr>
            <p:ph type="body" idx="6"/>
          </p:nvPr>
        </p:nvSpPr>
        <p:spPr>
          <a:xfrm rot="-5400000">
            <a:off x="3083737" y="3090619"/>
            <a:ext cx="2700000" cy="135174"/>
          </a:xfrm>
          <a:prstGeom prst="rect">
            <a:avLst/>
          </a:prstGeom>
          <a:noFill/>
          <a:ln>
            <a:noFill/>
          </a:ln>
        </p:spPr>
        <p:txBody>
          <a:bodyPr spcFirstLastPara="1" wrap="square" lIns="0" tIns="0" rIns="0" bIns="0" anchor="t" anchorCtr="0">
            <a:noAutofit/>
          </a:bodyPr>
          <a:lstStyle>
            <a:lvl1pPr marL="457200" lvl="0" indent="-228600" algn="l">
              <a:lnSpc>
                <a:spcPct val="125000"/>
              </a:lnSpc>
              <a:spcBef>
                <a:spcPts val="0"/>
              </a:spcBef>
              <a:spcAft>
                <a:spcPts val="0"/>
              </a:spcAft>
              <a:buClr>
                <a:schemeClr val="accent5"/>
              </a:buClr>
              <a:buSzPts val="800"/>
              <a:buFont typeface="Fira Sans Light"/>
              <a:buNone/>
              <a:defRPr sz="800">
                <a:solidFill>
                  <a:schemeClr val="accent5"/>
                </a:solidFill>
                <a:latin typeface="Fira Sans Light"/>
                <a:ea typeface="Fira Sans Light"/>
                <a:cs typeface="Fira Sans Light"/>
                <a:sym typeface="Fira Sans Light"/>
              </a:defRPr>
            </a:lvl1pPr>
            <a:lvl2pPr marL="914400" lvl="1" indent="-342900" algn="l">
              <a:lnSpc>
                <a:spcPct val="144444"/>
              </a:lnSpc>
              <a:spcBef>
                <a:spcPts val="0"/>
              </a:spcBef>
              <a:spcAft>
                <a:spcPts val="0"/>
              </a:spcAft>
              <a:buSzPts val="1800"/>
              <a:buChar char="•"/>
              <a:defRPr/>
            </a:lvl2pPr>
            <a:lvl3pPr marL="1371600" lvl="2" indent="-342900" algn="l">
              <a:lnSpc>
                <a:spcPct val="130000"/>
              </a:lnSpc>
              <a:spcBef>
                <a:spcPts val="1134"/>
              </a:spcBef>
              <a:spcAft>
                <a:spcPts val="0"/>
              </a:spcAft>
              <a:buSzPts val="1800"/>
              <a:buChar char="•"/>
              <a:defRPr/>
            </a:lvl3pPr>
            <a:lvl4pPr marL="1828800" lvl="3" indent="-342900" algn="l">
              <a:lnSpc>
                <a:spcPct val="101111"/>
              </a:lnSpc>
              <a:spcBef>
                <a:spcPts val="1134"/>
              </a:spcBef>
              <a:spcAft>
                <a:spcPts val="0"/>
              </a:spcAft>
              <a:buSzPts val="1800"/>
              <a:buChar char="•"/>
              <a:defRPr/>
            </a:lvl4pPr>
            <a:lvl5pPr marL="2286000" lvl="4" indent="-342900" algn="l">
              <a:lnSpc>
                <a:spcPct val="101111"/>
              </a:lnSpc>
              <a:spcBef>
                <a:spcPts val="1134"/>
              </a:spcBef>
              <a:spcAft>
                <a:spcPts val="0"/>
              </a:spcAft>
              <a:buSzPts val="1800"/>
              <a:buChar char="•"/>
              <a:defRPr/>
            </a:lvl5pPr>
            <a:lvl6pPr marL="2743200" lvl="5" indent="-342900" algn="l">
              <a:lnSpc>
                <a:spcPct val="90000"/>
              </a:lnSpc>
              <a:spcBef>
                <a:spcPts val="1134"/>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36" name="Google Shape;136;p35"/>
          <p:cNvSpPr txBox="1">
            <a:spLocks noGrp="1"/>
          </p:cNvSpPr>
          <p:nvPr>
            <p:ph type="body" idx="7"/>
          </p:nvPr>
        </p:nvSpPr>
        <p:spPr>
          <a:xfrm>
            <a:off x="4539261" y="4791074"/>
            <a:ext cx="3276001" cy="1336937"/>
          </a:xfrm>
          <a:prstGeom prst="rect">
            <a:avLst/>
          </a:prstGeom>
          <a:noFill/>
          <a:ln>
            <a:noFill/>
          </a:ln>
        </p:spPr>
        <p:txBody>
          <a:bodyPr spcFirstLastPara="1" wrap="square" lIns="0" tIns="0" rIns="0" bIns="0" anchor="t" anchorCtr="0">
            <a:noAutofit/>
          </a:bodyPr>
          <a:lstStyle>
            <a:lvl1pPr marL="457200" lvl="0" indent="-228600" algn="l">
              <a:lnSpc>
                <a:spcPct val="130000"/>
              </a:lnSpc>
              <a:spcBef>
                <a:spcPts val="0"/>
              </a:spcBef>
              <a:spcAft>
                <a:spcPts val="0"/>
              </a:spcAft>
              <a:buClr>
                <a:schemeClr val="dk1"/>
              </a:buClr>
              <a:buSzPts val="1400"/>
              <a:buFont typeface="Fira Sans Light"/>
              <a:buNone/>
              <a:defRPr sz="1400"/>
            </a:lvl1pPr>
            <a:lvl2pPr marL="914400" lvl="1" indent="-342900" algn="l">
              <a:lnSpc>
                <a:spcPct val="144444"/>
              </a:lnSpc>
              <a:spcBef>
                <a:spcPts val="0"/>
              </a:spcBef>
              <a:spcAft>
                <a:spcPts val="0"/>
              </a:spcAft>
              <a:buSzPts val="1800"/>
              <a:buChar char="•"/>
              <a:defRPr/>
            </a:lvl2pPr>
            <a:lvl3pPr marL="1371600" lvl="2" indent="-342900" algn="l">
              <a:lnSpc>
                <a:spcPct val="130000"/>
              </a:lnSpc>
              <a:spcBef>
                <a:spcPts val="1134"/>
              </a:spcBef>
              <a:spcAft>
                <a:spcPts val="0"/>
              </a:spcAft>
              <a:buSzPts val="1800"/>
              <a:buChar char="•"/>
              <a:defRPr/>
            </a:lvl3pPr>
            <a:lvl4pPr marL="1828800" lvl="3" indent="-342900" algn="l">
              <a:lnSpc>
                <a:spcPct val="101111"/>
              </a:lnSpc>
              <a:spcBef>
                <a:spcPts val="1134"/>
              </a:spcBef>
              <a:spcAft>
                <a:spcPts val="0"/>
              </a:spcAft>
              <a:buSzPts val="1800"/>
              <a:buChar char="•"/>
              <a:defRPr/>
            </a:lvl4pPr>
            <a:lvl5pPr marL="2286000" lvl="4" indent="-342900" algn="l">
              <a:lnSpc>
                <a:spcPct val="101111"/>
              </a:lnSpc>
              <a:spcBef>
                <a:spcPts val="1134"/>
              </a:spcBef>
              <a:spcAft>
                <a:spcPts val="0"/>
              </a:spcAft>
              <a:buSzPts val="1800"/>
              <a:buChar char="•"/>
              <a:defRPr/>
            </a:lvl5pPr>
            <a:lvl6pPr marL="2743200" lvl="5" indent="-342900" algn="l">
              <a:lnSpc>
                <a:spcPct val="90000"/>
              </a:lnSpc>
              <a:spcBef>
                <a:spcPts val="1134"/>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37" name="Google Shape;137;p35"/>
          <p:cNvSpPr txBox="1">
            <a:spLocks noGrp="1"/>
          </p:cNvSpPr>
          <p:nvPr>
            <p:ph type="body" idx="8"/>
          </p:nvPr>
        </p:nvSpPr>
        <p:spPr>
          <a:xfrm>
            <a:off x="8244486" y="1808205"/>
            <a:ext cx="3276000" cy="2700000"/>
          </a:xfrm>
          <a:prstGeom prst="rect">
            <a:avLst/>
          </a:prstGeom>
          <a:noFill/>
          <a:ln>
            <a:noFill/>
          </a:ln>
        </p:spPr>
        <p:txBody>
          <a:bodyPr spcFirstLastPara="1" wrap="square" lIns="0" tIns="0" rIns="0" bIns="0" anchor="t" anchorCtr="0">
            <a:noAutofit/>
          </a:bodyPr>
          <a:lstStyle>
            <a:lvl1pPr marL="457200" lvl="0" indent="-228600" algn="l">
              <a:lnSpc>
                <a:spcPct val="130000"/>
              </a:lnSpc>
              <a:spcBef>
                <a:spcPts val="0"/>
              </a:spcBef>
              <a:spcAft>
                <a:spcPts val="0"/>
              </a:spcAft>
              <a:buClr>
                <a:schemeClr val="dk1"/>
              </a:buClr>
              <a:buSzPts val="2000"/>
              <a:buFont typeface="Fira Sans Light"/>
              <a:buNone/>
              <a:defRPr/>
            </a:lvl1pPr>
            <a:lvl2pPr marL="914400" lvl="1" indent="-342900" algn="l">
              <a:lnSpc>
                <a:spcPct val="144444"/>
              </a:lnSpc>
              <a:spcBef>
                <a:spcPts val="1134"/>
              </a:spcBef>
              <a:spcAft>
                <a:spcPts val="0"/>
              </a:spcAft>
              <a:buSzPts val="1800"/>
              <a:buChar char="•"/>
              <a:defRPr/>
            </a:lvl2pPr>
            <a:lvl3pPr marL="1371600" lvl="2" indent="-342900" algn="l">
              <a:lnSpc>
                <a:spcPct val="130000"/>
              </a:lnSpc>
              <a:spcBef>
                <a:spcPts val="1134"/>
              </a:spcBef>
              <a:spcAft>
                <a:spcPts val="0"/>
              </a:spcAft>
              <a:buSzPts val="1800"/>
              <a:buChar char="•"/>
              <a:defRPr/>
            </a:lvl3pPr>
            <a:lvl4pPr marL="1828800" lvl="3" indent="-342900" algn="l">
              <a:lnSpc>
                <a:spcPct val="101111"/>
              </a:lnSpc>
              <a:spcBef>
                <a:spcPts val="1134"/>
              </a:spcBef>
              <a:spcAft>
                <a:spcPts val="0"/>
              </a:spcAft>
              <a:buSzPts val="1800"/>
              <a:buChar char="•"/>
              <a:defRPr/>
            </a:lvl4pPr>
            <a:lvl5pPr marL="2286000" lvl="4" indent="-342900" algn="l">
              <a:lnSpc>
                <a:spcPct val="101111"/>
              </a:lnSpc>
              <a:spcBef>
                <a:spcPts val="1134"/>
              </a:spcBef>
              <a:spcAft>
                <a:spcPts val="0"/>
              </a:spcAft>
              <a:buSzPts val="1800"/>
              <a:buChar char="•"/>
              <a:defRPr/>
            </a:lvl5pPr>
            <a:lvl6pPr marL="2743200" lvl="5" indent="-342900" algn="l">
              <a:lnSpc>
                <a:spcPct val="90000"/>
              </a:lnSpc>
              <a:spcBef>
                <a:spcPts val="1134"/>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38" name="Google Shape;138;p35"/>
          <p:cNvSpPr txBox="1">
            <a:spLocks noGrp="1"/>
          </p:cNvSpPr>
          <p:nvPr>
            <p:ph type="body" idx="9"/>
          </p:nvPr>
        </p:nvSpPr>
        <p:spPr>
          <a:xfrm rot="-5400000">
            <a:off x="6788917" y="3090619"/>
            <a:ext cx="2700000" cy="135174"/>
          </a:xfrm>
          <a:prstGeom prst="rect">
            <a:avLst/>
          </a:prstGeom>
          <a:noFill/>
          <a:ln>
            <a:noFill/>
          </a:ln>
        </p:spPr>
        <p:txBody>
          <a:bodyPr spcFirstLastPara="1" wrap="square" lIns="0" tIns="0" rIns="0" bIns="0" anchor="t" anchorCtr="0">
            <a:noAutofit/>
          </a:bodyPr>
          <a:lstStyle>
            <a:lvl1pPr marL="457200" lvl="0" indent="-228600" algn="l">
              <a:lnSpc>
                <a:spcPct val="125000"/>
              </a:lnSpc>
              <a:spcBef>
                <a:spcPts val="0"/>
              </a:spcBef>
              <a:spcAft>
                <a:spcPts val="0"/>
              </a:spcAft>
              <a:buClr>
                <a:schemeClr val="accent5"/>
              </a:buClr>
              <a:buSzPts val="800"/>
              <a:buFont typeface="Fira Sans Light"/>
              <a:buNone/>
              <a:defRPr sz="800">
                <a:solidFill>
                  <a:schemeClr val="accent5"/>
                </a:solidFill>
                <a:latin typeface="Fira Sans Light"/>
                <a:ea typeface="Fira Sans Light"/>
                <a:cs typeface="Fira Sans Light"/>
                <a:sym typeface="Fira Sans Light"/>
              </a:defRPr>
            </a:lvl1pPr>
            <a:lvl2pPr marL="914400" lvl="1" indent="-342900" algn="l">
              <a:lnSpc>
                <a:spcPct val="144444"/>
              </a:lnSpc>
              <a:spcBef>
                <a:spcPts val="0"/>
              </a:spcBef>
              <a:spcAft>
                <a:spcPts val="0"/>
              </a:spcAft>
              <a:buSzPts val="1800"/>
              <a:buChar char="•"/>
              <a:defRPr/>
            </a:lvl2pPr>
            <a:lvl3pPr marL="1371600" lvl="2" indent="-342900" algn="l">
              <a:lnSpc>
                <a:spcPct val="130000"/>
              </a:lnSpc>
              <a:spcBef>
                <a:spcPts val="1134"/>
              </a:spcBef>
              <a:spcAft>
                <a:spcPts val="0"/>
              </a:spcAft>
              <a:buSzPts val="1800"/>
              <a:buChar char="•"/>
              <a:defRPr/>
            </a:lvl3pPr>
            <a:lvl4pPr marL="1828800" lvl="3" indent="-342900" algn="l">
              <a:lnSpc>
                <a:spcPct val="101111"/>
              </a:lnSpc>
              <a:spcBef>
                <a:spcPts val="1134"/>
              </a:spcBef>
              <a:spcAft>
                <a:spcPts val="0"/>
              </a:spcAft>
              <a:buSzPts val="1800"/>
              <a:buChar char="•"/>
              <a:defRPr/>
            </a:lvl4pPr>
            <a:lvl5pPr marL="2286000" lvl="4" indent="-342900" algn="l">
              <a:lnSpc>
                <a:spcPct val="101111"/>
              </a:lnSpc>
              <a:spcBef>
                <a:spcPts val="1134"/>
              </a:spcBef>
              <a:spcAft>
                <a:spcPts val="0"/>
              </a:spcAft>
              <a:buSzPts val="1800"/>
              <a:buChar char="•"/>
              <a:defRPr/>
            </a:lvl5pPr>
            <a:lvl6pPr marL="2743200" lvl="5" indent="-342900" algn="l">
              <a:lnSpc>
                <a:spcPct val="90000"/>
              </a:lnSpc>
              <a:spcBef>
                <a:spcPts val="1134"/>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39" name="Google Shape;139;p35"/>
          <p:cNvSpPr txBox="1">
            <a:spLocks noGrp="1"/>
          </p:cNvSpPr>
          <p:nvPr>
            <p:ph type="body" idx="13"/>
          </p:nvPr>
        </p:nvSpPr>
        <p:spPr>
          <a:xfrm>
            <a:off x="8244441" y="4791074"/>
            <a:ext cx="3276001" cy="1336937"/>
          </a:xfrm>
          <a:prstGeom prst="rect">
            <a:avLst/>
          </a:prstGeom>
          <a:noFill/>
          <a:ln>
            <a:noFill/>
          </a:ln>
        </p:spPr>
        <p:txBody>
          <a:bodyPr spcFirstLastPara="1" wrap="square" lIns="0" tIns="0" rIns="0" bIns="0" anchor="t" anchorCtr="0">
            <a:noAutofit/>
          </a:bodyPr>
          <a:lstStyle>
            <a:lvl1pPr marL="457200" lvl="0" indent="-228600" algn="l">
              <a:lnSpc>
                <a:spcPct val="130000"/>
              </a:lnSpc>
              <a:spcBef>
                <a:spcPts val="0"/>
              </a:spcBef>
              <a:spcAft>
                <a:spcPts val="0"/>
              </a:spcAft>
              <a:buClr>
                <a:schemeClr val="dk1"/>
              </a:buClr>
              <a:buSzPts val="1400"/>
              <a:buFont typeface="Fira Sans Light"/>
              <a:buNone/>
              <a:defRPr sz="1400"/>
            </a:lvl1pPr>
            <a:lvl2pPr marL="914400" lvl="1" indent="-342900" algn="l">
              <a:lnSpc>
                <a:spcPct val="144444"/>
              </a:lnSpc>
              <a:spcBef>
                <a:spcPts val="0"/>
              </a:spcBef>
              <a:spcAft>
                <a:spcPts val="0"/>
              </a:spcAft>
              <a:buSzPts val="1800"/>
              <a:buChar char="•"/>
              <a:defRPr/>
            </a:lvl2pPr>
            <a:lvl3pPr marL="1371600" lvl="2" indent="-342900" algn="l">
              <a:lnSpc>
                <a:spcPct val="130000"/>
              </a:lnSpc>
              <a:spcBef>
                <a:spcPts val="1134"/>
              </a:spcBef>
              <a:spcAft>
                <a:spcPts val="0"/>
              </a:spcAft>
              <a:buSzPts val="1800"/>
              <a:buChar char="•"/>
              <a:defRPr/>
            </a:lvl3pPr>
            <a:lvl4pPr marL="1828800" lvl="3" indent="-342900" algn="l">
              <a:lnSpc>
                <a:spcPct val="101111"/>
              </a:lnSpc>
              <a:spcBef>
                <a:spcPts val="1134"/>
              </a:spcBef>
              <a:spcAft>
                <a:spcPts val="0"/>
              </a:spcAft>
              <a:buSzPts val="1800"/>
              <a:buChar char="•"/>
              <a:defRPr/>
            </a:lvl4pPr>
            <a:lvl5pPr marL="2286000" lvl="4" indent="-342900" algn="l">
              <a:lnSpc>
                <a:spcPct val="101111"/>
              </a:lnSpc>
              <a:spcBef>
                <a:spcPts val="1134"/>
              </a:spcBef>
              <a:spcAft>
                <a:spcPts val="0"/>
              </a:spcAft>
              <a:buSzPts val="1800"/>
              <a:buChar char="•"/>
              <a:defRPr/>
            </a:lvl5pPr>
            <a:lvl6pPr marL="2743200" lvl="5" indent="-342900" algn="l">
              <a:lnSpc>
                <a:spcPct val="90000"/>
              </a:lnSpc>
              <a:spcBef>
                <a:spcPts val="1134"/>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140" name="Google Shape;140;p35" descr="Ein Bild, das sitzend, Essen, Zeichnung enthält.&#10;&#10;Automatisch generierte Beschreibung"/>
          <p:cNvPicPr preferRelativeResize="0"/>
          <p:nvPr/>
        </p:nvPicPr>
        <p:blipFill rotWithShape="1">
          <a:blip r:embed="rId2">
            <a:alphaModFix/>
          </a:blip>
          <a:srcRect/>
          <a:stretch/>
        </p:blipFill>
        <p:spPr>
          <a:xfrm>
            <a:off x="8571507" y="225162"/>
            <a:ext cx="3252084" cy="1163259"/>
          </a:xfrm>
          <a:prstGeom prst="rect">
            <a:avLst/>
          </a:prstGeom>
          <a:noFill/>
          <a:ln>
            <a:noFill/>
          </a:ln>
        </p:spPr>
      </p:pic>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Statement B">
  <p:cSld name="Statement B">
    <p:spTree>
      <p:nvGrpSpPr>
        <p:cNvPr id="1" name="Shape 141"/>
        <p:cNvGrpSpPr/>
        <p:nvPr/>
      </p:nvGrpSpPr>
      <p:grpSpPr>
        <a:xfrm>
          <a:off x="0" y="0"/>
          <a:ext cx="0" cy="0"/>
          <a:chOff x="0" y="0"/>
          <a:chExt cx="0" cy="0"/>
        </a:xfrm>
      </p:grpSpPr>
      <p:sp>
        <p:nvSpPr>
          <p:cNvPr id="142" name="Google Shape;142;p36"/>
          <p:cNvSpPr/>
          <p:nvPr/>
        </p:nvSpPr>
        <p:spPr>
          <a:xfrm>
            <a:off x="0" y="0"/>
            <a:ext cx="12192000" cy="6858000"/>
          </a:xfrm>
          <a:prstGeom prst="rect">
            <a:avLst/>
          </a:prstGeom>
          <a:solidFill>
            <a:schemeClr val="dk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Fira Sans Light"/>
              <a:ea typeface="Fira Sans Light"/>
              <a:cs typeface="Fira Sans Light"/>
              <a:sym typeface="Fira Sans Light"/>
            </a:endParaRPr>
          </a:p>
        </p:txBody>
      </p:sp>
      <p:sp>
        <p:nvSpPr>
          <p:cNvPr id="143" name="Google Shape;143;p36"/>
          <p:cNvSpPr txBox="1">
            <a:spLocks noGrp="1"/>
          </p:cNvSpPr>
          <p:nvPr>
            <p:ph type="ctrTitle"/>
          </p:nvPr>
        </p:nvSpPr>
        <p:spPr>
          <a:xfrm>
            <a:off x="790672" y="1631716"/>
            <a:ext cx="9309600" cy="2901381"/>
          </a:xfrm>
          <a:prstGeom prst="rect">
            <a:avLst/>
          </a:prstGeom>
          <a:noFill/>
          <a:ln>
            <a:noFill/>
          </a:ln>
        </p:spPr>
        <p:txBody>
          <a:bodyPr spcFirstLastPara="1" wrap="square" lIns="0" tIns="0" rIns="0" bIns="0" anchor="t" anchorCtr="0">
            <a:noAutofit/>
          </a:bodyPr>
          <a:lstStyle>
            <a:lvl1pPr lvl="0" algn="l">
              <a:lnSpc>
                <a:spcPct val="120000"/>
              </a:lnSpc>
              <a:spcBef>
                <a:spcPts val="0"/>
              </a:spcBef>
              <a:spcAft>
                <a:spcPts val="0"/>
              </a:spcAft>
              <a:buClr>
                <a:schemeClr val="lt1"/>
              </a:buClr>
              <a:buSzPts val="6000"/>
              <a:buFont typeface="Fira Sans Light"/>
              <a:buNone/>
              <a:defRPr sz="6000">
                <a:solidFill>
                  <a:schemeClr val="lt1"/>
                </a:solidFill>
                <a:latin typeface="Fira Sans Light"/>
                <a:ea typeface="Fira Sans Light"/>
                <a:cs typeface="Fira Sans Light"/>
                <a:sym typeface="Fira Sans Light"/>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44" name="Google Shape;144;p36"/>
          <p:cNvSpPr txBox="1">
            <a:spLocks noGrp="1"/>
          </p:cNvSpPr>
          <p:nvPr>
            <p:ph type="body" idx="1"/>
          </p:nvPr>
        </p:nvSpPr>
        <p:spPr>
          <a:xfrm>
            <a:off x="822499" y="4808092"/>
            <a:ext cx="9277773" cy="842942"/>
          </a:xfrm>
          <a:prstGeom prst="rect">
            <a:avLst/>
          </a:prstGeom>
          <a:noFill/>
          <a:ln>
            <a:noFill/>
          </a:ln>
        </p:spPr>
        <p:txBody>
          <a:bodyPr spcFirstLastPara="1" wrap="square" lIns="0" tIns="0" rIns="0" bIns="0" anchor="t" anchorCtr="0">
            <a:noAutofit/>
          </a:bodyPr>
          <a:lstStyle>
            <a:lvl1pPr marL="457200" lvl="0" indent="-228600" algn="l">
              <a:lnSpc>
                <a:spcPct val="130000"/>
              </a:lnSpc>
              <a:spcBef>
                <a:spcPts val="0"/>
              </a:spcBef>
              <a:spcAft>
                <a:spcPts val="0"/>
              </a:spcAft>
              <a:buClr>
                <a:schemeClr val="lt1"/>
              </a:buClr>
              <a:buSzPts val="2000"/>
              <a:buFont typeface="Fira Sans Medium"/>
              <a:buNone/>
              <a:defRPr sz="2000">
                <a:solidFill>
                  <a:schemeClr val="lt1"/>
                </a:solidFill>
                <a:latin typeface="Fira Sans Medium"/>
                <a:ea typeface="Fira Sans Medium"/>
                <a:cs typeface="Fira Sans Medium"/>
                <a:sym typeface="Fira Sans Medium"/>
              </a:defRPr>
            </a:lvl1pPr>
            <a:lvl2pPr marL="914400" lvl="1" indent="-342900" algn="l">
              <a:lnSpc>
                <a:spcPct val="144444"/>
              </a:lnSpc>
              <a:spcBef>
                <a:spcPts val="0"/>
              </a:spcBef>
              <a:spcAft>
                <a:spcPts val="0"/>
              </a:spcAft>
              <a:buSzPts val="1800"/>
              <a:buChar char="•"/>
              <a:defRPr/>
            </a:lvl2pPr>
            <a:lvl3pPr marL="1371600" lvl="2" indent="-342900" algn="l">
              <a:lnSpc>
                <a:spcPct val="130000"/>
              </a:lnSpc>
              <a:spcBef>
                <a:spcPts val="1134"/>
              </a:spcBef>
              <a:spcAft>
                <a:spcPts val="0"/>
              </a:spcAft>
              <a:buSzPts val="1800"/>
              <a:buChar char="•"/>
              <a:defRPr/>
            </a:lvl3pPr>
            <a:lvl4pPr marL="1828800" lvl="3" indent="-342900" algn="l">
              <a:lnSpc>
                <a:spcPct val="101111"/>
              </a:lnSpc>
              <a:spcBef>
                <a:spcPts val="1134"/>
              </a:spcBef>
              <a:spcAft>
                <a:spcPts val="0"/>
              </a:spcAft>
              <a:buSzPts val="1800"/>
              <a:buChar char="•"/>
              <a:defRPr/>
            </a:lvl4pPr>
            <a:lvl5pPr marL="2286000" lvl="4" indent="-342900" algn="l">
              <a:lnSpc>
                <a:spcPct val="101111"/>
              </a:lnSpc>
              <a:spcBef>
                <a:spcPts val="1134"/>
              </a:spcBef>
              <a:spcAft>
                <a:spcPts val="0"/>
              </a:spcAft>
              <a:buSzPts val="1800"/>
              <a:buChar char="•"/>
              <a:defRPr/>
            </a:lvl5pPr>
            <a:lvl6pPr marL="2743200" lvl="5" indent="-342900" algn="l">
              <a:lnSpc>
                <a:spcPct val="90000"/>
              </a:lnSpc>
              <a:spcBef>
                <a:spcPts val="1134"/>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Endfolie">
  <p:cSld name="Endfolie">
    <p:spTree>
      <p:nvGrpSpPr>
        <p:cNvPr id="1" name="Shape 145"/>
        <p:cNvGrpSpPr/>
        <p:nvPr/>
      </p:nvGrpSpPr>
      <p:grpSpPr>
        <a:xfrm>
          <a:off x="0" y="0"/>
          <a:ext cx="0" cy="0"/>
          <a:chOff x="0" y="0"/>
          <a:chExt cx="0" cy="0"/>
        </a:xfrm>
      </p:grpSpPr>
      <p:sp>
        <p:nvSpPr>
          <p:cNvPr id="146" name="Google Shape;146;p37"/>
          <p:cNvSpPr txBox="1"/>
          <p:nvPr/>
        </p:nvSpPr>
        <p:spPr>
          <a:xfrm>
            <a:off x="828675" y="3238500"/>
            <a:ext cx="2876550" cy="2133600"/>
          </a:xfrm>
          <a:prstGeom prst="rect">
            <a:avLst/>
          </a:prstGeom>
          <a:noFill/>
          <a:ln>
            <a:noFill/>
          </a:ln>
        </p:spPr>
        <p:txBody>
          <a:bodyPr spcFirstLastPara="1" wrap="square" lIns="0" tIns="0" rIns="0" bIns="0" anchor="t" anchorCtr="0">
            <a:noAutofit/>
          </a:bodyPr>
          <a:lstStyle/>
          <a:p>
            <a:pPr marL="0" marR="0" lvl="0" indent="0" algn="l" rtl="0">
              <a:lnSpc>
                <a:spcPct val="130000"/>
              </a:lnSpc>
              <a:spcBef>
                <a:spcPts val="0"/>
              </a:spcBef>
              <a:spcAft>
                <a:spcPts val="0"/>
              </a:spcAft>
              <a:buNone/>
            </a:pPr>
            <a:r>
              <a:rPr lang="de-DE" sz="1400" b="0">
                <a:solidFill>
                  <a:schemeClr val="dk1"/>
                </a:solidFill>
                <a:latin typeface="Fira Sans Medium"/>
                <a:ea typeface="Fira Sans Medium"/>
                <a:cs typeface="Fira Sans Medium"/>
                <a:sym typeface="Fira Sans Medium"/>
              </a:rPr>
              <a:t>Nationale Forschungsdaten­infrastruktur (NFDI) e.V.</a:t>
            </a:r>
            <a:endParaRPr/>
          </a:p>
          <a:p>
            <a:pPr marL="0" marR="0" lvl="0" indent="0" algn="l" rtl="0">
              <a:lnSpc>
                <a:spcPct val="130000"/>
              </a:lnSpc>
              <a:spcBef>
                <a:spcPts val="1134"/>
              </a:spcBef>
              <a:spcAft>
                <a:spcPts val="0"/>
              </a:spcAft>
              <a:buNone/>
            </a:pPr>
            <a:r>
              <a:rPr lang="de-DE" sz="1400">
                <a:solidFill>
                  <a:schemeClr val="dk1"/>
                </a:solidFill>
                <a:latin typeface="Fira Sans Light"/>
                <a:ea typeface="Fira Sans Light"/>
                <a:cs typeface="Fira Sans Light"/>
                <a:sym typeface="Fira Sans Light"/>
              </a:rPr>
              <a:t>Albert-Nestler-Straße 13</a:t>
            </a:r>
            <a:br>
              <a:rPr lang="de-DE" sz="1400">
                <a:solidFill>
                  <a:schemeClr val="dk1"/>
                </a:solidFill>
                <a:latin typeface="Fira Sans Light"/>
                <a:ea typeface="Fira Sans Light"/>
                <a:cs typeface="Fira Sans Light"/>
                <a:sym typeface="Fira Sans Light"/>
              </a:rPr>
            </a:br>
            <a:r>
              <a:rPr lang="de-DE" sz="1400">
                <a:solidFill>
                  <a:schemeClr val="dk1"/>
                </a:solidFill>
                <a:latin typeface="Fira Sans Light"/>
                <a:ea typeface="Fira Sans Light"/>
                <a:cs typeface="Fira Sans Light"/>
                <a:sym typeface="Fira Sans Light"/>
              </a:rPr>
              <a:t>76131 Karlsruhe </a:t>
            </a:r>
            <a:endParaRPr/>
          </a:p>
          <a:p>
            <a:pPr marL="0" marR="0" lvl="0" indent="0" algn="l" rtl="0">
              <a:lnSpc>
                <a:spcPct val="130000"/>
              </a:lnSpc>
              <a:spcBef>
                <a:spcPts val="1134"/>
              </a:spcBef>
              <a:spcAft>
                <a:spcPts val="0"/>
              </a:spcAft>
              <a:buNone/>
            </a:pPr>
            <a:r>
              <a:rPr lang="de-DE" sz="1400">
                <a:solidFill>
                  <a:schemeClr val="dk1"/>
                </a:solidFill>
                <a:latin typeface="Fira Sans Light"/>
                <a:ea typeface="Fira Sans Light"/>
                <a:cs typeface="Fira Sans Light"/>
                <a:sym typeface="Fira Sans Light"/>
              </a:rPr>
              <a:t>info@nfdi.de</a:t>
            </a:r>
            <a:br>
              <a:rPr lang="de-DE" sz="1400">
                <a:solidFill>
                  <a:schemeClr val="dk1"/>
                </a:solidFill>
                <a:latin typeface="Fira Sans Light"/>
                <a:ea typeface="Fira Sans Light"/>
                <a:cs typeface="Fira Sans Light"/>
                <a:sym typeface="Fira Sans Light"/>
              </a:rPr>
            </a:br>
            <a:r>
              <a:rPr lang="de-DE" sz="1400">
                <a:solidFill>
                  <a:schemeClr val="dk1"/>
                </a:solidFill>
                <a:latin typeface="Fira Sans Light"/>
                <a:ea typeface="Fira Sans Light"/>
                <a:cs typeface="Fira Sans Light"/>
                <a:sym typeface="Fira Sans Light"/>
              </a:rPr>
              <a:t>https://nfdi.de</a:t>
            </a:r>
            <a:endParaRPr/>
          </a:p>
        </p:txBody>
      </p:sp>
      <p:sp>
        <p:nvSpPr>
          <p:cNvPr id="147" name="Google Shape;147;p37"/>
          <p:cNvSpPr txBox="1"/>
          <p:nvPr/>
        </p:nvSpPr>
        <p:spPr>
          <a:xfrm>
            <a:off x="4533900" y="3467272"/>
            <a:ext cx="2038919" cy="285750"/>
          </a:xfrm>
          <a:prstGeom prst="rect">
            <a:avLst/>
          </a:prstGeom>
          <a:noFill/>
          <a:ln>
            <a:noFill/>
          </a:ln>
        </p:spPr>
        <p:txBody>
          <a:bodyPr spcFirstLastPara="1" wrap="square" lIns="0" tIns="0" rIns="0" bIns="0" anchor="t" anchorCtr="0">
            <a:noAutofit/>
          </a:bodyPr>
          <a:lstStyle/>
          <a:p>
            <a:pPr marL="0" marR="0" lvl="0" indent="0" algn="l" rtl="0">
              <a:lnSpc>
                <a:spcPct val="130000"/>
              </a:lnSpc>
              <a:spcBef>
                <a:spcPts val="0"/>
              </a:spcBef>
              <a:spcAft>
                <a:spcPts val="0"/>
              </a:spcAft>
              <a:buNone/>
            </a:pPr>
            <a:r>
              <a:rPr lang="de-DE" sz="1400" b="0">
                <a:solidFill>
                  <a:schemeClr val="dk1"/>
                </a:solidFill>
                <a:latin typeface="Fira Sans Medium"/>
                <a:ea typeface="Fira Sans Medium"/>
                <a:cs typeface="Fira Sans Medium"/>
                <a:sym typeface="Fira Sans Medium"/>
              </a:rPr>
              <a:t>Ansprechpartner</a:t>
            </a:r>
            <a:endParaRPr/>
          </a:p>
        </p:txBody>
      </p:sp>
      <p:sp>
        <p:nvSpPr>
          <p:cNvPr id="148" name="Google Shape;148;p37"/>
          <p:cNvSpPr txBox="1">
            <a:spLocks noGrp="1"/>
          </p:cNvSpPr>
          <p:nvPr>
            <p:ph type="body" idx="1"/>
          </p:nvPr>
        </p:nvSpPr>
        <p:spPr>
          <a:xfrm>
            <a:off x="4533900" y="3838300"/>
            <a:ext cx="3276001" cy="1336937"/>
          </a:xfrm>
          <a:prstGeom prst="rect">
            <a:avLst/>
          </a:prstGeom>
          <a:noFill/>
          <a:ln>
            <a:noFill/>
          </a:ln>
        </p:spPr>
        <p:txBody>
          <a:bodyPr spcFirstLastPara="1" wrap="square" lIns="0" tIns="0" rIns="0" bIns="0" anchor="t" anchorCtr="0">
            <a:noAutofit/>
          </a:bodyPr>
          <a:lstStyle>
            <a:lvl1pPr marL="457200" lvl="0" indent="-228600" algn="l">
              <a:lnSpc>
                <a:spcPct val="130000"/>
              </a:lnSpc>
              <a:spcBef>
                <a:spcPts val="0"/>
              </a:spcBef>
              <a:spcAft>
                <a:spcPts val="0"/>
              </a:spcAft>
              <a:buClr>
                <a:schemeClr val="dk1"/>
              </a:buClr>
              <a:buSzPts val="1400"/>
              <a:buFont typeface="Fira Sans Light"/>
              <a:buNone/>
              <a:defRPr sz="1400"/>
            </a:lvl1pPr>
            <a:lvl2pPr marL="914400" lvl="1" indent="-342900" algn="l">
              <a:lnSpc>
                <a:spcPct val="144444"/>
              </a:lnSpc>
              <a:spcBef>
                <a:spcPts val="0"/>
              </a:spcBef>
              <a:spcAft>
                <a:spcPts val="0"/>
              </a:spcAft>
              <a:buSzPts val="1800"/>
              <a:buChar char="•"/>
              <a:defRPr/>
            </a:lvl2pPr>
            <a:lvl3pPr marL="1371600" lvl="2" indent="-342900" algn="l">
              <a:lnSpc>
                <a:spcPct val="130000"/>
              </a:lnSpc>
              <a:spcBef>
                <a:spcPts val="1134"/>
              </a:spcBef>
              <a:spcAft>
                <a:spcPts val="0"/>
              </a:spcAft>
              <a:buSzPts val="1800"/>
              <a:buChar char="•"/>
              <a:defRPr/>
            </a:lvl3pPr>
            <a:lvl4pPr marL="1828800" lvl="3" indent="-342900" algn="l">
              <a:lnSpc>
                <a:spcPct val="101111"/>
              </a:lnSpc>
              <a:spcBef>
                <a:spcPts val="1134"/>
              </a:spcBef>
              <a:spcAft>
                <a:spcPts val="0"/>
              </a:spcAft>
              <a:buSzPts val="1800"/>
              <a:buChar char="•"/>
              <a:defRPr/>
            </a:lvl4pPr>
            <a:lvl5pPr marL="2286000" lvl="4" indent="-342900" algn="l">
              <a:lnSpc>
                <a:spcPct val="101111"/>
              </a:lnSpc>
              <a:spcBef>
                <a:spcPts val="1134"/>
              </a:spcBef>
              <a:spcAft>
                <a:spcPts val="0"/>
              </a:spcAft>
              <a:buSzPts val="1800"/>
              <a:buChar char="•"/>
              <a:defRPr/>
            </a:lvl5pPr>
            <a:lvl6pPr marL="2743200" lvl="5" indent="-342900" algn="l">
              <a:lnSpc>
                <a:spcPct val="90000"/>
              </a:lnSpc>
              <a:spcBef>
                <a:spcPts val="1134"/>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149" name="Google Shape;149;p37" descr="Ein Bild, das sitzend, Essen, Zeichnung enthält.&#10;&#10;Automatisch generierte Beschreibung"/>
          <p:cNvPicPr preferRelativeResize="0"/>
          <p:nvPr/>
        </p:nvPicPr>
        <p:blipFill rotWithShape="1">
          <a:blip r:embed="rId2">
            <a:alphaModFix/>
          </a:blip>
          <a:srcRect/>
          <a:stretch/>
        </p:blipFill>
        <p:spPr>
          <a:xfrm>
            <a:off x="8571507" y="225162"/>
            <a:ext cx="3252084" cy="1163259"/>
          </a:xfrm>
          <a:prstGeom prst="rect">
            <a:avLst/>
          </a:prstGeom>
          <a:noFill/>
          <a:ln>
            <a:noFill/>
          </a:ln>
        </p:spPr>
      </p:pic>
      <p:pic>
        <p:nvPicPr>
          <p:cNvPr id="150" name="Google Shape;150;p37"/>
          <p:cNvPicPr preferRelativeResize="0"/>
          <p:nvPr/>
        </p:nvPicPr>
        <p:blipFill rotWithShape="1">
          <a:blip r:embed="rId3">
            <a:alphaModFix/>
          </a:blip>
          <a:srcRect/>
          <a:stretch/>
        </p:blipFill>
        <p:spPr>
          <a:xfrm>
            <a:off x="828675" y="5585432"/>
            <a:ext cx="838200" cy="295275"/>
          </a:xfrm>
          <a:prstGeom prst="rect">
            <a:avLst/>
          </a:prstGeom>
          <a:noFill/>
          <a:ln>
            <a:noFill/>
          </a:ln>
        </p:spPr>
      </p:pic>
      <p:sp>
        <p:nvSpPr>
          <p:cNvPr id="151" name="Google Shape;151;p37"/>
          <p:cNvSpPr txBox="1"/>
          <p:nvPr/>
        </p:nvSpPr>
        <p:spPr>
          <a:xfrm>
            <a:off x="1666875" y="5684328"/>
            <a:ext cx="6486525" cy="246221"/>
          </a:xfrm>
          <a:prstGeom prst="rect">
            <a:avLst/>
          </a:prstGeom>
          <a:noFill/>
          <a:ln>
            <a:noFill/>
          </a:ln>
        </p:spPr>
        <p:txBody>
          <a:bodyPr spcFirstLastPara="1" wrap="square" lIns="91425" tIns="45700" rIns="91425" bIns="45700" anchor="b" anchorCtr="0">
            <a:spAutoFit/>
          </a:bodyPr>
          <a:lstStyle/>
          <a:p>
            <a:pPr marL="0" marR="0" lvl="0" indent="0" algn="l" rtl="0">
              <a:lnSpc>
                <a:spcPct val="100000"/>
              </a:lnSpc>
              <a:spcBef>
                <a:spcPts val="0"/>
              </a:spcBef>
              <a:spcAft>
                <a:spcPts val="0"/>
              </a:spcAft>
              <a:buClr>
                <a:schemeClr val="dk1"/>
              </a:buClr>
              <a:buSzPts val="1000"/>
              <a:buFont typeface="Fira Sans Medium"/>
              <a:buNone/>
            </a:pPr>
            <a:r>
              <a:rPr lang="de-DE" sz="1000">
                <a:solidFill>
                  <a:schemeClr val="dk1"/>
                </a:solidFill>
                <a:latin typeface="Fira Sans Medium"/>
                <a:ea typeface="Fira Sans Medium"/>
                <a:cs typeface="Fira Sans Medium"/>
                <a:sym typeface="Fira Sans Medium"/>
              </a:rPr>
              <a:t>This work is licensed under a </a:t>
            </a:r>
            <a:r>
              <a:rPr lang="de-DE" sz="1000" u="sng">
                <a:solidFill>
                  <a:schemeClr val="dk1"/>
                </a:solidFill>
                <a:latin typeface="Fira Sans Medium"/>
                <a:ea typeface="Fira Sans Medium"/>
                <a:cs typeface="Fira Sans Medium"/>
                <a:sym typeface="Fira Sans Medium"/>
                <a:hlinkClick r:id="rId4">
                  <a:extLst>
                    <a:ext uri="{A12FA001-AC4F-418D-AE19-62706E023703}">
                      <ahyp:hlinkClr xmlns:ahyp="http://schemas.microsoft.com/office/drawing/2018/hyperlinkcolor" val="tx"/>
                    </a:ext>
                  </a:extLst>
                </a:hlinkClick>
              </a:rPr>
              <a:t>Creative Commons Attribution-NoDerivatives 4.0 International License</a:t>
            </a:r>
            <a:r>
              <a:rPr lang="de-DE" sz="1000">
                <a:solidFill>
                  <a:schemeClr val="dk1"/>
                </a:solidFill>
                <a:latin typeface="Fira Sans Medium"/>
                <a:ea typeface="Fira Sans Medium"/>
                <a:cs typeface="Fira Sans Medium"/>
                <a:sym typeface="Fira Sans Medium"/>
              </a:rPr>
              <a:t>.</a:t>
            </a:r>
            <a:endParaRPr sz="1000">
              <a:solidFill>
                <a:schemeClr val="dk1"/>
              </a:solidFill>
              <a:latin typeface="Fira Sans Medium"/>
              <a:ea typeface="Fira Sans Medium"/>
              <a:cs typeface="Fira Sans Medium"/>
              <a:sym typeface="Fira Sans Medium"/>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Benutzerdefiniertes Layou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02D56F5-DD76-41BF-A159-A2DA46CF0EBD}"/>
              </a:ext>
            </a:extLst>
          </p:cNvPr>
          <p:cNvSpPr>
            <a:spLocks noGrp="1"/>
          </p:cNvSpPr>
          <p:nvPr>
            <p:ph type="title"/>
          </p:nvPr>
        </p:nvSpPr>
        <p:spPr>
          <a:xfrm>
            <a:off x="1215648" y="125895"/>
            <a:ext cx="10641389" cy="548241"/>
          </a:xfrm>
          <a:prstGeom prst="rect">
            <a:avLst/>
          </a:prstGeom>
        </p:spPr>
        <p:txBody>
          <a:bodyPr/>
          <a:lstStyle>
            <a:lvl1pPr>
              <a:defRPr b="1">
                <a:solidFill>
                  <a:srgbClr val="113061"/>
                </a:solidFill>
                <a:latin typeface="+mn-lt"/>
              </a:defRPr>
            </a:lvl1pPr>
          </a:lstStyle>
          <a:p>
            <a:endParaRPr lang="en-US" dirty="0"/>
          </a:p>
        </p:txBody>
      </p:sp>
      <p:sp>
        <p:nvSpPr>
          <p:cNvPr id="5" name="Inhaltsplatzhalter 4">
            <a:extLst>
              <a:ext uri="{FF2B5EF4-FFF2-40B4-BE49-F238E27FC236}">
                <a16:creationId xmlns:a16="http://schemas.microsoft.com/office/drawing/2014/main" id="{E59144EB-8493-42DD-8846-A31B895942D6}"/>
              </a:ext>
            </a:extLst>
          </p:cNvPr>
          <p:cNvSpPr>
            <a:spLocks noGrp="1"/>
          </p:cNvSpPr>
          <p:nvPr>
            <p:ph sz="quarter" idx="10" hasCustomPrompt="1"/>
          </p:nvPr>
        </p:nvSpPr>
        <p:spPr>
          <a:xfrm>
            <a:off x="1216796" y="696473"/>
            <a:ext cx="10640242" cy="393364"/>
          </a:xfrm>
          <a:prstGeom prst="rect">
            <a:avLst/>
          </a:prstGeom>
        </p:spPr>
        <p:txBody>
          <a:bodyPr/>
          <a:lstStyle>
            <a:lvl1pPr marL="0" indent="0">
              <a:buNone/>
              <a:defRPr sz="2400">
                <a:solidFill>
                  <a:srgbClr val="1C9DD4"/>
                </a:solidFill>
              </a:defRPr>
            </a:lvl1pPr>
          </a:lstStyle>
          <a:p>
            <a:pPr lvl="0"/>
            <a:r>
              <a:rPr lang="de-DE" dirty="0"/>
              <a:t>Untertitel hinzufügen</a:t>
            </a:r>
            <a:endParaRPr lang="en-US" dirty="0"/>
          </a:p>
        </p:txBody>
      </p:sp>
      <p:sp>
        <p:nvSpPr>
          <p:cNvPr id="7" name="Inhaltsplatzhalter 6">
            <a:extLst>
              <a:ext uri="{FF2B5EF4-FFF2-40B4-BE49-F238E27FC236}">
                <a16:creationId xmlns:a16="http://schemas.microsoft.com/office/drawing/2014/main" id="{F56607D5-0195-4E3A-8762-E65F7EC24000}"/>
              </a:ext>
            </a:extLst>
          </p:cNvPr>
          <p:cNvSpPr>
            <a:spLocks noGrp="1"/>
          </p:cNvSpPr>
          <p:nvPr>
            <p:ph sz="quarter" idx="11"/>
          </p:nvPr>
        </p:nvSpPr>
        <p:spPr>
          <a:xfrm>
            <a:off x="1218161" y="6427420"/>
            <a:ext cx="10212388" cy="212725"/>
          </a:xfrm>
          <a:prstGeom prst="rect">
            <a:avLst/>
          </a:prstGeom>
          <a:ln>
            <a:noFill/>
          </a:ln>
        </p:spPr>
        <p:txBody>
          <a:bodyPr/>
          <a:lstStyle>
            <a:lvl1pPr marL="0" indent="0">
              <a:buNone/>
              <a:defRPr sz="800">
                <a:solidFill>
                  <a:srgbClr val="113061"/>
                </a:solidFill>
              </a:defRPr>
            </a:lvl1pPr>
            <a:lvl2pPr>
              <a:defRPr sz="800">
                <a:solidFill>
                  <a:srgbClr val="113061"/>
                </a:solidFill>
              </a:defRPr>
            </a:lvl2pPr>
            <a:lvl3pPr>
              <a:defRPr sz="800">
                <a:solidFill>
                  <a:srgbClr val="113061"/>
                </a:solidFill>
              </a:defRPr>
            </a:lvl3pPr>
            <a:lvl4pPr>
              <a:defRPr sz="800">
                <a:solidFill>
                  <a:srgbClr val="113061"/>
                </a:solidFill>
              </a:defRPr>
            </a:lvl4pPr>
            <a:lvl5pPr>
              <a:defRPr sz="800">
                <a:solidFill>
                  <a:srgbClr val="113061"/>
                </a:solidFill>
              </a:defRPr>
            </a:lvl5pPr>
          </a:lstStyle>
          <a:p>
            <a:pPr lvl="0"/>
            <a:r>
              <a:rPr lang="de-DE" dirty="0"/>
              <a:t>Mastertextformat bearbeiten</a:t>
            </a:r>
            <a:endParaRPr lang="en-US" dirty="0"/>
          </a:p>
        </p:txBody>
      </p:sp>
    </p:spTree>
    <p:extLst>
      <p:ext uri="{BB962C8B-B14F-4D97-AF65-F5344CB8AC3E}">
        <p14:creationId xmlns:p14="http://schemas.microsoft.com/office/powerpoint/2010/main" val="2728265444"/>
      </p:ext>
    </p:extLst>
  </p:cSld>
  <p:clrMapOvr>
    <a:masterClrMapping/>
  </p:clrMapOvr>
  <p:extLst>
    <p:ext uri="{DCECCB84-F9BA-43D5-87BE-67443E8EF086}">
      <p15:sldGuideLst xmlns:p15="http://schemas.microsoft.com/office/powerpoint/2012/main">
        <p15:guide id="1" pos="824">
          <p15:clr>
            <a:srgbClr val="FBAE40"/>
          </p15:clr>
        </p15:guide>
        <p15:guide id="2" orient="horz" pos="799">
          <p15:clr>
            <a:srgbClr val="FBAE40"/>
          </p15:clr>
        </p15:guide>
        <p15:guide id="3" orient="horz" pos="4178">
          <p15:clr>
            <a:srgbClr val="FBAE40"/>
          </p15:clr>
        </p15:guide>
        <p15:guide id="4" pos="7469">
          <p15:clr>
            <a:srgbClr val="FBAE40"/>
          </p15:clr>
        </p15:guide>
        <p15:guide id="5" pos="4180">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cSld name="1_Benutzerdefiniertes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337356802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tatement A">
  <p:cSld name="Statement A">
    <p:spTree>
      <p:nvGrpSpPr>
        <p:cNvPr id="1" name="Shape 24"/>
        <p:cNvGrpSpPr/>
        <p:nvPr/>
      </p:nvGrpSpPr>
      <p:grpSpPr>
        <a:xfrm>
          <a:off x="0" y="0"/>
          <a:ext cx="0" cy="0"/>
          <a:chOff x="0" y="0"/>
          <a:chExt cx="0" cy="0"/>
        </a:xfrm>
      </p:grpSpPr>
      <p:sp>
        <p:nvSpPr>
          <p:cNvPr id="25" name="Google Shape;25;p23"/>
          <p:cNvSpPr txBox="1">
            <a:spLocks noGrp="1"/>
          </p:cNvSpPr>
          <p:nvPr>
            <p:ph type="ctrTitle"/>
          </p:nvPr>
        </p:nvSpPr>
        <p:spPr>
          <a:xfrm>
            <a:off x="790673" y="1631716"/>
            <a:ext cx="9309768" cy="2901381"/>
          </a:xfrm>
          <a:prstGeom prst="rect">
            <a:avLst/>
          </a:prstGeom>
          <a:noFill/>
          <a:ln>
            <a:noFill/>
          </a:ln>
        </p:spPr>
        <p:txBody>
          <a:bodyPr spcFirstLastPara="1" wrap="square" lIns="0" tIns="0" rIns="0" bIns="0" anchor="t" anchorCtr="0">
            <a:noAutofit/>
          </a:bodyPr>
          <a:lstStyle>
            <a:lvl1pPr lvl="0" algn="l">
              <a:lnSpc>
                <a:spcPct val="120000"/>
              </a:lnSpc>
              <a:spcBef>
                <a:spcPts val="0"/>
              </a:spcBef>
              <a:spcAft>
                <a:spcPts val="0"/>
              </a:spcAft>
              <a:buClr>
                <a:schemeClr val="dk1"/>
              </a:buClr>
              <a:buSzPts val="6000"/>
              <a:buFont typeface="Fira Sans Light"/>
              <a:buNone/>
              <a:defRPr sz="6000">
                <a:solidFill>
                  <a:schemeClr val="dk1"/>
                </a:solidFill>
                <a:latin typeface="Fira Sans Light"/>
                <a:ea typeface="Fira Sans Light"/>
                <a:cs typeface="Fira Sans Light"/>
                <a:sym typeface="Fira Sans Light"/>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6" name="Google Shape;26;p23"/>
          <p:cNvSpPr txBox="1">
            <a:spLocks noGrp="1"/>
          </p:cNvSpPr>
          <p:nvPr>
            <p:ph type="body" idx="1"/>
          </p:nvPr>
        </p:nvSpPr>
        <p:spPr>
          <a:xfrm>
            <a:off x="822499" y="4808092"/>
            <a:ext cx="9277942" cy="842942"/>
          </a:xfrm>
          <a:prstGeom prst="rect">
            <a:avLst/>
          </a:prstGeom>
          <a:noFill/>
          <a:ln>
            <a:noFill/>
          </a:ln>
        </p:spPr>
        <p:txBody>
          <a:bodyPr spcFirstLastPara="1" wrap="square" lIns="0" tIns="0" rIns="0" bIns="0" anchor="t" anchorCtr="0">
            <a:noAutofit/>
          </a:bodyPr>
          <a:lstStyle>
            <a:lvl1pPr marL="457200" lvl="0" indent="-228600" algn="l">
              <a:lnSpc>
                <a:spcPct val="130000"/>
              </a:lnSpc>
              <a:spcBef>
                <a:spcPts val="0"/>
              </a:spcBef>
              <a:spcAft>
                <a:spcPts val="0"/>
              </a:spcAft>
              <a:buClr>
                <a:schemeClr val="dk1"/>
              </a:buClr>
              <a:buSzPts val="2000"/>
              <a:buFont typeface="Fira Sans Medium"/>
              <a:buNone/>
              <a:defRPr sz="2000">
                <a:latin typeface="Fira Sans Medium"/>
                <a:ea typeface="Fira Sans Medium"/>
                <a:cs typeface="Fira Sans Medium"/>
                <a:sym typeface="Fira Sans Medium"/>
              </a:defRPr>
            </a:lvl1pPr>
            <a:lvl2pPr marL="914400" lvl="1" indent="-342900" algn="l">
              <a:lnSpc>
                <a:spcPct val="144444"/>
              </a:lnSpc>
              <a:spcBef>
                <a:spcPts val="0"/>
              </a:spcBef>
              <a:spcAft>
                <a:spcPts val="0"/>
              </a:spcAft>
              <a:buSzPts val="1800"/>
              <a:buChar char="•"/>
              <a:defRPr/>
            </a:lvl2pPr>
            <a:lvl3pPr marL="1371600" lvl="2" indent="-342900" algn="l">
              <a:lnSpc>
                <a:spcPct val="130000"/>
              </a:lnSpc>
              <a:spcBef>
                <a:spcPts val="1134"/>
              </a:spcBef>
              <a:spcAft>
                <a:spcPts val="0"/>
              </a:spcAft>
              <a:buSzPts val="1800"/>
              <a:buChar char="•"/>
              <a:defRPr/>
            </a:lvl3pPr>
            <a:lvl4pPr marL="1828800" lvl="3" indent="-342900" algn="l">
              <a:lnSpc>
                <a:spcPct val="101111"/>
              </a:lnSpc>
              <a:spcBef>
                <a:spcPts val="1134"/>
              </a:spcBef>
              <a:spcAft>
                <a:spcPts val="0"/>
              </a:spcAft>
              <a:buSzPts val="1800"/>
              <a:buChar char="•"/>
              <a:defRPr/>
            </a:lvl4pPr>
            <a:lvl5pPr marL="2286000" lvl="4" indent="-342900" algn="l">
              <a:lnSpc>
                <a:spcPct val="101111"/>
              </a:lnSpc>
              <a:spcBef>
                <a:spcPts val="1134"/>
              </a:spcBef>
              <a:spcAft>
                <a:spcPts val="0"/>
              </a:spcAft>
              <a:buSzPts val="1800"/>
              <a:buChar char="•"/>
              <a:defRPr/>
            </a:lvl5pPr>
            <a:lvl6pPr marL="2743200" lvl="5" indent="-342900" algn="l">
              <a:lnSpc>
                <a:spcPct val="90000"/>
              </a:lnSpc>
              <a:spcBef>
                <a:spcPts val="1134"/>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7" name="Google Shape;27;p23"/>
          <p:cNvSpPr txBox="1">
            <a:spLocks noGrp="1"/>
          </p:cNvSpPr>
          <p:nvPr>
            <p:ph type="dt" idx="10"/>
          </p:nvPr>
        </p:nvSpPr>
        <p:spPr>
          <a:xfrm>
            <a:off x="10204101" y="6403006"/>
            <a:ext cx="777192" cy="180000"/>
          </a:xfrm>
          <a:prstGeom prst="rect">
            <a:avLst/>
          </a:prstGeom>
          <a:noFill/>
          <a:ln>
            <a:noFill/>
          </a:ln>
        </p:spPr>
        <p:txBody>
          <a:bodyPr spcFirstLastPara="1" wrap="square" lIns="0" tIns="0" rIns="0" bIns="0" anchor="t" anchorCtr="0">
            <a:noAutofit/>
          </a:bodyPr>
          <a:lstStyle>
            <a:lvl1pPr lvl="0" algn="r">
              <a:lnSpc>
                <a:spcPct val="140000"/>
              </a:lnSpc>
              <a:spcBef>
                <a:spcPts val="0"/>
              </a:spcBef>
              <a:spcAft>
                <a:spcPts val="0"/>
              </a:spcAft>
              <a:buSzPts val="1400"/>
              <a:buNone/>
              <a:defRPr sz="1000">
                <a:solidFill>
                  <a:schemeClr val="accent5"/>
                </a:solidFill>
                <a:latin typeface="Fira Sans Medium"/>
                <a:ea typeface="Fira Sans Medium"/>
                <a:cs typeface="Fira Sans Medium"/>
                <a:sym typeface="Fira Sans Medium"/>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8" name="Google Shape;28;p23"/>
          <p:cNvSpPr txBox="1">
            <a:spLocks noGrp="1"/>
          </p:cNvSpPr>
          <p:nvPr>
            <p:ph type="ftr" idx="11"/>
          </p:nvPr>
        </p:nvSpPr>
        <p:spPr>
          <a:xfrm>
            <a:off x="838200" y="6403006"/>
            <a:ext cx="9163380" cy="180000"/>
          </a:xfrm>
          <a:prstGeom prst="rect">
            <a:avLst/>
          </a:prstGeom>
          <a:noFill/>
          <a:ln>
            <a:noFill/>
          </a:ln>
        </p:spPr>
        <p:txBody>
          <a:bodyPr spcFirstLastPara="1" wrap="square" lIns="0" tIns="0" rIns="0" bIns="0" anchor="t" anchorCtr="0">
            <a:noAutofit/>
          </a:bodyPr>
          <a:lstStyle>
            <a:lvl1pPr lvl="0" algn="l">
              <a:lnSpc>
                <a:spcPct val="140000"/>
              </a:lnSpc>
              <a:spcBef>
                <a:spcPts val="0"/>
              </a:spcBef>
              <a:spcAft>
                <a:spcPts val="0"/>
              </a:spcAft>
              <a:buSzPts val="1400"/>
              <a:buNone/>
              <a:defRPr sz="1000">
                <a:solidFill>
                  <a:schemeClr val="accent5"/>
                </a:solidFill>
                <a:latin typeface="Fira Sans Medium"/>
                <a:ea typeface="Fira Sans Medium"/>
                <a:cs typeface="Fira Sans Medium"/>
                <a:sym typeface="Fira Sans Medium"/>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9" name="Google Shape;29;p23"/>
          <p:cNvSpPr txBox="1">
            <a:spLocks noGrp="1"/>
          </p:cNvSpPr>
          <p:nvPr>
            <p:ph type="sldNum" idx="12"/>
          </p:nvPr>
        </p:nvSpPr>
        <p:spPr>
          <a:xfrm>
            <a:off x="11183814" y="6403006"/>
            <a:ext cx="347261" cy="180000"/>
          </a:xfrm>
          <a:prstGeom prst="rect">
            <a:avLst/>
          </a:prstGeom>
          <a:noFill/>
          <a:ln>
            <a:noFill/>
          </a:ln>
        </p:spPr>
        <p:txBody>
          <a:bodyPr spcFirstLastPara="1" wrap="square" lIns="0" tIns="0" rIns="0" bIns="0" anchor="t" anchorCtr="0">
            <a:noAutofit/>
          </a:bodyPr>
          <a:lstStyle>
            <a:lvl1pPr marL="0" lvl="0" indent="0" algn="r">
              <a:lnSpc>
                <a:spcPct val="140000"/>
              </a:lnSpc>
              <a:spcBef>
                <a:spcPts val="0"/>
              </a:spcBef>
              <a:buNone/>
              <a:defRPr sz="1000" b="0" i="0" u="none" strike="noStrike" cap="none">
                <a:solidFill>
                  <a:schemeClr val="accent5"/>
                </a:solidFill>
                <a:latin typeface="Fira Sans Medium"/>
                <a:ea typeface="Fira Sans Medium"/>
                <a:cs typeface="Fira Sans Medium"/>
                <a:sym typeface="Fira Sans Medium"/>
              </a:defRPr>
            </a:lvl1pPr>
            <a:lvl2pPr marL="0" lvl="1" indent="0" algn="r">
              <a:lnSpc>
                <a:spcPct val="140000"/>
              </a:lnSpc>
              <a:spcBef>
                <a:spcPts val="0"/>
              </a:spcBef>
              <a:buNone/>
              <a:defRPr sz="1000" b="0" i="0" u="none" strike="noStrike" cap="none">
                <a:solidFill>
                  <a:schemeClr val="accent5"/>
                </a:solidFill>
                <a:latin typeface="Fira Sans Medium"/>
                <a:ea typeface="Fira Sans Medium"/>
                <a:cs typeface="Fira Sans Medium"/>
                <a:sym typeface="Fira Sans Medium"/>
              </a:defRPr>
            </a:lvl2pPr>
            <a:lvl3pPr marL="0" lvl="2" indent="0" algn="r">
              <a:lnSpc>
                <a:spcPct val="140000"/>
              </a:lnSpc>
              <a:spcBef>
                <a:spcPts val="0"/>
              </a:spcBef>
              <a:buNone/>
              <a:defRPr sz="1000" b="0" i="0" u="none" strike="noStrike" cap="none">
                <a:solidFill>
                  <a:schemeClr val="accent5"/>
                </a:solidFill>
                <a:latin typeface="Fira Sans Medium"/>
                <a:ea typeface="Fira Sans Medium"/>
                <a:cs typeface="Fira Sans Medium"/>
                <a:sym typeface="Fira Sans Medium"/>
              </a:defRPr>
            </a:lvl3pPr>
            <a:lvl4pPr marL="0" lvl="3" indent="0" algn="r">
              <a:lnSpc>
                <a:spcPct val="140000"/>
              </a:lnSpc>
              <a:spcBef>
                <a:spcPts val="0"/>
              </a:spcBef>
              <a:buNone/>
              <a:defRPr sz="1000" b="0" i="0" u="none" strike="noStrike" cap="none">
                <a:solidFill>
                  <a:schemeClr val="accent5"/>
                </a:solidFill>
                <a:latin typeface="Fira Sans Medium"/>
                <a:ea typeface="Fira Sans Medium"/>
                <a:cs typeface="Fira Sans Medium"/>
                <a:sym typeface="Fira Sans Medium"/>
              </a:defRPr>
            </a:lvl4pPr>
            <a:lvl5pPr marL="0" lvl="4" indent="0" algn="r">
              <a:lnSpc>
                <a:spcPct val="140000"/>
              </a:lnSpc>
              <a:spcBef>
                <a:spcPts val="0"/>
              </a:spcBef>
              <a:buNone/>
              <a:defRPr sz="1000" b="0" i="0" u="none" strike="noStrike" cap="none">
                <a:solidFill>
                  <a:schemeClr val="accent5"/>
                </a:solidFill>
                <a:latin typeface="Fira Sans Medium"/>
                <a:ea typeface="Fira Sans Medium"/>
                <a:cs typeface="Fira Sans Medium"/>
                <a:sym typeface="Fira Sans Medium"/>
              </a:defRPr>
            </a:lvl5pPr>
            <a:lvl6pPr marL="0" lvl="5" indent="0" algn="r">
              <a:lnSpc>
                <a:spcPct val="140000"/>
              </a:lnSpc>
              <a:spcBef>
                <a:spcPts val="0"/>
              </a:spcBef>
              <a:buNone/>
              <a:defRPr sz="1000" b="0" i="0" u="none" strike="noStrike" cap="none">
                <a:solidFill>
                  <a:schemeClr val="accent5"/>
                </a:solidFill>
                <a:latin typeface="Fira Sans Medium"/>
                <a:ea typeface="Fira Sans Medium"/>
                <a:cs typeface="Fira Sans Medium"/>
                <a:sym typeface="Fira Sans Medium"/>
              </a:defRPr>
            </a:lvl6pPr>
            <a:lvl7pPr marL="0" lvl="6" indent="0" algn="r">
              <a:lnSpc>
                <a:spcPct val="140000"/>
              </a:lnSpc>
              <a:spcBef>
                <a:spcPts val="0"/>
              </a:spcBef>
              <a:buNone/>
              <a:defRPr sz="1000" b="0" i="0" u="none" strike="noStrike" cap="none">
                <a:solidFill>
                  <a:schemeClr val="accent5"/>
                </a:solidFill>
                <a:latin typeface="Fira Sans Medium"/>
                <a:ea typeface="Fira Sans Medium"/>
                <a:cs typeface="Fira Sans Medium"/>
                <a:sym typeface="Fira Sans Medium"/>
              </a:defRPr>
            </a:lvl7pPr>
            <a:lvl8pPr marL="0" lvl="7" indent="0" algn="r">
              <a:lnSpc>
                <a:spcPct val="140000"/>
              </a:lnSpc>
              <a:spcBef>
                <a:spcPts val="0"/>
              </a:spcBef>
              <a:buNone/>
              <a:defRPr sz="1000" b="0" i="0" u="none" strike="noStrike" cap="none">
                <a:solidFill>
                  <a:schemeClr val="accent5"/>
                </a:solidFill>
                <a:latin typeface="Fira Sans Medium"/>
                <a:ea typeface="Fira Sans Medium"/>
                <a:cs typeface="Fira Sans Medium"/>
                <a:sym typeface="Fira Sans Medium"/>
              </a:defRPr>
            </a:lvl8pPr>
            <a:lvl9pPr marL="0" lvl="8" indent="0" algn="r">
              <a:lnSpc>
                <a:spcPct val="140000"/>
              </a:lnSpc>
              <a:spcBef>
                <a:spcPts val="0"/>
              </a:spcBef>
              <a:buNone/>
              <a:defRPr sz="1000" b="0" i="0" u="none" strike="noStrike" cap="none">
                <a:solidFill>
                  <a:schemeClr val="accent5"/>
                </a:solidFill>
                <a:latin typeface="Fira Sans Medium"/>
                <a:ea typeface="Fira Sans Medium"/>
                <a:cs typeface="Fira Sans Medium"/>
                <a:sym typeface="Fira Sans Medium"/>
              </a:defRPr>
            </a:lvl9pPr>
          </a:lstStyle>
          <a:p>
            <a:pPr marL="0" lvl="0" indent="0" algn="r" rtl="0">
              <a:spcBef>
                <a:spcPts val="0"/>
              </a:spcBef>
              <a:spcAft>
                <a:spcPts val="0"/>
              </a:spcAft>
              <a:buNone/>
            </a:pPr>
            <a:fld id="{00000000-1234-1234-1234-123412341234}" type="slidenum">
              <a:rPr lang="de-DE"/>
              <a:t>‹Nr.›</a:t>
            </a:fld>
            <a:endParaRPr/>
          </a:p>
        </p:txBody>
      </p:sp>
      <p:pic>
        <p:nvPicPr>
          <p:cNvPr id="30" name="Google Shape;30;p23" descr="Ein Bild, das sitzend, Essen, Zeichnung enthält.&#10;&#10;Automatisch generierte Beschreibung"/>
          <p:cNvPicPr preferRelativeResize="0"/>
          <p:nvPr/>
        </p:nvPicPr>
        <p:blipFill rotWithShape="1">
          <a:blip r:embed="rId2">
            <a:alphaModFix/>
          </a:blip>
          <a:srcRect/>
          <a:stretch/>
        </p:blipFill>
        <p:spPr>
          <a:xfrm>
            <a:off x="8571507" y="225162"/>
            <a:ext cx="3252084" cy="1163259"/>
          </a:xfrm>
          <a:prstGeom prst="rect">
            <a:avLst/>
          </a:prstGeom>
          <a:noFill/>
          <a:ln>
            <a:noFill/>
          </a:ln>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1_Inhalt">
  <p:cSld name="1_Inhalt">
    <p:spTree>
      <p:nvGrpSpPr>
        <p:cNvPr id="1" name="Shape 31"/>
        <p:cNvGrpSpPr/>
        <p:nvPr/>
      </p:nvGrpSpPr>
      <p:grpSpPr>
        <a:xfrm>
          <a:off x="0" y="0"/>
          <a:ext cx="0" cy="0"/>
          <a:chOff x="0" y="0"/>
          <a:chExt cx="0" cy="0"/>
        </a:xfrm>
      </p:grpSpPr>
      <p:sp>
        <p:nvSpPr>
          <p:cNvPr id="32" name="Google Shape;32;p24"/>
          <p:cNvSpPr txBox="1">
            <a:spLocks noGrp="1"/>
          </p:cNvSpPr>
          <p:nvPr>
            <p:ph type="title"/>
          </p:nvPr>
        </p:nvSpPr>
        <p:spPr>
          <a:xfrm>
            <a:off x="838199" y="439774"/>
            <a:ext cx="7218367" cy="762725"/>
          </a:xfrm>
          <a:prstGeom prst="rect">
            <a:avLst/>
          </a:prstGeom>
          <a:noFill/>
          <a:ln>
            <a:noFill/>
          </a:ln>
        </p:spPr>
        <p:txBody>
          <a:bodyPr spcFirstLastPara="1" wrap="square" lIns="0" tIns="0" rIns="0" bIns="0" anchor="t" anchorCtr="0">
            <a:noAutofit/>
          </a:bodyPr>
          <a:lstStyle>
            <a:lvl1pPr lvl="0" algn="l">
              <a:lnSpc>
                <a:spcPct val="120000"/>
              </a:lnSpc>
              <a:spcBef>
                <a:spcPts val="0"/>
              </a:spcBef>
              <a:spcAft>
                <a:spcPts val="0"/>
              </a:spcAft>
              <a:buClr>
                <a:schemeClr val="dk2"/>
              </a:buClr>
              <a:buSzPts val="2400"/>
              <a:buFont typeface="Fira Sans Medium"/>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3" name="Google Shape;33;p24"/>
          <p:cNvSpPr txBox="1">
            <a:spLocks noGrp="1"/>
          </p:cNvSpPr>
          <p:nvPr>
            <p:ph type="body" idx="1"/>
          </p:nvPr>
        </p:nvSpPr>
        <p:spPr>
          <a:xfrm>
            <a:off x="838200" y="1701562"/>
            <a:ext cx="10692875" cy="4351338"/>
          </a:xfrm>
          <a:prstGeom prst="rect">
            <a:avLst/>
          </a:prstGeom>
          <a:noFill/>
          <a:ln>
            <a:noFill/>
          </a:ln>
        </p:spPr>
        <p:txBody>
          <a:bodyPr spcFirstLastPara="1" wrap="square" lIns="0" tIns="0" rIns="0" bIns="0" anchor="t" anchorCtr="0">
            <a:noAutofit/>
          </a:bodyPr>
          <a:lstStyle>
            <a:lvl1pPr marL="457200" lvl="0" indent="-228600" algn="l">
              <a:lnSpc>
                <a:spcPct val="144444"/>
              </a:lnSpc>
              <a:spcBef>
                <a:spcPts val="0"/>
              </a:spcBef>
              <a:spcAft>
                <a:spcPts val="0"/>
              </a:spcAft>
              <a:buClr>
                <a:schemeClr val="dk1"/>
              </a:buClr>
              <a:buSzPts val="1800"/>
              <a:buNone/>
              <a:defRPr/>
            </a:lvl1pPr>
            <a:lvl2pPr marL="914400" lvl="1" indent="-355600" algn="l">
              <a:lnSpc>
                <a:spcPct val="130000"/>
              </a:lnSpc>
              <a:spcBef>
                <a:spcPts val="1134"/>
              </a:spcBef>
              <a:spcAft>
                <a:spcPts val="0"/>
              </a:spcAft>
              <a:buSzPts val="2000"/>
              <a:buChar char="•"/>
              <a:defRPr/>
            </a:lvl2pPr>
            <a:lvl3pPr marL="1371600" lvl="2" indent="-342900" algn="l">
              <a:lnSpc>
                <a:spcPct val="130000"/>
              </a:lnSpc>
              <a:spcBef>
                <a:spcPts val="1134"/>
              </a:spcBef>
              <a:spcAft>
                <a:spcPts val="0"/>
              </a:spcAft>
              <a:buSzPts val="1800"/>
              <a:buChar char="•"/>
              <a:defRPr/>
            </a:lvl3pPr>
            <a:lvl4pPr marL="1828800" lvl="3" indent="-342900" algn="l">
              <a:lnSpc>
                <a:spcPct val="101111"/>
              </a:lnSpc>
              <a:spcBef>
                <a:spcPts val="1134"/>
              </a:spcBef>
              <a:spcAft>
                <a:spcPts val="0"/>
              </a:spcAft>
              <a:buSzPts val="1800"/>
              <a:buChar char="•"/>
              <a:defRPr/>
            </a:lvl4pPr>
            <a:lvl5pPr marL="2286000" lvl="4" indent="-342900" algn="l">
              <a:lnSpc>
                <a:spcPct val="101111"/>
              </a:lnSpc>
              <a:spcBef>
                <a:spcPts val="1134"/>
              </a:spcBef>
              <a:spcAft>
                <a:spcPts val="0"/>
              </a:spcAft>
              <a:buSzPts val="1800"/>
              <a:buChar char="•"/>
              <a:defRPr/>
            </a:lvl5pPr>
            <a:lvl6pPr marL="2743200" lvl="5" indent="-342900" algn="l">
              <a:lnSpc>
                <a:spcPct val="90000"/>
              </a:lnSpc>
              <a:spcBef>
                <a:spcPts val="1134"/>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4" name="Google Shape;34;p24"/>
          <p:cNvSpPr txBox="1">
            <a:spLocks noGrp="1"/>
          </p:cNvSpPr>
          <p:nvPr>
            <p:ph type="dt" idx="10"/>
          </p:nvPr>
        </p:nvSpPr>
        <p:spPr>
          <a:xfrm>
            <a:off x="10204101" y="6403006"/>
            <a:ext cx="777192" cy="180000"/>
          </a:xfrm>
          <a:prstGeom prst="rect">
            <a:avLst/>
          </a:prstGeom>
          <a:noFill/>
          <a:ln>
            <a:noFill/>
          </a:ln>
        </p:spPr>
        <p:txBody>
          <a:bodyPr spcFirstLastPara="1" wrap="square" lIns="0" tIns="0" rIns="0" bIns="0" anchor="t" anchorCtr="0">
            <a:noAutofit/>
          </a:bodyPr>
          <a:lstStyle>
            <a:lvl1pPr lvl="0" algn="r">
              <a:lnSpc>
                <a:spcPct val="77777"/>
              </a:lnSpc>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5" name="Google Shape;35;p24"/>
          <p:cNvSpPr txBox="1">
            <a:spLocks noGrp="1"/>
          </p:cNvSpPr>
          <p:nvPr>
            <p:ph type="ftr" idx="11"/>
          </p:nvPr>
        </p:nvSpPr>
        <p:spPr>
          <a:xfrm>
            <a:off x="838200" y="6403006"/>
            <a:ext cx="9163380" cy="180000"/>
          </a:xfrm>
          <a:prstGeom prst="rect">
            <a:avLst/>
          </a:prstGeom>
          <a:noFill/>
          <a:ln>
            <a:noFill/>
          </a:ln>
        </p:spPr>
        <p:txBody>
          <a:bodyPr spcFirstLastPara="1" wrap="square" lIns="0" tIns="0" rIns="0" bIns="0" anchor="t" anchorCtr="0">
            <a:noAutofit/>
          </a:bodyPr>
          <a:lstStyle>
            <a:lvl1pPr lvl="0" algn="l">
              <a:lnSpc>
                <a:spcPct val="140000"/>
              </a:lnSpc>
              <a:spcBef>
                <a:spcPts val="0"/>
              </a:spcBef>
              <a:spcAft>
                <a:spcPts val="0"/>
              </a:spcAft>
              <a:buSzPts val="1400"/>
              <a:buNone/>
              <a:defRPr>
                <a:latin typeface="Fira Sans Medium"/>
                <a:ea typeface="Fira Sans Medium"/>
                <a:cs typeface="Fira Sans Medium"/>
                <a:sym typeface="Fira Sans Medium"/>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6" name="Google Shape;36;p24"/>
          <p:cNvSpPr txBox="1">
            <a:spLocks noGrp="1"/>
          </p:cNvSpPr>
          <p:nvPr>
            <p:ph type="sldNum" idx="12"/>
          </p:nvPr>
        </p:nvSpPr>
        <p:spPr>
          <a:xfrm>
            <a:off x="11183814" y="6403006"/>
            <a:ext cx="347261" cy="180000"/>
          </a:xfrm>
          <a:prstGeom prst="rect">
            <a:avLst/>
          </a:prstGeom>
          <a:noFill/>
          <a:ln>
            <a:noFill/>
          </a:ln>
        </p:spPr>
        <p:txBody>
          <a:bodyPr spcFirstLastPara="1" wrap="square" lIns="0" tIns="0" rIns="0" bIns="0" anchor="t" anchorCtr="0">
            <a:noAutofit/>
          </a:bodyPr>
          <a:lstStyle>
            <a:lvl1pPr marL="0" lvl="0" indent="0" algn="r">
              <a:lnSpc>
                <a:spcPct val="140000"/>
              </a:lnSpc>
              <a:spcBef>
                <a:spcPts val="0"/>
              </a:spcBef>
              <a:buNone/>
              <a:defRPr/>
            </a:lvl1pPr>
            <a:lvl2pPr marL="0" lvl="1" indent="0" algn="r">
              <a:lnSpc>
                <a:spcPct val="140000"/>
              </a:lnSpc>
              <a:spcBef>
                <a:spcPts val="0"/>
              </a:spcBef>
              <a:buNone/>
              <a:defRPr/>
            </a:lvl2pPr>
            <a:lvl3pPr marL="0" lvl="2" indent="0" algn="r">
              <a:lnSpc>
                <a:spcPct val="140000"/>
              </a:lnSpc>
              <a:spcBef>
                <a:spcPts val="0"/>
              </a:spcBef>
              <a:buNone/>
              <a:defRPr/>
            </a:lvl3pPr>
            <a:lvl4pPr marL="0" lvl="3" indent="0" algn="r">
              <a:lnSpc>
                <a:spcPct val="140000"/>
              </a:lnSpc>
              <a:spcBef>
                <a:spcPts val="0"/>
              </a:spcBef>
              <a:buNone/>
              <a:defRPr/>
            </a:lvl4pPr>
            <a:lvl5pPr marL="0" lvl="4" indent="0" algn="r">
              <a:lnSpc>
                <a:spcPct val="140000"/>
              </a:lnSpc>
              <a:spcBef>
                <a:spcPts val="0"/>
              </a:spcBef>
              <a:buNone/>
              <a:defRPr/>
            </a:lvl5pPr>
            <a:lvl6pPr marL="0" lvl="5" indent="0" algn="r">
              <a:lnSpc>
                <a:spcPct val="140000"/>
              </a:lnSpc>
              <a:spcBef>
                <a:spcPts val="0"/>
              </a:spcBef>
              <a:buNone/>
              <a:defRPr/>
            </a:lvl6pPr>
            <a:lvl7pPr marL="0" lvl="6" indent="0" algn="r">
              <a:lnSpc>
                <a:spcPct val="140000"/>
              </a:lnSpc>
              <a:spcBef>
                <a:spcPts val="0"/>
              </a:spcBef>
              <a:buNone/>
              <a:defRPr/>
            </a:lvl7pPr>
            <a:lvl8pPr marL="0" lvl="7" indent="0" algn="r">
              <a:lnSpc>
                <a:spcPct val="140000"/>
              </a:lnSpc>
              <a:spcBef>
                <a:spcPts val="0"/>
              </a:spcBef>
              <a:buNone/>
              <a:defRPr/>
            </a:lvl8pPr>
            <a:lvl9pPr marL="0" lvl="8" indent="0" algn="r">
              <a:lnSpc>
                <a:spcPct val="140000"/>
              </a:lnSpc>
              <a:spcBef>
                <a:spcPts val="0"/>
              </a:spcBef>
              <a:buNone/>
              <a:defRPr/>
            </a:lvl9pPr>
          </a:lstStyle>
          <a:p>
            <a:pPr marL="0" lvl="0" indent="0" algn="r" rtl="0">
              <a:spcBef>
                <a:spcPts val="0"/>
              </a:spcBef>
              <a:spcAft>
                <a:spcPts val="0"/>
              </a:spcAft>
              <a:buNone/>
            </a:pPr>
            <a:fld id="{00000000-1234-1234-1234-123412341234}" type="slidenum">
              <a:rPr lang="de-DE"/>
              <a:t>‹Nr.›</a:t>
            </a:fld>
            <a:endParaRPr/>
          </a:p>
        </p:txBody>
      </p:sp>
      <p:sp>
        <p:nvSpPr>
          <p:cNvPr id="37" name="Google Shape;37;p24"/>
          <p:cNvSpPr txBox="1">
            <a:spLocks noGrp="1"/>
          </p:cNvSpPr>
          <p:nvPr>
            <p:ph type="body" idx="2"/>
          </p:nvPr>
        </p:nvSpPr>
        <p:spPr>
          <a:xfrm>
            <a:off x="838199" y="805100"/>
            <a:ext cx="7218367" cy="601662"/>
          </a:xfrm>
          <a:prstGeom prst="rect">
            <a:avLst/>
          </a:prstGeom>
          <a:noFill/>
          <a:ln>
            <a:noFill/>
          </a:ln>
        </p:spPr>
        <p:txBody>
          <a:bodyPr spcFirstLastPara="1" wrap="square" lIns="0" tIns="0" rIns="0" bIns="0" anchor="t" anchorCtr="0">
            <a:noAutofit/>
          </a:bodyPr>
          <a:lstStyle>
            <a:lvl1pPr marL="457200" lvl="0" indent="-228600" algn="l">
              <a:lnSpc>
                <a:spcPct val="120000"/>
              </a:lnSpc>
              <a:spcBef>
                <a:spcPts val="0"/>
              </a:spcBef>
              <a:spcAft>
                <a:spcPts val="0"/>
              </a:spcAft>
              <a:buClr>
                <a:schemeClr val="dk2"/>
              </a:buClr>
              <a:buSzPts val="2400"/>
              <a:buFont typeface="Fira Sans Light"/>
              <a:buNone/>
              <a:defRPr sz="2400">
                <a:solidFill>
                  <a:schemeClr val="dk2"/>
                </a:solidFill>
                <a:latin typeface="Fira Sans Light"/>
                <a:ea typeface="Fira Sans Light"/>
                <a:cs typeface="Fira Sans Light"/>
                <a:sym typeface="Fira Sans Light"/>
              </a:defRPr>
            </a:lvl1pPr>
            <a:lvl2pPr marL="914400" lvl="1" indent="-342900" algn="l">
              <a:lnSpc>
                <a:spcPct val="144444"/>
              </a:lnSpc>
              <a:spcBef>
                <a:spcPts val="0"/>
              </a:spcBef>
              <a:spcAft>
                <a:spcPts val="0"/>
              </a:spcAft>
              <a:buSzPts val="1800"/>
              <a:buChar char="•"/>
              <a:defRPr/>
            </a:lvl2pPr>
            <a:lvl3pPr marL="1371600" lvl="2" indent="-342900" algn="l">
              <a:lnSpc>
                <a:spcPct val="130000"/>
              </a:lnSpc>
              <a:spcBef>
                <a:spcPts val="1134"/>
              </a:spcBef>
              <a:spcAft>
                <a:spcPts val="0"/>
              </a:spcAft>
              <a:buSzPts val="1800"/>
              <a:buChar char="•"/>
              <a:defRPr/>
            </a:lvl3pPr>
            <a:lvl4pPr marL="1828800" lvl="3" indent="-342900" algn="l">
              <a:lnSpc>
                <a:spcPct val="101111"/>
              </a:lnSpc>
              <a:spcBef>
                <a:spcPts val="1134"/>
              </a:spcBef>
              <a:spcAft>
                <a:spcPts val="0"/>
              </a:spcAft>
              <a:buSzPts val="1800"/>
              <a:buChar char="•"/>
              <a:defRPr/>
            </a:lvl4pPr>
            <a:lvl5pPr marL="2286000" lvl="4" indent="-317500" algn="l">
              <a:lnSpc>
                <a:spcPct val="130000"/>
              </a:lnSpc>
              <a:spcBef>
                <a:spcPts val="1134"/>
              </a:spcBef>
              <a:spcAft>
                <a:spcPts val="0"/>
              </a:spcAft>
              <a:buSzPts val="1400"/>
              <a:buChar char="•"/>
              <a:defRPr/>
            </a:lvl5pPr>
            <a:lvl6pPr marL="2743200" lvl="5" indent="-342900" algn="l">
              <a:lnSpc>
                <a:spcPct val="90000"/>
              </a:lnSpc>
              <a:spcBef>
                <a:spcPts val="1134"/>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38" name="Google Shape;38;p24" descr="Ein Bild, das sitzend, Essen, Zeichnung enthält.&#10;&#10;Automatisch generierte Beschreibung"/>
          <p:cNvPicPr preferRelativeResize="0"/>
          <p:nvPr/>
        </p:nvPicPr>
        <p:blipFill rotWithShape="1">
          <a:blip r:embed="rId2">
            <a:alphaModFix/>
          </a:blip>
          <a:srcRect/>
          <a:stretch/>
        </p:blipFill>
        <p:spPr>
          <a:xfrm>
            <a:off x="8571507" y="225162"/>
            <a:ext cx="3252084" cy="1163259"/>
          </a:xfrm>
          <a:prstGeom prst="rect">
            <a:avLst/>
          </a:prstGeom>
          <a:noFill/>
          <a:ln>
            <a:noFill/>
          </a:ln>
        </p:spPr>
      </p:pic>
      <p:sp>
        <p:nvSpPr>
          <p:cNvPr id="39" name="Google Shape;39;p24"/>
          <p:cNvSpPr txBox="1">
            <a:spLocks noGrp="1"/>
          </p:cNvSpPr>
          <p:nvPr>
            <p:ph type="body" idx="3"/>
          </p:nvPr>
        </p:nvSpPr>
        <p:spPr>
          <a:xfrm>
            <a:off x="0" y="439774"/>
            <a:ext cx="700260" cy="601662"/>
          </a:xfrm>
          <a:prstGeom prst="rect">
            <a:avLst/>
          </a:prstGeom>
          <a:noFill/>
          <a:ln>
            <a:noFill/>
          </a:ln>
        </p:spPr>
        <p:txBody>
          <a:bodyPr spcFirstLastPara="1" wrap="square" lIns="0" tIns="0" rIns="0" bIns="0" anchor="t" anchorCtr="0">
            <a:noAutofit/>
          </a:bodyPr>
          <a:lstStyle>
            <a:lvl1pPr marL="457200" lvl="0" indent="-228600" algn="r">
              <a:lnSpc>
                <a:spcPct val="120000"/>
              </a:lnSpc>
              <a:spcBef>
                <a:spcPts val="0"/>
              </a:spcBef>
              <a:spcAft>
                <a:spcPts val="0"/>
              </a:spcAft>
              <a:buClr>
                <a:schemeClr val="dk2"/>
              </a:buClr>
              <a:buSzPts val="2400"/>
              <a:buFont typeface="Fira Sans Medium"/>
              <a:buNone/>
              <a:defRPr sz="2400">
                <a:solidFill>
                  <a:schemeClr val="dk2"/>
                </a:solidFill>
                <a:latin typeface="Fira Sans Medium"/>
                <a:ea typeface="Fira Sans Medium"/>
                <a:cs typeface="Fira Sans Medium"/>
                <a:sym typeface="Fira Sans Medium"/>
              </a:defRPr>
            </a:lvl1pPr>
            <a:lvl2pPr marL="914400" lvl="1" indent="-342900" algn="l">
              <a:lnSpc>
                <a:spcPct val="144444"/>
              </a:lnSpc>
              <a:spcBef>
                <a:spcPts val="0"/>
              </a:spcBef>
              <a:spcAft>
                <a:spcPts val="0"/>
              </a:spcAft>
              <a:buSzPts val="1800"/>
              <a:buChar char="•"/>
              <a:defRPr/>
            </a:lvl2pPr>
            <a:lvl3pPr marL="1371600" lvl="2" indent="-342900" algn="l">
              <a:lnSpc>
                <a:spcPct val="130000"/>
              </a:lnSpc>
              <a:spcBef>
                <a:spcPts val="1134"/>
              </a:spcBef>
              <a:spcAft>
                <a:spcPts val="0"/>
              </a:spcAft>
              <a:buSzPts val="1800"/>
              <a:buChar char="•"/>
              <a:defRPr/>
            </a:lvl3pPr>
            <a:lvl4pPr marL="1828800" lvl="3" indent="-342900" algn="l">
              <a:lnSpc>
                <a:spcPct val="101111"/>
              </a:lnSpc>
              <a:spcBef>
                <a:spcPts val="1134"/>
              </a:spcBef>
              <a:spcAft>
                <a:spcPts val="0"/>
              </a:spcAft>
              <a:buSzPts val="1800"/>
              <a:buChar char="•"/>
              <a:defRPr/>
            </a:lvl4pPr>
            <a:lvl5pPr marL="2286000" lvl="4" indent="-317500" algn="l">
              <a:lnSpc>
                <a:spcPct val="130000"/>
              </a:lnSpc>
              <a:spcBef>
                <a:spcPts val="1134"/>
              </a:spcBef>
              <a:spcAft>
                <a:spcPts val="0"/>
              </a:spcAft>
              <a:buSzPts val="1400"/>
              <a:buChar char="•"/>
              <a:defRPr/>
            </a:lvl5pPr>
            <a:lvl6pPr marL="2743200" lvl="5" indent="-342900" algn="l">
              <a:lnSpc>
                <a:spcPct val="90000"/>
              </a:lnSpc>
              <a:spcBef>
                <a:spcPts val="1134"/>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Inhalt">
  <p:cSld name="Inhalt">
    <p:spTree>
      <p:nvGrpSpPr>
        <p:cNvPr id="1" name="Shape 40"/>
        <p:cNvGrpSpPr/>
        <p:nvPr/>
      </p:nvGrpSpPr>
      <p:grpSpPr>
        <a:xfrm>
          <a:off x="0" y="0"/>
          <a:ext cx="0" cy="0"/>
          <a:chOff x="0" y="0"/>
          <a:chExt cx="0" cy="0"/>
        </a:xfrm>
      </p:grpSpPr>
      <p:sp>
        <p:nvSpPr>
          <p:cNvPr id="41" name="Google Shape;41;p25"/>
          <p:cNvSpPr txBox="1">
            <a:spLocks noGrp="1"/>
          </p:cNvSpPr>
          <p:nvPr>
            <p:ph type="title"/>
          </p:nvPr>
        </p:nvSpPr>
        <p:spPr>
          <a:xfrm>
            <a:off x="838199" y="439774"/>
            <a:ext cx="7218367" cy="762725"/>
          </a:xfrm>
          <a:prstGeom prst="rect">
            <a:avLst/>
          </a:prstGeom>
          <a:noFill/>
          <a:ln>
            <a:noFill/>
          </a:ln>
        </p:spPr>
        <p:txBody>
          <a:bodyPr spcFirstLastPara="1" wrap="square" lIns="0" tIns="0" rIns="0" bIns="0" anchor="t" anchorCtr="0">
            <a:noAutofit/>
          </a:bodyPr>
          <a:lstStyle>
            <a:lvl1pPr lvl="0" algn="l">
              <a:lnSpc>
                <a:spcPct val="120000"/>
              </a:lnSpc>
              <a:spcBef>
                <a:spcPts val="0"/>
              </a:spcBef>
              <a:spcAft>
                <a:spcPts val="0"/>
              </a:spcAft>
              <a:buClr>
                <a:schemeClr val="dk2"/>
              </a:buClr>
              <a:buSzPts val="2400"/>
              <a:buFont typeface="Fira Sans Medium"/>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2" name="Google Shape;42;p25"/>
          <p:cNvSpPr txBox="1">
            <a:spLocks noGrp="1"/>
          </p:cNvSpPr>
          <p:nvPr>
            <p:ph type="body" idx="1"/>
          </p:nvPr>
        </p:nvSpPr>
        <p:spPr>
          <a:xfrm>
            <a:off x="838200" y="1701562"/>
            <a:ext cx="10692875" cy="4351338"/>
          </a:xfrm>
          <a:prstGeom prst="rect">
            <a:avLst/>
          </a:prstGeom>
          <a:noFill/>
          <a:ln>
            <a:noFill/>
          </a:ln>
        </p:spPr>
        <p:txBody>
          <a:bodyPr spcFirstLastPara="1" wrap="square" lIns="0" tIns="0" rIns="0" bIns="0" anchor="t" anchorCtr="0">
            <a:noAutofit/>
          </a:bodyPr>
          <a:lstStyle>
            <a:lvl1pPr marL="457200" lvl="0" indent="-228600" algn="l">
              <a:lnSpc>
                <a:spcPct val="144444"/>
              </a:lnSpc>
              <a:spcBef>
                <a:spcPts val="0"/>
              </a:spcBef>
              <a:spcAft>
                <a:spcPts val="0"/>
              </a:spcAft>
              <a:buClr>
                <a:schemeClr val="dk1"/>
              </a:buClr>
              <a:buSzPts val="1800"/>
              <a:buNone/>
              <a:defRPr/>
            </a:lvl1pPr>
            <a:lvl2pPr marL="914400" lvl="1" indent="-342900" algn="l">
              <a:lnSpc>
                <a:spcPct val="144444"/>
              </a:lnSpc>
              <a:spcBef>
                <a:spcPts val="1134"/>
              </a:spcBef>
              <a:spcAft>
                <a:spcPts val="0"/>
              </a:spcAft>
              <a:buSzPts val="1800"/>
              <a:buChar char="•"/>
              <a:defRPr/>
            </a:lvl2pPr>
            <a:lvl3pPr marL="1371600" lvl="2" indent="-342900" algn="l">
              <a:lnSpc>
                <a:spcPct val="130000"/>
              </a:lnSpc>
              <a:spcBef>
                <a:spcPts val="1134"/>
              </a:spcBef>
              <a:spcAft>
                <a:spcPts val="0"/>
              </a:spcAft>
              <a:buSzPts val="1800"/>
              <a:buChar char="•"/>
              <a:defRPr/>
            </a:lvl3pPr>
            <a:lvl4pPr marL="1828800" lvl="3" indent="-342900" algn="l">
              <a:lnSpc>
                <a:spcPct val="101111"/>
              </a:lnSpc>
              <a:spcBef>
                <a:spcPts val="1134"/>
              </a:spcBef>
              <a:spcAft>
                <a:spcPts val="0"/>
              </a:spcAft>
              <a:buSzPts val="1800"/>
              <a:buChar char="•"/>
              <a:defRPr/>
            </a:lvl4pPr>
            <a:lvl5pPr marL="2286000" lvl="4" indent="-342900" algn="l">
              <a:lnSpc>
                <a:spcPct val="101111"/>
              </a:lnSpc>
              <a:spcBef>
                <a:spcPts val="1134"/>
              </a:spcBef>
              <a:spcAft>
                <a:spcPts val="0"/>
              </a:spcAft>
              <a:buSzPts val="1800"/>
              <a:buChar char="•"/>
              <a:defRPr/>
            </a:lvl5pPr>
            <a:lvl6pPr marL="2743200" lvl="5" indent="-342900" algn="l">
              <a:lnSpc>
                <a:spcPct val="90000"/>
              </a:lnSpc>
              <a:spcBef>
                <a:spcPts val="1134"/>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3" name="Google Shape;43;p25"/>
          <p:cNvSpPr txBox="1">
            <a:spLocks noGrp="1"/>
          </p:cNvSpPr>
          <p:nvPr>
            <p:ph type="dt" idx="10"/>
          </p:nvPr>
        </p:nvSpPr>
        <p:spPr>
          <a:xfrm>
            <a:off x="10204101" y="6403006"/>
            <a:ext cx="777192" cy="180000"/>
          </a:xfrm>
          <a:prstGeom prst="rect">
            <a:avLst/>
          </a:prstGeom>
          <a:noFill/>
          <a:ln>
            <a:noFill/>
          </a:ln>
        </p:spPr>
        <p:txBody>
          <a:bodyPr spcFirstLastPara="1" wrap="square" lIns="0" tIns="0" rIns="0" bIns="0" anchor="t" anchorCtr="0">
            <a:noAutofit/>
          </a:bodyPr>
          <a:lstStyle>
            <a:lvl1pPr lvl="0" algn="r">
              <a:lnSpc>
                <a:spcPct val="77777"/>
              </a:lnSpc>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4" name="Google Shape;44;p25"/>
          <p:cNvSpPr txBox="1">
            <a:spLocks noGrp="1"/>
          </p:cNvSpPr>
          <p:nvPr>
            <p:ph type="ftr" idx="11"/>
          </p:nvPr>
        </p:nvSpPr>
        <p:spPr>
          <a:xfrm>
            <a:off x="838200" y="6403006"/>
            <a:ext cx="9163380" cy="180000"/>
          </a:xfrm>
          <a:prstGeom prst="rect">
            <a:avLst/>
          </a:prstGeom>
          <a:noFill/>
          <a:ln>
            <a:noFill/>
          </a:ln>
        </p:spPr>
        <p:txBody>
          <a:bodyPr spcFirstLastPara="1" wrap="square" lIns="0" tIns="0" rIns="0" bIns="0" anchor="t" anchorCtr="0">
            <a:noAutofit/>
          </a:bodyPr>
          <a:lstStyle>
            <a:lvl1pPr lvl="0" algn="l">
              <a:lnSpc>
                <a:spcPct val="140000"/>
              </a:lnSpc>
              <a:spcBef>
                <a:spcPts val="0"/>
              </a:spcBef>
              <a:spcAft>
                <a:spcPts val="0"/>
              </a:spcAft>
              <a:buSzPts val="1400"/>
              <a:buNone/>
              <a:defRPr>
                <a:latin typeface="Fira Sans Medium"/>
                <a:ea typeface="Fira Sans Medium"/>
                <a:cs typeface="Fira Sans Medium"/>
                <a:sym typeface="Fira Sans Medium"/>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5" name="Google Shape;45;p25"/>
          <p:cNvSpPr txBox="1">
            <a:spLocks noGrp="1"/>
          </p:cNvSpPr>
          <p:nvPr>
            <p:ph type="sldNum" idx="12"/>
          </p:nvPr>
        </p:nvSpPr>
        <p:spPr>
          <a:xfrm>
            <a:off x="11183814" y="6403006"/>
            <a:ext cx="347261" cy="180000"/>
          </a:xfrm>
          <a:prstGeom prst="rect">
            <a:avLst/>
          </a:prstGeom>
          <a:noFill/>
          <a:ln>
            <a:noFill/>
          </a:ln>
        </p:spPr>
        <p:txBody>
          <a:bodyPr spcFirstLastPara="1" wrap="square" lIns="0" tIns="0" rIns="0" bIns="0" anchor="t" anchorCtr="0">
            <a:noAutofit/>
          </a:bodyPr>
          <a:lstStyle>
            <a:lvl1pPr marL="0" lvl="0" indent="0" algn="r">
              <a:lnSpc>
                <a:spcPct val="140000"/>
              </a:lnSpc>
              <a:spcBef>
                <a:spcPts val="0"/>
              </a:spcBef>
              <a:buNone/>
              <a:defRPr/>
            </a:lvl1pPr>
            <a:lvl2pPr marL="0" lvl="1" indent="0" algn="r">
              <a:lnSpc>
                <a:spcPct val="140000"/>
              </a:lnSpc>
              <a:spcBef>
                <a:spcPts val="0"/>
              </a:spcBef>
              <a:buNone/>
              <a:defRPr/>
            </a:lvl2pPr>
            <a:lvl3pPr marL="0" lvl="2" indent="0" algn="r">
              <a:lnSpc>
                <a:spcPct val="140000"/>
              </a:lnSpc>
              <a:spcBef>
                <a:spcPts val="0"/>
              </a:spcBef>
              <a:buNone/>
              <a:defRPr/>
            </a:lvl3pPr>
            <a:lvl4pPr marL="0" lvl="3" indent="0" algn="r">
              <a:lnSpc>
                <a:spcPct val="140000"/>
              </a:lnSpc>
              <a:spcBef>
                <a:spcPts val="0"/>
              </a:spcBef>
              <a:buNone/>
              <a:defRPr/>
            </a:lvl4pPr>
            <a:lvl5pPr marL="0" lvl="4" indent="0" algn="r">
              <a:lnSpc>
                <a:spcPct val="140000"/>
              </a:lnSpc>
              <a:spcBef>
                <a:spcPts val="0"/>
              </a:spcBef>
              <a:buNone/>
              <a:defRPr/>
            </a:lvl5pPr>
            <a:lvl6pPr marL="0" lvl="5" indent="0" algn="r">
              <a:lnSpc>
                <a:spcPct val="140000"/>
              </a:lnSpc>
              <a:spcBef>
                <a:spcPts val="0"/>
              </a:spcBef>
              <a:buNone/>
              <a:defRPr/>
            </a:lvl6pPr>
            <a:lvl7pPr marL="0" lvl="6" indent="0" algn="r">
              <a:lnSpc>
                <a:spcPct val="140000"/>
              </a:lnSpc>
              <a:spcBef>
                <a:spcPts val="0"/>
              </a:spcBef>
              <a:buNone/>
              <a:defRPr/>
            </a:lvl7pPr>
            <a:lvl8pPr marL="0" lvl="7" indent="0" algn="r">
              <a:lnSpc>
                <a:spcPct val="140000"/>
              </a:lnSpc>
              <a:spcBef>
                <a:spcPts val="0"/>
              </a:spcBef>
              <a:buNone/>
              <a:defRPr/>
            </a:lvl8pPr>
            <a:lvl9pPr marL="0" lvl="8" indent="0" algn="r">
              <a:lnSpc>
                <a:spcPct val="140000"/>
              </a:lnSpc>
              <a:spcBef>
                <a:spcPts val="0"/>
              </a:spcBef>
              <a:buNone/>
              <a:defRPr/>
            </a:lvl9pPr>
          </a:lstStyle>
          <a:p>
            <a:pPr marL="0" lvl="0" indent="0" algn="r" rtl="0">
              <a:spcBef>
                <a:spcPts val="0"/>
              </a:spcBef>
              <a:spcAft>
                <a:spcPts val="0"/>
              </a:spcAft>
              <a:buNone/>
            </a:pPr>
            <a:fld id="{00000000-1234-1234-1234-123412341234}" type="slidenum">
              <a:rPr lang="de-DE"/>
              <a:t>‹Nr.›</a:t>
            </a:fld>
            <a:endParaRPr/>
          </a:p>
        </p:txBody>
      </p:sp>
      <p:sp>
        <p:nvSpPr>
          <p:cNvPr id="46" name="Google Shape;46;p25"/>
          <p:cNvSpPr txBox="1">
            <a:spLocks noGrp="1"/>
          </p:cNvSpPr>
          <p:nvPr>
            <p:ph type="body" idx="2"/>
          </p:nvPr>
        </p:nvSpPr>
        <p:spPr>
          <a:xfrm>
            <a:off x="838199" y="805100"/>
            <a:ext cx="7218367" cy="601662"/>
          </a:xfrm>
          <a:prstGeom prst="rect">
            <a:avLst/>
          </a:prstGeom>
          <a:noFill/>
          <a:ln>
            <a:noFill/>
          </a:ln>
        </p:spPr>
        <p:txBody>
          <a:bodyPr spcFirstLastPara="1" wrap="square" lIns="0" tIns="0" rIns="0" bIns="0" anchor="t" anchorCtr="0">
            <a:noAutofit/>
          </a:bodyPr>
          <a:lstStyle>
            <a:lvl1pPr marL="457200" lvl="0" indent="-228600" algn="l">
              <a:lnSpc>
                <a:spcPct val="120000"/>
              </a:lnSpc>
              <a:spcBef>
                <a:spcPts val="0"/>
              </a:spcBef>
              <a:spcAft>
                <a:spcPts val="0"/>
              </a:spcAft>
              <a:buClr>
                <a:schemeClr val="dk2"/>
              </a:buClr>
              <a:buSzPts val="2400"/>
              <a:buFont typeface="Fira Sans Light"/>
              <a:buNone/>
              <a:defRPr sz="2400">
                <a:solidFill>
                  <a:schemeClr val="dk2"/>
                </a:solidFill>
                <a:latin typeface="Fira Sans Light"/>
                <a:ea typeface="Fira Sans Light"/>
                <a:cs typeface="Fira Sans Light"/>
                <a:sym typeface="Fira Sans Light"/>
              </a:defRPr>
            </a:lvl1pPr>
            <a:lvl2pPr marL="914400" lvl="1" indent="-342900" algn="l">
              <a:lnSpc>
                <a:spcPct val="144444"/>
              </a:lnSpc>
              <a:spcBef>
                <a:spcPts val="0"/>
              </a:spcBef>
              <a:spcAft>
                <a:spcPts val="0"/>
              </a:spcAft>
              <a:buSzPts val="1800"/>
              <a:buChar char="•"/>
              <a:defRPr/>
            </a:lvl2pPr>
            <a:lvl3pPr marL="1371600" lvl="2" indent="-342900" algn="l">
              <a:lnSpc>
                <a:spcPct val="130000"/>
              </a:lnSpc>
              <a:spcBef>
                <a:spcPts val="1134"/>
              </a:spcBef>
              <a:spcAft>
                <a:spcPts val="0"/>
              </a:spcAft>
              <a:buSzPts val="1800"/>
              <a:buChar char="•"/>
              <a:defRPr/>
            </a:lvl3pPr>
            <a:lvl4pPr marL="1828800" lvl="3" indent="-342900" algn="l">
              <a:lnSpc>
                <a:spcPct val="101111"/>
              </a:lnSpc>
              <a:spcBef>
                <a:spcPts val="1134"/>
              </a:spcBef>
              <a:spcAft>
                <a:spcPts val="0"/>
              </a:spcAft>
              <a:buSzPts val="1800"/>
              <a:buChar char="•"/>
              <a:defRPr/>
            </a:lvl4pPr>
            <a:lvl5pPr marL="2286000" lvl="4" indent="-317500" algn="l">
              <a:lnSpc>
                <a:spcPct val="130000"/>
              </a:lnSpc>
              <a:spcBef>
                <a:spcPts val="1134"/>
              </a:spcBef>
              <a:spcAft>
                <a:spcPts val="0"/>
              </a:spcAft>
              <a:buSzPts val="1400"/>
              <a:buChar char="•"/>
              <a:defRPr/>
            </a:lvl5pPr>
            <a:lvl6pPr marL="2743200" lvl="5" indent="-342900" algn="l">
              <a:lnSpc>
                <a:spcPct val="90000"/>
              </a:lnSpc>
              <a:spcBef>
                <a:spcPts val="1134"/>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47" name="Google Shape;47;p25" descr="Ein Bild, das sitzend, Essen, Zeichnung enthält.&#10;&#10;Automatisch generierte Beschreibung"/>
          <p:cNvPicPr preferRelativeResize="0"/>
          <p:nvPr/>
        </p:nvPicPr>
        <p:blipFill rotWithShape="1">
          <a:blip r:embed="rId2">
            <a:alphaModFix/>
          </a:blip>
          <a:srcRect/>
          <a:stretch/>
        </p:blipFill>
        <p:spPr>
          <a:xfrm>
            <a:off x="8571507" y="225162"/>
            <a:ext cx="3252084" cy="1163259"/>
          </a:xfrm>
          <a:prstGeom prst="rect">
            <a:avLst/>
          </a:prstGeom>
          <a:noFill/>
          <a:ln>
            <a:noFill/>
          </a:ln>
        </p:spPr>
      </p:pic>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48"/>
        <p:cNvGrpSpPr/>
        <p:nvPr/>
      </p:nvGrpSpPr>
      <p:grpSpPr>
        <a:xfrm>
          <a:off x="0" y="0"/>
          <a:ext cx="0" cy="0"/>
          <a:chOff x="0" y="0"/>
          <a:chExt cx="0" cy="0"/>
        </a:xfrm>
      </p:grpSpPr>
      <p:sp>
        <p:nvSpPr>
          <p:cNvPr id="49" name="Google Shape;49;p26"/>
          <p:cNvSpPr txBox="1">
            <a:spLocks noGrp="1"/>
          </p:cNvSpPr>
          <p:nvPr>
            <p:ph type="title"/>
          </p:nvPr>
        </p:nvSpPr>
        <p:spPr>
          <a:xfrm>
            <a:off x="838200" y="439774"/>
            <a:ext cx="10515600" cy="913166"/>
          </a:xfrm>
          <a:prstGeom prst="rect">
            <a:avLst/>
          </a:prstGeom>
          <a:noFill/>
          <a:ln>
            <a:noFill/>
          </a:ln>
        </p:spPr>
        <p:txBody>
          <a:bodyPr spcFirstLastPara="1" wrap="square" lIns="0" tIns="0" rIns="0" bIns="0" anchor="t" anchorCtr="0">
            <a:normAutofit/>
          </a:bodyPr>
          <a:lstStyle>
            <a:lvl1pPr lvl="0" algn="l">
              <a:lnSpc>
                <a:spcPct val="120000"/>
              </a:lnSpc>
              <a:spcBef>
                <a:spcPts val="0"/>
              </a:spcBef>
              <a:spcAft>
                <a:spcPts val="0"/>
              </a:spcAft>
              <a:buClr>
                <a:srgbClr val="09B9EF"/>
              </a:buClr>
              <a:buSzPts val="2400"/>
              <a:buFont typeface="Fira Sans Medium"/>
              <a:buNone/>
              <a:defRPr sz="2400" b="0" i="0">
                <a:solidFill>
                  <a:srgbClr val="09B9EF"/>
                </a:solidFill>
                <a:latin typeface="Fira Sans Medium"/>
                <a:ea typeface="Fira Sans Medium"/>
                <a:cs typeface="Fira Sans Medium"/>
                <a:sym typeface="Fira Sans Medium"/>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0" name="Google Shape;50;p26"/>
          <p:cNvSpPr txBox="1">
            <a:spLocks noGrp="1"/>
          </p:cNvSpPr>
          <p:nvPr>
            <p:ph type="body" idx="1"/>
          </p:nvPr>
        </p:nvSpPr>
        <p:spPr>
          <a:xfrm>
            <a:off x="838200" y="1778970"/>
            <a:ext cx="10515600" cy="4351338"/>
          </a:xfrm>
          <a:prstGeom prst="rect">
            <a:avLst/>
          </a:prstGeom>
          <a:noFill/>
          <a:ln>
            <a:noFill/>
          </a:ln>
        </p:spPr>
        <p:txBody>
          <a:bodyPr spcFirstLastPara="1" wrap="square" lIns="0" tIns="0" rIns="0" bIns="0" anchor="t" anchorCtr="0">
            <a:normAutofit/>
          </a:bodyPr>
          <a:lstStyle>
            <a:lvl1pPr marL="457200" lvl="0" indent="-228600" algn="l">
              <a:lnSpc>
                <a:spcPct val="144444"/>
              </a:lnSpc>
              <a:spcBef>
                <a:spcPts val="0"/>
              </a:spcBef>
              <a:spcAft>
                <a:spcPts val="0"/>
              </a:spcAft>
              <a:buClr>
                <a:srgbClr val="45536B"/>
              </a:buClr>
              <a:buSzPts val="1800"/>
              <a:buFont typeface="Fira Sans Light"/>
              <a:buNone/>
              <a:defRPr sz="1800" b="0" i="0">
                <a:solidFill>
                  <a:srgbClr val="45536B"/>
                </a:solidFill>
                <a:latin typeface="Fira Sans Light"/>
                <a:ea typeface="Fira Sans Light"/>
                <a:cs typeface="Fira Sans Light"/>
                <a:sym typeface="Fira Sans Light"/>
              </a:defRPr>
            </a:lvl1pPr>
            <a:lvl2pPr marL="914400" lvl="1" indent="-342900" algn="l">
              <a:lnSpc>
                <a:spcPct val="144444"/>
              </a:lnSpc>
              <a:spcBef>
                <a:spcPts val="1134"/>
              </a:spcBef>
              <a:spcAft>
                <a:spcPts val="0"/>
              </a:spcAft>
              <a:buSzPts val="1800"/>
              <a:buChar char="•"/>
              <a:defRPr/>
            </a:lvl2pPr>
            <a:lvl3pPr marL="1371600" lvl="2" indent="-342900" algn="l">
              <a:lnSpc>
                <a:spcPct val="130000"/>
              </a:lnSpc>
              <a:spcBef>
                <a:spcPts val="1134"/>
              </a:spcBef>
              <a:spcAft>
                <a:spcPts val="0"/>
              </a:spcAft>
              <a:buSzPts val="1800"/>
              <a:buChar char="•"/>
              <a:defRPr/>
            </a:lvl3pPr>
            <a:lvl4pPr marL="1828800" lvl="3" indent="-342900" algn="l">
              <a:lnSpc>
                <a:spcPct val="101111"/>
              </a:lnSpc>
              <a:spcBef>
                <a:spcPts val="1134"/>
              </a:spcBef>
              <a:spcAft>
                <a:spcPts val="0"/>
              </a:spcAft>
              <a:buSzPts val="1800"/>
              <a:buChar char="•"/>
              <a:defRPr/>
            </a:lvl4pPr>
            <a:lvl5pPr marL="2286000" lvl="4" indent="-342900" algn="l">
              <a:lnSpc>
                <a:spcPct val="101111"/>
              </a:lnSpc>
              <a:spcBef>
                <a:spcPts val="1134"/>
              </a:spcBef>
              <a:spcAft>
                <a:spcPts val="0"/>
              </a:spcAft>
              <a:buSzPts val="1800"/>
              <a:buChar char="•"/>
              <a:defRPr/>
            </a:lvl5pPr>
            <a:lvl6pPr marL="2743200" lvl="5" indent="-342900" algn="l">
              <a:lnSpc>
                <a:spcPct val="90000"/>
              </a:lnSpc>
              <a:spcBef>
                <a:spcPts val="1134"/>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1" name="Google Shape;51;p26"/>
          <p:cNvSpPr txBox="1">
            <a:spLocks noGrp="1"/>
          </p:cNvSpPr>
          <p:nvPr>
            <p:ph type="ftr" idx="11"/>
          </p:nvPr>
        </p:nvSpPr>
        <p:spPr>
          <a:xfrm>
            <a:off x="838200" y="6403006"/>
            <a:ext cx="9163380" cy="180000"/>
          </a:xfrm>
          <a:prstGeom prst="rect">
            <a:avLst/>
          </a:prstGeom>
          <a:noFill/>
          <a:ln>
            <a:noFill/>
          </a:ln>
        </p:spPr>
        <p:txBody>
          <a:bodyPr spcFirstLastPara="1" wrap="square" lIns="0" tIns="0" rIns="0" bIns="0" anchor="t" anchorCtr="0">
            <a:noAutofit/>
          </a:bodyPr>
          <a:lstStyle>
            <a:lvl1pPr lvl="0" algn="ctr">
              <a:lnSpc>
                <a:spcPct val="140000"/>
              </a:lnSpc>
              <a:spcBef>
                <a:spcPts val="0"/>
              </a:spcBef>
              <a:spcAft>
                <a:spcPts val="0"/>
              </a:spcAft>
              <a:buSzPts val="1400"/>
              <a:buNone/>
              <a:defRPr>
                <a:solidFill>
                  <a:srgbClr val="9297A0"/>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2" name="Google Shape;52;p26"/>
          <p:cNvSpPr txBox="1">
            <a:spLocks noGrp="1"/>
          </p:cNvSpPr>
          <p:nvPr>
            <p:ph type="dt" idx="10"/>
          </p:nvPr>
        </p:nvSpPr>
        <p:spPr>
          <a:xfrm>
            <a:off x="10204101" y="6403006"/>
            <a:ext cx="777192" cy="180000"/>
          </a:xfrm>
          <a:prstGeom prst="rect">
            <a:avLst/>
          </a:prstGeom>
          <a:noFill/>
          <a:ln>
            <a:noFill/>
          </a:ln>
        </p:spPr>
        <p:txBody>
          <a:bodyPr spcFirstLastPara="1" wrap="square" lIns="0" tIns="0" rIns="0" bIns="0" anchor="t" anchorCtr="0">
            <a:noAutofit/>
          </a:bodyPr>
          <a:lstStyle>
            <a:lvl1pPr lvl="0" algn="l">
              <a:lnSpc>
                <a:spcPct val="140000"/>
              </a:lnSpc>
              <a:spcBef>
                <a:spcPts val="0"/>
              </a:spcBef>
              <a:spcAft>
                <a:spcPts val="0"/>
              </a:spcAft>
              <a:buSzPts val="1400"/>
              <a:buNone/>
              <a:defRPr>
                <a:solidFill>
                  <a:srgbClr val="9297A0"/>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3" name="Google Shape;53;p26"/>
          <p:cNvSpPr txBox="1">
            <a:spLocks noGrp="1"/>
          </p:cNvSpPr>
          <p:nvPr>
            <p:ph type="sldNum" idx="12"/>
          </p:nvPr>
        </p:nvSpPr>
        <p:spPr>
          <a:xfrm>
            <a:off x="11183814" y="6403006"/>
            <a:ext cx="347261" cy="180000"/>
          </a:xfrm>
          <a:prstGeom prst="rect">
            <a:avLst/>
          </a:prstGeom>
          <a:noFill/>
          <a:ln>
            <a:noFill/>
          </a:ln>
        </p:spPr>
        <p:txBody>
          <a:bodyPr spcFirstLastPara="1" wrap="square" lIns="0" tIns="0" rIns="0" bIns="0" anchor="t" anchorCtr="0">
            <a:noAutofit/>
          </a:bodyPr>
          <a:lstStyle>
            <a:lvl1pPr marL="101600" marR="0" lvl="0" indent="0" algn="r">
              <a:lnSpc>
                <a:spcPct val="100000"/>
              </a:lnSpc>
              <a:spcBef>
                <a:spcPts val="0"/>
              </a:spcBef>
              <a:buNone/>
              <a:defRPr sz="1000" b="0" i="0" u="none" strike="noStrike" cap="none">
                <a:solidFill>
                  <a:srgbClr val="89939C"/>
                </a:solidFill>
                <a:latin typeface="Fira Sans Medium"/>
                <a:ea typeface="Fira Sans Medium"/>
                <a:cs typeface="Fira Sans Medium"/>
                <a:sym typeface="Fira Sans Medium"/>
              </a:defRPr>
            </a:lvl1pPr>
            <a:lvl2pPr marL="101600" marR="0" lvl="1" indent="0" algn="r">
              <a:lnSpc>
                <a:spcPct val="100000"/>
              </a:lnSpc>
              <a:spcBef>
                <a:spcPts val="0"/>
              </a:spcBef>
              <a:buNone/>
              <a:defRPr sz="1000" b="0" i="0" u="none" strike="noStrike" cap="none">
                <a:solidFill>
                  <a:srgbClr val="89939C"/>
                </a:solidFill>
                <a:latin typeface="Fira Sans Medium"/>
                <a:ea typeface="Fira Sans Medium"/>
                <a:cs typeface="Fira Sans Medium"/>
                <a:sym typeface="Fira Sans Medium"/>
              </a:defRPr>
            </a:lvl2pPr>
            <a:lvl3pPr marL="101600" marR="0" lvl="2" indent="0" algn="r">
              <a:lnSpc>
                <a:spcPct val="100000"/>
              </a:lnSpc>
              <a:spcBef>
                <a:spcPts val="0"/>
              </a:spcBef>
              <a:buNone/>
              <a:defRPr sz="1000" b="0" i="0" u="none" strike="noStrike" cap="none">
                <a:solidFill>
                  <a:srgbClr val="89939C"/>
                </a:solidFill>
                <a:latin typeface="Fira Sans Medium"/>
                <a:ea typeface="Fira Sans Medium"/>
                <a:cs typeface="Fira Sans Medium"/>
                <a:sym typeface="Fira Sans Medium"/>
              </a:defRPr>
            </a:lvl3pPr>
            <a:lvl4pPr marL="101600" marR="0" lvl="3" indent="0" algn="r">
              <a:lnSpc>
                <a:spcPct val="100000"/>
              </a:lnSpc>
              <a:spcBef>
                <a:spcPts val="0"/>
              </a:spcBef>
              <a:buNone/>
              <a:defRPr sz="1000" b="0" i="0" u="none" strike="noStrike" cap="none">
                <a:solidFill>
                  <a:srgbClr val="89939C"/>
                </a:solidFill>
                <a:latin typeface="Fira Sans Medium"/>
                <a:ea typeface="Fira Sans Medium"/>
                <a:cs typeface="Fira Sans Medium"/>
                <a:sym typeface="Fira Sans Medium"/>
              </a:defRPr>
            </a:lvl4pPr>
            <a:lvl5pPr marL="101600" marR="0" lvl="4" indent="0" algn="r">
              <a:lnSpc>
                <a:spcPct val="100000"/>
              </a:lnSpc>
              <a:spcBef>
                <a:spcPts val="0"/>
              </a:spcBef>
              <a:buNone/>
              <a:defRPr sz="1000" b="0" i="0" u="none" strike="noStrike" cap="none">
                <a:solidFill>
                  <a:srgbClr val="89939C"/>
                </a:solidFill>
                <a:latin typeface="Fira Sans Medium"/>
                <a:ea typeface="Fira Sans Medium"/>
                <a:cs typeface="Fira Sans Medium"/>
                <a:sym typeface="Fira Sans Medium"/>
              </a:defRPr>
            </a:lvl5pPr>
            <a:lvl6pPr marL="101600" marR="0" lvl="5" indent="0" algn="r">
              <a:lnSpc>
                <a:spcPct val="100000"/>
              </a:lnSpc>
              <a:spcBef>
                <a:spcPts val="0"/>
              </a:spcBef>
              <a:buNone/>
              <a:defRPr sz="1000" b="0" i="0" u="none" strike="noStrike" cap="none">
                <a:solidFill>
                  <a:srgbClr val="89939C"/>
                </a:solidFill>
                <a:latin typeface="Fira Sans Medium"/>
                <a:ea typeface="Fira Sans Medium"/>
                <a:cs typeface="Fira Sans Medium"/>
                <a:sym typeface="Fira Sans Medium"/>
              </a:defRPr>
            </a:lvl6pPr>
            <a:lvl7pPr marL="101600" marR="0" lvl="6" indent="0" algn="r">
              <a:lnSpc>
                <a:spcPct val="100000"/>
              </a:lnSpc>
              <a:spcBef>
                <a:spcPts val="0"/>
              </a:spcBef>
              <a:buNone/>
              <a:defRPr sz="1000" b="0" i="0" u="none" strike="noStrike" cap="none">
                <a:solidFill>
                  <a:srgbClr val="89939C"/>
                </a:solidFill>
                <a:latin typeface="Fira Sans Medium"/>
                <a:ea typeface="Fira Sans Medium"/>
                <a:cs typeface="Fira Sans Medium"/>
                <a:sym typeface="Fira Sans Medium"/>
              </a:defRPr>
            </a:lvl7pPr>
            <a:lvl8pPr marL="101600" marR="0" lvl="7" indent="0" algn="r">
              <a:lnSpc>
                <a:spcPct val="100000"/>
              </a:lnSpc>
              <a:spcBef>
                <a:spcPts val="0"/>
              </a:spcBef>
              <a:buNone/>
              <a:defRPr sz="1000" b="0" i="0" u="none" strike="noStrike" cap="none">
                <a:solidFill>
                  <a:srgbClr val="89939C"/>
                </a:solidFill>
                <a:latin typeface="Fira Sans Medium"/>
                <a:ea typeface="Fira Sans Medium"/>
                <a:cs typeface="Fira Sans Medium"/>
                <a:sym typeface="Fira Sans Medium"/>
              </a:defRPr>
            </a:lvl8pPr>
            <a:lvl9pPr marL="101600" marR="0" lvl="8" indent="0" algn="r">
              <a:lnSpc>
                <a:spcPct val="100000"/>
              </a:lnSpc>
              <a:spcBef>
                <a:spcPts val="0"/>
              </a:spcBef>
              <a:buNone/>
              <a:defRPr sz="1000" b="0" i="0" u="none" strike="noStrike" cap="none">
                <a:solidFill>
                  <a:srgbClr val="89939C"/>
                </a:solidFill>
                <a:latin typeface="Fira Sans Medium"/>
                <a:ea typeface="Fira Sans Medium"/>
                <a:cs typeface="Fira Sans Medium"/>
                <a:sym typeface="Fira Sans Medium"/>
              </a:defRPr>
            </a:lvl9pPr>
          </a:lstStyle>
          <a:p>
            <a:pPr marL="101600" lvl="0" indent="0" algn="r" rtl="0">
              <a:spcBef>
                <a:spcPts val="0"/>
              </a:spcBef>
              <a:spcAft>
                <a:spcPts val="0"/>
              </a:spcAft>
              <a:buNone/>
            </a:pPr>
            <a:fld id="{00000000-1234-1234-1234-123412341234}" type="slidenum">
              <a:rPr lang="de-DE"/>
              <a:t>‹Nr.›</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2_Inhalt">
  <p:cSld name="2_Inhalt">
    <p:spTree>
      <p:nvGrpSpPr>
        <p:cNvPr id="1" name="Shape 54"/>
        <p:cNvGrpSpPr/>
        <p:nvPr/>
      </p:nvGrpSpPr>
      <p:grpSpPr>
        <a:xfrm>
          <a:off x="0" y="0"/>
          <a:ext cx="0" cy="0"/>
          <a:chOff x="0" y="0"/>
          <a:chExt cx="0" cy="0"/>
        </a:xfrm>
      </p:grpSpPr>
      <p:sp>
        <p:nvSpPr>
          <p:cNvPr id="55" name="Google Shape;55;p27"/>
          <p:cNvSpPr txBox="1">
            <a:spLocks noGrp="1"/>
          </p:cNvSpPr>
          <p:nvPr>
            <p:ph type="title"/>
          </p:nvPr>
        </p:nvSpPr>
        <p:spPr>
          <a:xfrm>
            <a:off x="838199" y="439774"/>
            <a:ext cx="7218367" cy="762725"/>
          </a:xfrm>
          <a:prstGeom prst="rect">
            <a:avLst/>
          </a:prstGeom>
          <a:noFill/>
          <a:ln>
            <a:noFill/>
          </a:ln>
        </p:spPr>
        <p:txBody>
          <a:bodyPr spcFirstLastPara="1" wrap="square" lIns="0" tIns="0" rIns="0" bIns="0" anchor="t" anchorCtr="0">
            <a:noAutofit/>
          </a:bodyPr>
          <a:lstStyle>
            <a:lvl1pPr lvl="0" algn="l">
              <a:lnSpc>
                <a:spcPct val="120000"/>
              </a:lnSpc>
              <a:spcBef>
                <a:spcPts val="0"/>
              </a:spcBef>
              <a:spcAft>
                <a:spcPts val="0"/>
              </a:spcAft>
              <a:buClr>
                <a:schemeClr val="dk2"/>
              </a:buClr>
              <a:buSzPts val="2400"/>
              <a:buFont typeface="Fira Sans Medium"/>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6" name="Google Shape;56;p27"/>
          <p:cNvSpPr txBox="1">
            <a:spLocks noGrp="1"/>
          </p:cNvSpPr>
          <p:nvPr>
            <p:ph type="body" idx="1"/>
          </p:nvPr>
        </p:nvSpPr>
        <p:spPr>
          <a:xfrm>
            <a:off x="838199" y="1778970"/>
            <a:ext cx="10692875" cy="4351338"/>
          </a:xfrm>
          <a:prstGeom prst="rect">
            <a:avLst/>
          </a:prstGeom>
          <a:noFill/>
          <a:ln>
            <a:noFill/>
          </a:ln>
        </p:spPr>
        <p:txBody>
          <a:bodyPr spcFirstLastPara="1" wrap="square" lIns="0" tIns="0" rIns="0" bIns="0" anchor="t" anchorCtr="0">
            <a:noAutofit/>
          </a:bodyPr>
          <a:lstStyle>
            <a:lvl1pPr marL="457200" lvl="0" indent="-228600" algn="l">
              <a:lnSpc>
                <a:spcPct val="144444"/>
              </a:lnSpc>
              <a:spcBef>
                <a:spcPts val="0"/>
              </a:spcBef>
              <a:spcAft>
                <a:spcPts val="0"/>
              </a:spcAft>
              <a:buClr>
                <a:schemeClr val="dk1"/>
              </a:buClr>
              <a:buSzPts val="1800"/>
              <a:buNone/>
              <a:defRPr/>
            </a:lvl1pPr>
            <a:lvl2pPr marL="914400" lvl="1" indent="-342900" algn="l">
              <a:lnSpc>
                <a:spcPct val="144444"/>
              </a:lnSpc>
              <a:spcBef>
                <a:spcPts val="1134"/>
              </a:spcBef>
              <a:spcAft>
                <a:spcPts val="0"/>
              </a:spcAft>
              <a:buSzPts val="1800"/>
              <a:buChar char="•"/>
              <a:defRPr/>
            </a:lvl2pPr>
            <a:lvl3pPr marL="1371600" lvl="2" indent="-342900" algn="l">
              <a:lnSpc>
                <a:spcPct val="130000"/>
              </a:lnSpc>
              <a:spcBef>
                <a:spcPts val="1134"/>
              </a:spcBef>
              <a:spcAft>
                <a:spcPts val="0"/>
              </a:spcAft>
              <a:buSzPts val="1800"/>
              <a:buChar char="•"/>
              <a:defRPr/>
            </a:lvl3pPr>
            <a:lvl4pPr marL="1828800" lvl="3" indent="-342900" algn="l">
              <a:lnSpc>
                <a:spcPct val="101111"/>
              </a:lnSpc>
              <a:spcBef>
                <a:spcPts val="1134"/>
              </a:spcBef>
              <a:spcAft>
                <a:spcPts val="0"/>
              </a:spcAft>
              <a:buSzPts val="1800"/>
              <a:buChar char="•"/>
              <a:defRPr/>
            </a:lvl4pPr>
            <a:lvl5pPr marL="2286000" lvl="4" indent="-342900" algn="l">
              <a:lnSpc>
                <a:spcPct val="101111"/>
              </a:lnSpc>
              <a:spcBef>
                <a:spcPts val="1134"/>
              </a:spcBef>
              <a:spcAft>
                <a:spcPts val="0"/>
              </a:spcAft>
              <a:buSzPts val="1800"/>
              <a:buChar char="•"/>
              <a:defRPr/>
            </a:lvl5pPr>
            <a:lvl6pPr marL="2743200" lvl="5" indent="-342900" algn="l">
              <a:lnSpc>
                <a:spcPct val="90000"/>
              </a:lnSpc>
              <a:spcBef>
                <a:spcPts val="1134"/>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7" name="Google Shape;57;p27"/>
          <p:cNvSpPr txBox="1">
            <a:spLocks noGrp="1"/>
          </p:cNvSpPr>
          <p:nvPr>
            <p:ph type="dt" idx="10"/>
          </p:nvPr>
        </p:nvSpPr>
        <p:spPr>
          <a:xfrm>
            <a:off x="10204101" y="6403006"/>
            <a:ext cx="777192" cy="180000"/>
          </a:xfrm>
          <a:prstGeom prst="rect">
            <a:avLst/>
          </a:prstGeom>
          <a:noFill/>
          <a:ln>
            <a:noFill/>
          </a:ln>
        </p:spPr>
        <p:txBody>
          <a:bodyPr spcFirstLastPara="1" wrap="square" lIns="0" tIns="0" rIns="0" bIns="0" anchor="t" anchorCtr="0">
            <a:noAutofit/>
          </a:bodyPr>
          <a:lstStyle>
            <a:lvl1pPr lvl="0" algn="r">
              <a:lnSpc>
                <a:spcPct val="77777"/>
              </a:lnSpc>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8" name="Google Shape;58;p27"/>
          <p:cNvSpPr txBox="1">
            <a:spLocks noGrp="1"/>
          </p:cNvSpPr>
          <p:nvPr>
            <p:ph type="ftr" idx="11"/>
          </p:nvPr>
        </p:nvSpPr>
        <p:spPr>
          <a:xfrm>
            <a:off x="838200" y="6403006"/>
            <a:ext cx="9163380" cy="180000"/>
          </a:xfrm>
          <a:prstGeom prst="rect">
            <a:avLst/>
          </a:prstGeom>
          <a:noFill/>
          <a:ln>
            <a:noFill/>
          </a:ln>
        </p:spPr>
        <p:txBody>
          <a:bodyPr spcFirstLastPara="1" wrap="square" lIns="0" tIns="0" rIns="0" bIns="0" anchor="t" anchorCtr="0">
            <a:noAutofit/>
          </a:bodyPr>
          <a:lstStyle>
            <a:lvl1pPr lvl="0" algn="l">
              <a:lnSpc>
                <a:spcPct val="77777"/>
              </a:lnSpc>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9" name="Google Shape;59;p27"/>
          <p:cNvSpPr txBox="1">
            <a:spLocks noGrp="1"/>
          </p:cNvSpPr>
          <p:nvPr>
            <p:ph type="sldNum" idx="12"/>
          </p:nvPr>
        </p:nvSpPr>
        <p:spPr>
          <a:xfrm>
            <a:off x="11183814" y="6403006"/>
            <a:ext cx="347261" cy="180000"/>
          </a:xfrm>
          <a:prstGeom prst="rect">
            <a:avLst/>
          </a:prstGeom>
          <a:noFill/>
          <a:ln>
            <a:noFill/>
          </a:ln>
        </p:spPr>
        <p:txBody>
          <a:bodyPr spcFirstLastPara="1" wrap="square" lIns="0" tIns="0" rIns="0" bIns="0" anchor="t" anchorCtr="0">
            <a:noAutofit/>
          </a:bodyPr>
          <a:lstStyle>
            <a:lvl1pPr marL="0" lvl="0" indent="0" algn="r">
              <a:lnSpc>
                <a:spcPct val="140000"/>
              </a:lnSpc>
              <a:spcBef>
                <a:spcPts val="0"/>
              </a:spcBef>
              <a:buNone/>
              <a:defRPr/>
            </a:lvl1pPr>
            <a:lvl2pPr marL="0" lvl="1" indent="0" algn="r">
              <a:lnSpc>
                <a:spcPct val="140000"/>
              </a:lnSpc>
              <a:spcBef>
                <a:spcPts val="0"/>
              </a:spcBef>
              <a:buNone/>
              <a:defRPr/>
            </a:lvl2pPr>
            <a:lvl3pPr marL="0" lvl="2" indent="0" algn="r">
              <a:lnSpc>
                <a:spcPct val="140000"/>
              </a:lnSpc>
              <a:spcBef>
                <a:spcPts val="0"/>
              </a:spcBef>
              <a:buNone/>
              <a:defRPr/>
            </a:lvl3pPr>
            <a:lvl4pPr marL="0" lvl="3" indent="0" algn="r">
              <a:lnSpc>
                <a:spcPct val="140000"/>
              </a:lnSpc>
              <a:spcBef>
                <a:spcPts val="0"/>
              </a:spcBef>
              <a:buNone/>
              <a:defRPr/>
            </a:lvl4pPr>
            <a:lvl5pPr marL="0" lvl="4" indent="0" algn="r">
              <a:lnSpc>
                <a:spcPct val="140000"/>
              </a:lnSpc>
              <a:spcBef>
                <a:spcPts val="0"/>
              </a:spcBef>
              <a:buNone/>
              <a:defRPr/>
            </a:lvl5pPr>
            <a:lvl6pPr marL="0" lvl="5" indent="0" algn="r">
              <a:lnSpc>
                <a:spcPct val="140000"/>
              </a:lnSpc>
              <a:spcBef>
                <a:spcPts val="0"/>
              </a:spcBef>
              <a:buNone/>
              <a:defRPr/>
            </a:lvl6pPr>
            <a:lvl7pPr marL="0" lvl="6" indent="0" algn="r">
              <a:lnSpc>
                <a:spcPct val="140000"/>
              </a:lnSpc>
              <a:spcBef>
                <a:spcPts val="0"/>
              </a:spcBef>
              <a:buNone/>
              <a:defRPr/>
            </a:lvl7pPr>
            <a:lvl8pPr marL="0" lvl="7" indent="0" algn="r">
              <a:lnSpc>
                <a:spcPct val="140000"/>
              </a:lnSpc>
              <a:spcBef>
                <a:spcPts val="0"/>
              </a:spcBef>
              <a:buNone/>
              <a:defRPr/>
            </a:lvl8pPr>
            <a:lvl9pPr marL="0" lvl="8" indent="0" algn="r">
              <a:lnSpc>
                <a:spcPct val="140000"/>
              </a:lnSpc>
              <a:spcBef>
                <a:spcPts val="0"/>
              </a:spcBef>
              <a:buNone/>
              <a:defRPr/>
            </a:lvl9pPr>
          </a:lstStyle>
          <a:p>
            <a:pPr marL="0" lvl="0" indent="0" algn="r" rtl="0">
              <a:spcBef>
                <a:spcPts val="0"/>
              </a:spcBef>
              <a:spcAft>
                <a:spcPts val="0"/>
              </a:spcAft>
              <a:buNone/>
            </a:pPr>
            <a:fld id="{00000000-1234-1234-1234-123412341234}" type="slidenum">
              <a:rPr lang="de-DE"/>
              <a:t>‹Nr.›</a:t>
            </a:fld>
            <a:endParaRPr/>
          </a:p>
        </p:txBody>
      </p:sp>
      <p:sp>
        <p:nvSpPr>
          <p:cNvPr id="60" name="Google Shape;60;p27"/>
          <p:cNvSpPr txBox="1">
            <a:spLocks noGrp="1"/>
          </p:cNvSpPr>
          <p:nvPr>
            <p:ph type="body" idx="2"/>
          </p:nvPr>
        </p:nvSpPr>
        <p:spPr>
          <a:xfrm>
            <a:off x="0" y="439774"/>
            <a:ext cx="700260" cy="601662"/>
          </a:xfrm>
          <a:prstGeom prst="rect">
            <a:avLst/>
          </a:prstGeom>
          <a:noFill/>
          <a:ln>
            <a:noFill/>
          </a:ln>
        </p:spPr>
        <p:txBody>
          <a:bodyPr spcFirstLastPara="1" wrap="square" lIns="0" tIns="0" rIns="0" bIns="0" anchor="t" anchorCtr="0">
            <a:noAutofit/>
          </a:bodyPr>
          <a:lstStyle>
            <a:lvl1pPr marL="457200" lvl="0" indent="-228600" algn="r">
              <a:lnSpc>
                <a:spcPct val="120000"/>
              </a:lnSpc>
              <a:spcBef>
                <a:spcPts val="0"/>
              </a:spcBef>
              <a:spcAft>
                <a:spcPts val="0"/>
              </a:spcAft>
              <a:buClr>
                <a:schemeClr val="dk2"/>
              </a:buClr>
              <a:buSzPts val="2400"/>
              <a:buFont typeface="Fira Sans Medium"/>
              <a:buNone/>
              <a:defRPr sz="2400">
                <a:solidFill>
                  <a:schemeClr val="dk2"/>
                </a:solidFill>
                <a:latin typeface="Fira Sans Medium"/>
                <a:ea typeface="Fira Sans Medium"/>
                <a:cs typeface="Fira Sans Medium"/>
                <a:sym typeface="Fira Sans Medium"/>
              </a:defRPr>
            </a:lvl1pPr>
            <a:lvl2pPr marL="914400" lvl="1" indent="-342900" algn="l">
              <a:lnSpc>
                <a:spcPct val="144444"/>
              </a:lnSpc>
              <a:spcBef>
                <a:spcPts val="0"/>
              </a:spcBef>
              <a:spcAft>
                <a:spcPts val="0"/>
              </a:spcAft>
              <a:buSzPts val="1800"/>
              <a:buChar char="•"/>
              <a:defRPr/>
            </a:lvl2pPr>
            <a:lvl3pPr marL="1371600" lvl="2" indent="-342900" algn="l">
              <a:lnSpc>
                <a:spcPct val="130000"/>
              </a:lnSpc>
              <a:spcBef>
                <a:spcPts val="1134"/>
              </a:spcBef>
              <a:spcAft>
                <a:spcPts val="0"/>
              </a:spcAft>
              <a:buSzPts val="1800"/>
              <a:buChar char="•"/>
              <a:defRPr/>
            </a:lvl3pPr>
            <a:lvl4pPr marL="1828800" lvl="3" indent="-342900" algn="l">
              <a:lnSpc>
                <a:spcPct val="101111"/>
              </a:lnSpc>
              <a:spcBef>
                <a:spcPts val="1134"/>
              </a:spcBef>
              <a:spcAft>
                <a:spcPts val="0"/>
              </a:spcAft>
              <a:buSzPts val="1800"/>
              <a:buChar char="•"/>
              <a:defRPr/>
            </a:lvl4pPr>
            <a:lvl5pPr marL="2286000" lvl="4" indent="-317500" algn="l">
              <a:lnSpc>
                <a:spcPct val="130000"/>
              </a:lnSpc>
              <a:spcBef>
                <a:spcPts val="1134"/>
              </a:spcBef>
              <a:spcAft>
                <a:spcPts val="0"/>
              </a:spcAft>
              <a:buSzPts val="1400"/>
              <a:buChar char="•"/>
              <a:defRPr/>
            </a:lvl5pPr>
            <a:lvl6pPr marL="2743200" lvl="5" indent="-342900" algn="l">
              <a:lnSpc>
                <a:spcPct val="90000"/>
              </a:lnSpc>
              <a:spcBef>
                <a:spcPts val="1134"/>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1" name="Google Shape;61;p27"/>
          <p:cNvSpPr txBox="1">
            <a:spLocks noGrp="1"/>
          </p:cNvSpPr>
          <p:nvPr>
            <p:ph type="body" idx="3"/>
          </p:nvPr>
        </p:nvSpPr>
        <p:spPr>
          <a:xfrm>
            <a:off x="838199" y="805100"/>
            <a:ext cx="7218367" cy="601662"/>
          </a:xfrm>
          <a:prstGeom prst="rect">
            <a:avLst/>
          </a:prstGeom>
          <a:noFill/>
          <a:ln>
            <a:noFill/>
          </a:ln>
        </p:spPr>
        <p:txBody>
          <a:bodyPr spcFirstLastPara="1" wrap="square" lIns="0" tIns="0" rIns="0" bIns="0" anchor="t" anchorCtr="0">
            <a:noAutofit/>
          </a:bodyPr>
          <a:lstStyle>
            <a:lvl1pPr marL="457200" lvl="0" indent="-228600" algn="l">
              <a:lnSpc>
                <a:spcPct val="120000"/>
              </a:lnSpc>
              <a:spcBef>
                <a:spcPts val="0"/>
              </a:spcBef>
              <a:spcAft>
                <a:spcPts val="0"/>
              </a:spcAft>
              <a:buClr>
                <a:schemeClr val="dk2"/>
              </a:buClr>
              <a:buSzPts val="2400"/>
              <a:buFont typeface="Fira Sans Light"/>
              <a:buNone/>
              <a:defRPr sz="2400">
                <a:solidFill>
                  <a:schemeClr val="dk2"/>
                </a:solidFill>
                <a:latin typeface="Fira Sans Light"/>
                <a:ea typeface="Fira Sans Light"/>
                <a:cs typeface="Fira Sans Light"/>
                <a:sym typeface="Fira Sans Light"/>
              </a:defRPr>
            </a:lvl1pPr>
            <a:lvl2pPr marL="914400" lvl="1" indent="-342900" algn="l">
              <a:lnSpc>
                <a:spcPct val="144444"/>
              </a:lnSpc>
              <a:spcBef>
                <a:spcPts val="0"/>
              </a:spcBef>
              <a:spcAft>
                <a:spcPts val="0"/>
              </a:spcAft>
              <a:buSzPts val="1800"/>
              <a:buChar char="•"/>
              <a:defRPr/>
            </a:lvl2pPr>
            <a:lvl3pPr marL="1371600" lvl="2" indent="-342900" algn="l">
              <a:lnSpc>
                <a:spcPct val="130000"/>
              </a:lnSpc>
              <a:spcBef>
                <a:spcPts val="1134"/>
              </a:spcBef>
              <a:spcAft>
                <a:spcPts val="0"/>
              </a:spcAft>
              <a:buSzPts val="1800"/>
              <a:buChar char="•"/>
              <a:defRPr/>
            </a:lvl3pPr>
            <a:lvl4pPr marL="1828800" lvl="3" indent="-342900" algn="l">
              <a:lnSpc>
                <a:spcPct val="101111"/>
              </a:lnSpc>
              <a:spcBef>
                <a:spcPts val="1134"/>
              </a:spcBef>
              <a:spcAft>
                <a:spcPts val="0"/>
              </a:spcAft>
              <a:buSzPts val="1800"/>
              <a:buChar char="•"/>
              <a:defRPr/>
            </a:lvl4pPr>
            <a:lvl5pPr marL="2286000" lvl="4" indent="-317500" algn="l">
              <a:lnSpc>
                <a:spcPct val="130000"/>
              </a:lnSpc>
              <a:spcBef>
                <a:spcPts val="1134"/>
              </a:spcBef>
              <a:spcAft>
                <a:spcPts val="0"/>
              </a:spcAft>
              <a:buSzPts val="1400"/>
              <a:buChar char="•"/>
              <a:defRPr/>
            </a:lvl5pPr>
            <a:lvl6pPr marL="2743200" lvl="5" indent="-342900" algn="l">
              <a:lnSpc>
                <a:spcPct val="90000"/>
              </a:lnSpc>
              <a:spcBef>
                <a:spcPts val="1134"/>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62" name="Google Shape;62;p27" descr="Ein Bild, das sitzend, Essen, Zeichnung enthält.&#10;&#10;Automatisch generierte Beschreibung"/>
          <p:cNvPicPr preferRelativeResize="0"/>
          <p:nvPr/>
        </p:nvPicPr>
        <p:blipFill rotWithShape="1">
          <a:blip r:embed="rId2">
            <a:alphaModFix/>
          </a:blip>
          <a:srcRect/>
          <a:stretch/>
        </p:blipFill>
        <p:spPr>
          <a:xfrm>
            <a:off x="8571507" y="225162"/>
            <a:ext cx="3252084" cy="1163259"/>
          </a:xfrm>
          <a:prstGeom prst="rect">
            <a:avLst/>
          </a:prstGeom>
          <a:noFill/>
          <a:ln>
            <a:noFill/>
          </a:ln>
        </p:spPr>
      </p:pic>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Start A">
  <p:cSld name="Start A">
    <p:spTree>
      <p:nvGrpSpPr>
        <p:cNvPr id="1" name="Shape 63"/>
        <p:cNvGrpSpPr/>
        <p:nvPr/>
      </p:nvGrpSpPr>
      <p:grpSpPr>
        <a:xfrm>
          <a:off x="0" y="0"/>
          <a:ext cx="0" cy="0"/>
          <a:chOff x="0" y="0"/>
          <a:chExt cx="0" cy="0"/>
        </a:xfrm>
      </p:grpSpPr>
      <p:sp>
        <p:nvSpPr>
          <p:cNvPr id="64" name="Google Shape;64;p28"/>
          <p:cNvSpPr txBox="1">
            <a:spLocks noGrp="1"/>
          </p:cNvSpPr>
          <p:nvPr>
            <p:ph type="ctrTitle"/>
          </p:nvPr>
        </p:nvSpPr>
        <p:spPr>
          <a:xfrm>
            <a:off x="790673" y="1612667"/>
            <a:ext cx="9326342" cy="2387600"/>
          </a:xfrm>
          <a:prstGeom prst="rect">
            <a:avLst/>
          </a:prstGeom>
          <a:noFill/>
          <a:ln>
            <a:noFill/>
          </a:ln>
        </p:spPr>
        <p:txBody>
          <a:bodyPr spcFirstLastPara="1" wrap="square" lIns="0" tIns="0" rIns="0" bIns="0" anchor="b" anchorCtr="0">
            <a:noAutofit/>
          </a:bodyPr>
          <a:lstStyle>
            <a:lvl1pPr lvl="0" algn="l">
              <a:lnSpc>
                <a:spcPct val="110000"/>
              </a:lnSpc>
              <a:spcBef>
                <a:spcPts val="0"/>
              </a:spcBef>
              <a:spcAft>
                <a:spcPts val="0"/>
              </a:spcAft>
              <a:buClr>
                <a:schemeClr val="dk1"/>
              </a:buClr>
              <a:buSzPts val="5000"/>
              <a:buFont typeface="Fira Sans Light"/>
              <a:buNone/>
              <a:defRPr sz="5000">
                <a:solidFill>
                  <a:schemeClr val="dk1"/>
                </a:solidFill>
                <a:latin typeface="Fira Sans Light"/>
                <a:ea typeface="Fira Sans Light"/>
                <a:cs typeface="Fira Sans Light"/>
                <a:sym typeface="Fira Sans Light"/>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5" name="Google Shape;65;p28"/>
          <p:cNvSpPr txBox="1">
            <a:spLocks noGrp="1"/>
          </p:cNvSpPr>
          <p:nvPr>
            <p:ph type="subTitle" idx="1"/>
          </p:nvPr>
        </p:nvSpPr>
        <p:spPr>
          <a:xfrm>
            <a:off x="790673" y="4003898"/>
            <a:ext cx="9326342" cy="1449048"/>
          </a:xfrm>
          <a:prstGeom prst="rect">
            <a:avLst/>
          </a:prstGeom>
          <a:noFill/>
          <a:ln>
            <a:noFill/>
          </a:ln>
        </p:spPr>
        <p:txBody>
          <a:bodyPr spcFirstLastPara="1" wrap="square" lIns="0" tIns="0" rIns="0" bIns="0" anchor="t" anchorCtr="0">
            <a:noAutofit/>
          </a:bodyPr>
          <a:lstStyle>
            <a:lvl1pPr lvl="0" algn="l">
              <a:lnSpc>
                <a:spcPct val="110000"/>
              </a:lnSpc>
              <a:spcBef>
                <a:spcPts val="0"/>
              </a:spcBef>
              <a:spcAft>
                <a:spcPts val="0"/>
              </a:spcAft>
              <a:buClr>
                <a:schemeClr val="dk2"/>
              </a:buClr>
              <a:buSzPts val="5000"/>
              <a:buFont typeface="Fira Sans Light"/>
              <a:buNone/>
              <a:defRPr sz="5000">
                <a:solidFill>
                  <a:schemeClr val="dk2"/>
                </a:solidFill>
              </a:defRPr>
            </a:lvl1pPr>
            <a:lvl2pPr lvl="1" algn="ctr">
              <a:lnSpc>
                <a:spcPct val="130000"/>
              </a:lnSpc>
              <a:spcBef>
                <a:spcPts val="0"/>
              </a:spcBef>
              <a:spcAft>
                <a:spcPts val="0"/>
              </a:spcAft>
              <a:buSzPts val="2000"/>
              <a:buNone/>
              <a:defRPr sz="2000"/>
            </a:lvl2pPr>
            <a:lvl3pPr lvl="2" algn="ctr">
              <a:lnSpc>
                <a:spcPct val="130000"/>
              </a:lnSpc>
              <a:spcBef>
                <a:spcPts val="1134"/>
              </a:spcBef>
              <a:spcAft>
                <a:spcPts val="0"/>
              </a:spcAft>
              <a:buSzPts val="1800"/>
              <a:buNone/>
              <a:defRPr sz="1800"/>
            </a:lvl3pPr>
            <a:lvl4pPr lvl="3" algn="ctr">
              <a:lnSpc>
                <a:spcPct val="113750"/>
              </a:lnSpc>
              <a:spcBef>
                <a:spcPts val="1134"/>
              </a:spcBef>
              <a:spcAft>
                <a:spcPts val="0"/>
              </a:spcAft>
              <a:buSzPts val="1600"/>
              <a:buNone/>
              <a:defRPr sz="1600"/>
            </a:lvl4pPr>
            <a:lvl5pPr lvl="4" algn="ctr">
              <a:lnSpc>
                <a:spcPct val="113750"/>
              </a:lnSpc>
              <a:spcBef>
                <a:spcPts val="1134"/>
              </a:spcBef>
              <a:spcAft>
                <a:spcPts val="0"/>
              </a:spcAft>
              <a:buSzPts val="1600"/>
              <a:buNone/>
              <a:defRPr sz="1600"/>
            </a:lvl5pPr>
            <a:lvl6pPr lvl="5" algn="ctr">
              <a:lnSpc>
                <a:spcPct val="90000"/>
              </a:lnSpc>
              <a:spcBef>
                <a:spcPts val="1134"/>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pic>
        <p:nvPicPr>
          <p:cNvPr id="66" name="Google Shape;66;p28" descr="Ein Bild, das sitzend, Essen, Zeichnung enthält.&#10;&#10;Automatisch generierte Beschreibung"/>
          <p:cNvPicPr preferRelativeResize="0"/>
          <p:nvPr/>
        </p:nvPicPr>
        <p:blipFill rotWithShape="1">
          <a:blip r:embed="rId2">
            <a:alphaModFix/>
          </a:blip>
          <a:srcRect/>
          <a:stretch/>
        </p:blipFill>
        <p:spPr>
          <a:xfrm>
            <a:off x="8571507" y="225162"/>
            <a:ext cx="3252084" cy="1163259"/>
          </a:xfrm>
          <a:prstGeom prst="rect">
            <a:avLst/>
          </a:prstGeom>
          <a:noFill/>
          <a:ln>
            <a:noFill/>
          </a:ln>
        </p:spPr>
      </p:pic>
      <p:sp>
        <p:nvSpPr>
          <p:cNvPr id="67" name="Google Shape;67;p28"/>
          <p:cNvSpPr txBox="1">
            <a:spLocks noGrp="1"/>
          </p:cNvSpPr>
          <p:nvPr>
            <p:ph type="body" idx="2"/>
          </p:nvPr>
        </p:nvSpPr>
        <p:spPr>
          <a:xfrm>
            <a:off x="822499" y="5760592"/>
            <a:ext cx="9294516" cy="180000"/>
          </a:xfrm>
          <a:prstGeom prst="rect">
            <a:avLst/>
          </a:prstGeom>
          <a:noFill/>
          <a:ln>
            <a:noFill/>
          </a:ln>
        </p:spPr>
        <p:txBody>
          <a:bodyPr spcFirstLastPara="1" wrap="square" lIns="0" tIns="0" rIns="0" bIns="0" anchor="t" anchorCtr="0">
            <a:noAutofit/>
          </a:bodyPr>
          <a:lstStyle>
            <a:lvl1pPr marL="457200" lvl="0" indent="-228600" algn="l">
              <a:lnSpc>
                <a:spcPct val="140000"/>
              </a:lnSpc>
              <a:spcBef>
                <a:spcPts val="0"/>
              </a:spcBef>
              <a:spcAft>
                <a:spcPts val="0"/>
              </a:spcAft>
              <a:buClr>
                <a:schemeClr val="dk1"/>
              </a:buClr>
              <a:buSzPts val="1200"/>
              <a:buFont typeface="Fira Sans"/>
              <a:buNone/>
              <a:defRPr sz="1200">
                <a:latin typeface="Fira Sans"/>
                <a:ea typeface="Fira Sans"/>
                <a:cs typeface="Fira Sans"/>
                <a:sym typeface="Fira Sans"/>
              </a:defRPr>
            </a:lvl1pPr>
            <a:lvl2pPr marL="914400" lvl="1" indent="-342900" algn="l">
              <a:lnSpc>
                <a:spcPct val="144444"/>
              </a:lnSpc>
              <a:spcBef>
                <a:spcPts val="1134"/>
              </a:spcBef>
              <a:spcAft>
                <a:spcPts val="0"/>
              </a:spcAft>
              <a:buSzPts val="1800"/>
              <a:buChar char="•"/>
              <a:defRPr/>
            </a:lvl2pPr>
            <a:lvl3pPr marL="1371600" lvl="2" indent="-342900" algn="l">
              <a:lnSpc>
                <a:spcPct val="130000"/>
              </a:lnSpc>
              <a:spcBef>
                <a:spcPts val="1134"/>
              </a:spcBef>
              <a:spcAft>
                <a:spcPts val="0"/>
              </a:spcAft>
              <a:buSzPts val="1800"/>
              <a:buChar char="•"/>
              <a:defRPr/>
            </a:lvl3pPr>
            <a:lvl4pPr marL="1828800" lvl="3" indent="-342900" algn="l">
              <a:lnSpc>
                <a:spcPct val="101111"/>
              </a:lnSpc>
              <a:spcBef>
                <a:spcPts val="1134"/>
              </a:spcBef>
              <a:spcAft>
                <a:spcPts val="0"/>
              </a:spcAft>
              <a:buSzPts val="1800"/>
              <a:buChar char="•"/>
              <a:defRPr/>
            </a:lvl4pPr>
            <a:lvl5pPr marL="2286000" lvl="4" indent="-342900" algn="l">
              <a:lnSpc>
                <a:spcPct val="101111"/>
              </a:lnSpc>
              <a:spcBef>
                <a:spcPts val="1134"/>
              </a:spcBef>
              <a:spcAft>
                <a:spcPts val="0"/>
              </a:spcAft>
              <a:buSzPts val="1800"/>
              <a:buChar char="•"/>
              <a:defRPr/>
            </a:lvl5pPr>
            <a:lvl6pPr marL="2743200" lvl="5" indent="-342900" algn="l">
              <a:lnSpc>
                <a:spcPct val="90000"/>
              </a:lnSpc>
              <a:spcBef>
                <a:spcPts val="1134"/>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8" name="Google Shape;68;p28"/>
          <p:cNvSpPr txBox="1">
            <a:spLocks noGrp="1"/>
          </p:cNvSpPr>
          <p:nvPr>
            <p:ph type="body" idx="3"/>
          </p:nvPr>
        </p:nvSpPr>
        <p:spPr>
          <a:xfrm>
            <a:off x="822499" y="5981171"/>
            <a:ext cx="9294516" cy="180000"/>
          </a:xfrm>
          <a:prstGeom prst="rect">
            <a:avLst/>
          </a:prstGeom>
          <a:noFill/>
          <a:ln>
            <a:noFill/>
          </a:ln>
        </p:spPr>
        <p:txBody>
          <a:bodyPr spcFirstLastPara="1" wrap="square" lIns="0" tIns="0" rIns="0" bIns="0" anchor="t" anchorCtr="0">
            <a:noAutofit/>
          </a:bodyPr>
          <a:lstStyle>
            <a:lvl1pPr marL="457200" lvl="0" indent="-228600" algn="l">
              <a:lnSpc>
                <a:spcPct val="140000"/>
              </a:lnSpc>
              <a:spcBef>
                <a:spcPts val="0"/>
              </a:spcBef>
              <a:spcAft>
                <a:spcPts val="0"/>
              </a:spcAft>
              <a:buClr>
                <a:schemeClr val="dk1"/>
              </a:buClr>
              <a:buSzPts val="1200"/>
              <a:buFont typeface="Fira Sans"/>
              <a:buNone/>
              <a:defRPr sz="1200">
                <a:latin typeface="Fira Sans"/>
                <a:ea typeface="Fira Sans"/>
                <a:cs typeface="Fira Sans"/>
                <a:sym typeface="Fira Sans"/>
              </a:defRPr>
            </a:lvl1pPr>
            <a:lvl2pPr marL="914400" lvl="1" indent="-342900" algn="l">
              <a:lnSpc>
                <a:spcPct val="144444"/>
              </a:lnSpc>
              <a:spcBef>
                <a:spcPts val="1134"/>
              </a:spcBef>
              <a:spcAft>
                <a:spcPts val="0"/>
              </a:spcAft>
              <a:buSzPts val="1800"/>
              <a:buChar char="•"/>
              <a:defRPr/>
            </a:lvl2pPr>
            <a:lvl3pPr marL="1371600" lvl="2" indent="-342900" algn="l">
              <a:lnSpc>
                <a:spcPct val="130000"/>
              </a:lnSpc>
              <a:spcBef>
                <a:spcPts val="1134"/>
              </a:spcBef>
              <a:spcAft>
                <a:spcPts val="0"/>
              </a:spcAft>
              <a:buSzPts val="1800"/>
              <a:buChar char="•"/>
              <a:defRPr/>
            </a:lvl3pPr>
            <a:lvl4pPr marL="1828800" lvl="3" indent="-342900" algn="l">
              <a:lnSpc>
                <a:spcPct val="101111"/>
              </a:lnSpc>
              <a:spcBef>
                <a:spcPts val="1134"/>
              </a:spcBef>
              <a:spcAft>
                <a:spcPts val="0"/>
              </a:spcAft>
              <a:buSzPts val="1800"/>
              <a:buChar char="•"/>
              <a:defRPr/>
            </a:lvl4pPr>
            <a:lvl5pPr marL="2286000" lvl="4" indent="-342900" algn="l">
              <a:lnSpc>
                <a:spcPct val="101111"/>
              </a:lnSpc>
              <a:spcBef>
                <a:spcPts val="1134"/>
              </a:spcBef>
              <a:spcAft>
                <a:spcPts val="0"/>
              </a:spcAft>
              <a:buSzPts val="1800"/>
              <a:buChar char="•"/>
              <a:defRPr/>
            </a:lvl5pPr>
            <a:lvl6pPr marL="2743200" lvl="5" indent="-342900" algn="l">
              <a:lnSpc>
                <a:spcPct val="90000"/>
              </a:lnSpc>
              <a:spcBef>
                <a:spcPts val="1134"/>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69" name="Google Shape;69;p28"/>
          <p:cNvPicPr preferRelativeResize="0"/>
          <p:nvPr/>
        </p:nvPicPr>
        <p:blipFill rotWithShape="1">
          <a:blip r:embed="rId3">
            <a:alphaModFix/>
          </a:blip>
          <a:srcRect/>
          <a:stretch/>
        </p:blipFill>
        <p:spPr>
          <a:xfrm>
            <a:off x="8952558" y="5889176"/>
            <a:ext cx="838200" cy="295275"/>
          </a:xfrm>
          <a:prstGeom prst="rect">
            <a:avLst/>
          </a:prstGeom>
          <a:noFill/>
          <a:ln>
            <a:noFill/>
          </a:ln>
        </p:spPr>
      </p:pic>
      <p:sp>
        <p:nvSpPr>
          <p:cNvPr id="70" name="Google Shape;70;p28"/>
          <p:cNvSpPr txBox="1"/>
          <p:nvPr/>
        </p:nvSpPr>
        <p:spPr>
          <a:xfrm>
            <a:off x="9797832" y="5828239"/>
            <a:ext cx="2130534" cy="415498"/>
          </a:xfrm>
          <a:prstGeom prst="rect">
            <a:avLst/>
          </a:prstGeom>
          <a:noFill/>
          <a:ln>
            <a:noFill/>
          </a:ln>
        </p:spPr>
        <p:txBody>
          <a:bodyPr spcFirstLastPara="1" wrap="square" lIns="91425" tIns="45700" rIns="91425" bIns="45700" anchor="b" anchorCtr="0">
            <a:spAutoFit/>
          </a:bodyPr>
          <a:lstStyle/>
          <a:p>
            <a:pPr marL="0" marR="0" lvl="0" indent="0" algn="l" rtl="0">
              <a:lnSpc>
                <a:spcPct val="100000"/>
              </a:lnSpc>
              <a:spcBef>
                <a:spcPts val="0"/>
              </a:spcBef>
              <a:spcAft>
                <a:spcPts val="0"/>
              </a:spcAft>
              <a:buClr>
                <a:schemeClr val="accent5"/>
              </a:buClr>
              <a:buSzPts val="700"/>
              <a:buFont typeface="Fira Sans Medium"/>
              <a:buNone/>
            </a:pPr>
            <a:r>
              <a:rPr lang="de-DE" sz="700">
                <a:solidFill>
                  <a:schemeClr val="accent5"/>
                </a:solidFill>
                <a:latin typeface="Fira Sans Medium"/>
                <a:ea typeface="Fira Sans Medium"/>
                <a:cs typeface="Fira Sans Medium"/>
                <a:sym typeface="Fira Sans Medium"/>
              </a:rPr>
              <a:t>This work is licensed under a </a:t>
            </a:r>
            <a:r>
              <a:rPr lang="de-DE" sz="700" u="sng">
                <a:solidFill>
                  <a:schemeClr val="dk1"/>
                </a:solidFill>
                <a:latin typeface="Fira Sans Medium"/>
                <a:ea typeface="Fira Sans Medium"/>
                <a:cs typeface="Fira Sans Medium"/>
                <a:sym typeface="Fira Sans Medium"/>
                <a:hlinkClick r:id="rId4">
                  <a:extLst>
                    <a:ext uri="{A12FA001-AC4F-418D-AE19-62706E023703}">
                      <ahyp:hlinkClr xmlns:ahyp="http://schemas.microsoft.com/office/drawing/2018/hyperlinkcolor" val="tx"/>
                    </a:ext>
                  </a:extLst>
                </a:hlinkClick>
              </a:rPr>
              <a:t>Creative Commons Attribution-NoDerivatives 4.0 International License</a:t>
            </a:r>
            <a:r>
              <a:rPr lang="de-DE" sz="700">
                <a:solidFill>
                  <a:schemeClr val="dk1"/>
                </a:solidFill>
                <a:latin typeface="Fira Sans Medium"/>
                <a:ea typeface="Fira Sans Medium"/>
                <a:cs typeface="Fira Sans Medium"/>
                <a:sym typeface="Fira Sans Medium"/>
              </a:rPr>
              <a:t>.</a:t>
            </a:r>
            <a:endParaRPr sz="700">
              <a:solidFill>
                <a:schemeClr val="dk1"/>
              </a:solidFill>
              <a:latin typeface="Fira Sans Medium"/>
              <a:ea typeface="Fira Sans Medium"/>
              <a:cs typeface="Fira Sans Medium"/>
              <a:sym typeface="Fira Sans Medium"/>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tart C">
  <p:cSld name="Start C">
    <p:spTree>
      <p:nvGrpSpPr>
        <p:cNvPr id="1" name="Shape 71"/>
        <p:cNvGrpSpPr/>
        <p:nvPr/>
      </p:nvGrpSpPr>
      <p:grpSpPr>
        <a:xfrm>
          <a:off x="0" y="0"/>
          <a:ext cx="0" cy="0"/>
          <a:chOff x="0" y="0"/>
          <a:chExt cx="0" cy="0"/>
        </a:xfrm>
      </p:grpSpPr>
      <p:sp>
        <p:nvSpPr>
          <p:cNvPr id="72" name="Google Shape;72;p29"/>
          <p:cNvSpPr/>
          <p:nvPr/>
        </p:nvSpPr>
        <p:spPr>
          <a:xfrm>
            <a:off x="0" y="0"/>
            <a:ext cx="12192000" cy="6858000"/>
          </a:xfrm>
          <a:prstGeom prst="rect">
            <a:avLst/>
          </a:prstGeom>
          <a:solidFill>
            <a:schemeClr val="dk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Fira Sans Light"/>
              <a:ea typeface="Fira Sans Light"/>
              <a:cs typeface="Fira Sans Light"/>
              <a:sym typeface="Fira Sans Light"/>
            </a:endParaRPr>
          </a:p>
        </p:txBody>
      </p:sp>
      <p:sp>
        <p:nvSpPr>
          <p:cNvPr id="73" name="Google Shape;73;p29"/>
          <p:cNvSpPr txBox="1">
            <a:spLocks noGrp="1"/>
          </p:cNvSpPr>
          <p:nvPr>
            <p:ph type="ctrTitle"/>
          </p:nvPr>
        </p:nvSpPr>
        <p:spPr>
          <a:xfrm>
            <a:off x="790673" y="1612667"/>
            <a:ext cx="9315853" cy="2387600"/>
          </a:xfrm>
          <a:prstGeom prst="rect">
            <a:avLst/>
          </a:prstGeom>
          <a:noFill/>
          <a:ln>
            <a:noFill/>
          </a:ln>
        </p:spPr>
        <p:txBody>
          <a:bodyPr spcFirstLastPara="1" wrap="square" lIns="0" tIns="0" rIns="0" bIns="0" anchor="b" anchorCtr="0">
            <a:noAutofit/>
          </a:bodyPr>
          <a:lstStyle>
            <a:lvl1pPr lvl="0" algn="l">
              <a:lnSpc>
                <a:spcPct val="110000"/>
              </a:lnSpc>
              <a:spcBef>
                <a:spcPts val="0"/>
              </a:spcBef>
              <a:spcAft>
                <a:spcPts val="0"/>
              </a:spcAft>
              <a:buClr>
                <a:schemeClr val="lt1"/>
              </a:buClr>
              <a:buSzPts val="5000"/>
              <a:buFont typeface="Fira Sans Light"/>
              <a:buNone/>
              <a:defRPr sz="5000">
                <a:solidFill>
                  <a:schemeClr val="lt1"/>
                </a:solidFill>
                <a:latin typeface="Fira Sans Light"/>
                <a:ea typeface="Fira Sans Light"/>
                <a:cs typeface="Fira Sans Light"/>
                <a:sym typeface="Fira Sans Light"/>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4" name="Google Shape;74;p29"/>
          <p:cNvSpPr txBox="1">
            <a:spLocks noGrp="1"/>
          </p:cNvSpPr>
          <p:nvPr>
            <p:ph type="subTitle" idx="1"/>
          </p:nvPr>
        </p:nvSpPr>
        <p:spPr>
          <a:xfrm>
            <a:off x="790673" y="4003898"/>
            <a:ext cx="9315853" cy="1449048"/>
          </a:xfrm>
          <a:prstGeom prst="rect">
            <a:avLst/>
          </a:prstGeom>
          <a:noFill/>
          <a:ln>
            <a:noFill/>
          </a:ln>
        </p:spPr>
        <p:txBody>
          <a:bodyPr spcFirstLastPara="1" wrap="square" lIns="0" tIns="0" rIns="0" bIns="0" anchor="t" anchorCtr="0">
            <a:noAutofit/>
          </a:bodyPr>
          <a:lstStyle>
            <a:lvl1pPr lvl="0" algn="l">
              <a:lnSpc>
                <a:spcPct val="110000"/>
              </a:lnSpc>
              <a:spcBef>
                <a:spcPts val="0"/>
              </a:spcBef>
              <a:spcAft>
                <a:spcPts val="0"/>
              </a:spcAft>
              <a:buClr>
                <a:schemeClr val="dk2"/>
              </a:buClr>
              <a:buSzPts val="5000"/>
              <a:buFont typeface="Fira Sans Light"/>
              <a:buNone/>
              <a:defRPr sz="5000">
                <a:solidFill>
                  <a:schemeClr val="dk2"/>
                </a:solidFill>
              </a:defRPr>
            </a:lvl1pPr>
            <a:lvl2pPr lvl="1" algn="ctr">
              <a:lnSpc>
                <a:spcPct val="130000"/>
              </a:lnSpc>
              <a:spcBef>
                <a:spcPts val="0"/>
              </a:spcBef>
              <a:spcAft>
                <a:spcPts val="0"/>
              </a:spcAft>
              <a:buSzPts val="2000"/>
              <a:buNone/>
              <a:defRPr sz="2000"/>
            </a:lvl2pPr>
            <a:lvl3pPr lvl="2" algn="ctr">
              <a:lnSpc>
                <a:spcPct val="130000"/>
              </a:lnSpc>
              <a:spcBef>
                <a:spcPts val="1134"/>
              </a:spcBef>
              <a:spcAft>
                <a:spcPts val="0"/>
              </a:spcAft>
              <a:buSzPts val="1800"/>
              <a:buNone/>
              <a:defRPr sz="1800"/>
            </a:lvl3pPr>
            <a:lvl4pPr lvl="3" algn="ctr">
              <a:lnSpc>
                <a:spcPct val="113750"/>
              </a:lnSpc>
              <a:spcBef>
                <a:spcPts val="1134"/>
              </a:spcBef>
              <a:spcAft>
                <a:spcPts val="0"/>
              </a:spcAft>
              <a:buSzPts val="1600"/>
              <a:buNone/>
              <a:defRPr sz="1600"/>
            </a:lvl4pPr>
            <a:lvl5pPr lvl="4" algn="ctr">
              <a:lnSpc>
                <a:spcPct val="113750"/>
              </a:lnSpc>
              <a:spcBef>
                <a:spcPts val="1134"/>
              </a:spcBef>
              <a:spcAft>
                <a:spcPts val="0"/>
              </a:spcAft>
              <a:buSzPts val="1600"/>
              <a:buNone/>
              <a:defRPr sz="1600"/>
            </a:lvl5pPr>
            <a:lvl6pPr lvl="5" algn="ctr">
              <a:lnSpc>
                <a:spcPct val="90000"/>
              </a:lnSpc>
              <a:spcBef>
                <a:spcPts val="1134"/>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75" name="Google Shape;75;p29"/>
          <p:cNvSpPr txBox="1">
            <a:spLocks noGrp="1"/>
          </p:cNvSpPr>
          <p:nvPr>
            <p:ph type="body" idx="2"/>
          </p:nvPr>
        </p:nvSpPr>
        <p:spPr>
          <a:xfrm>
            <a:off x="822499" y="5760592"/>
            <a:ext cx="9284027" cy="180000"/>
          </a:xfrm>
          <a:prstGeom prst="rect">
            <a:avLst/>
          </a:prstGeom>
          <a:noFill/>
          <a:ln>
            <a:noFill/>
          </a:ln>
        </p:spPr>
        <p:txBody>
          <a:bodyPr spcFirstLastPara="1" wrap="square" lIns="0" tIns="0" rIns="0" bIns="0" anchor="t" anchorCtr="0">
            <a:noAutofit/>
          </a:bodyPr>
          <a:lstStyle>
            <a:lvl1pPr marL="457200" lvl="0" indent="-228600" algn="l">
              <a:lnSpc>
                <a:spcPct val="140000"/>
              </a:lnSpc>
              <a:spcBef>
                <a:spcPts val="0"/>
              </a:spcBef>
              <a:spcAft>
                <a:spcPts val="0"/>
              </a:spcAft>
              <a:buClr>
                <a:schemeClr val="lt1"/>
              </a:buClr>
              <a:buSzPts val="1200"/>
              <a:buFont typeface="Fira Sans"/>
              <a:buNone/>
              <a:defRPr sz="1200">
                <a:solidFill>
                  <a:schemeClr val="lt1"/>
                </a:solidFill>
                <a:latin typeface="Fira Sans"/>
                <a:ea typeface="Fira Sans"/>
                <a:cs typeface="Fira Sans"/>
                <a:sym typeface="Fira Sans"/>
              </a:defRPr>
            </a:lvl1pPr>
            <a:lvl2pPr marL="914400" lvl="1" indent="-342900" algn="l">
              <a:lnSpc>
                <a:spcPct val="144444"/>
              </a:lnSpc>
              <a:spcBef>
                <a:spcPts val="1134"/>
              </a:spcBef>
              <a:spcAft>
                <a:spcPts val="0"/>
              </a:spcAft>
              <a:buSzPts val="1800"/>
              <a:buChar char="•"/>
              <a:defRPr/>
            </a:lvl2pPr>
            <a:lvl3pPr marL="1371600" lvl="2" indent="-342900" algn="l">
              <a:lnSpc>
                <a:spcPct val="130000"/>
              </a:lnSpc>
              <a:spcBef>
                <a:spcPts val="1134"/>
              </a:spcBef>
              <a:spcAft>
                <a:spcPts val="0"/>
              </a:spcAft>
              <a:buSzPts val="1800"/>
              <a:buChar char="•"/>
              <a:defRPr/>
            </a:lvl3pPr>
            <a:lvl4pPr marL="1828800" lvl="3" indent="-342900" algn="l">
              <a:lnSpc>
                <a:spcPct val="101111"/>
              </a:lnSpc>
              <a:spcBef>
                <a:spcPts val="1134"/>
              </a:spcBef>
              <a:spcAft>
                <a:spcPts val="0"/>
              </a:spcAft>
              <a:buSzPts val="1800"/>
              <a:buChar char="•"/>
              <a:defRPr/>
            </a:lvl4pPr>
            <a:lvl5pPr marL="2286000" lvl="4" indent="-342900" algn="l">
              <a:lnSpc>
                <a:spcPct val="101111"/>
              </a:lnSpc>
              <a:spcBef>
                <a:spcPts val="1134"/>
              </a:spcBef>
              <a:spcAft>
                <a:spcPts val="0"/>
              </a:spcAft>
              <a:buSzPts val="1800"/>
              <a:buChar char="•"/>
              <a:defRPr/>
            </a:lvl5pPr>
            <a:lvl6pPr marL="2743200" lvl="5" indent="-342900" algn="l">
              <a:lnSpc>
                <a:spcPct val="90000"/>
              </a:lnSpc>
              <a:spcBef>
                <a:spcPts val="1134"/>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6" name="Google Shape;76;p29"/>
          <p:cNvSpPr txBox="1">
            <a:spLocks noGrp="1"/>
          </p:cNvSpPr>
          <p:nvPr>
            <p:ph type="body" idx="3"/>
          </p:nvPr>
        </p:nvSpPr>
        <p:spPr>
          <a:xfrm>
            <a:off x="822499" y="5981171"/>
            <a:ext cx="9284027" cy="180000"/>
          </a:xfrm>
          <a:prstGeom prst="rect">
            <a:avLst/>
          </a:prstGeom>
          <a:noFill/>
          <a:ln>
            <a:noFill/>
          </a:ln>
        </p:spPr>
        <p:txBody>
          <a:bodyPr spcFirstLastPara="1" wrap="square" lIns="0" tIns="0" rIns="0" bIns="0" anchor="t" anchorCtr="0">
            <a:noAutofit/>
          </a:bodyPr>
          <a:lstStyle>
            <a:lvl1pPr marL="457200" lvl="0" indent="-228600" algn="l">
              <a:lnSpc>
                <a:spcPct val="140000"/>
              </a:lnSpc>
              <a:spcBef>
                <a:spcPts val="0"/>
              </a:spcBef>
              <a:spcAft>
                <a:spcPts val="0"/>
              </a:spcAft>
              <a:buClr>
                <a:schemeClr val="lt1"/>
              </a:buClr>
              <a:buSzPts val="1200"/>
              <a:buFont typeface="Fira Sans"/>
              <a:buNone/>
              <a:defRPr sz="1200">
                <a:solidFill>
                  <a:schemeClr val="lt1"/>
                </a:solidFill>
                <a:latin typeface="Fira Sans"/>
                <a:ea typeface="Fira Sans"/>
                <a:cs typeface="Fira Sans"/>
                <a:sym typeface="Fira Sans"/>
              </a:defRPr>
            </a:lvl1pPr>
            <a:lvl2pPr marL="914400" lvl="1" indent="-342900" algn="l">
              <a:lnSpc>
                <a:spcPct val="144444"/>
              </a:lnSpc>
              <a:spcBef>
                <a:spcPts val="1134"/>
              </a:spcBef>
              <a:spcAft>
                <a:spcPts val="0"/>
              </a:spcAft>
              <a:buSzPts val="1800"/>
              <a:buChar char="•"/>
              <a:defRPr/>
            </a:lvl2pPr>
            <a:lvl3pPr marL="1371600" lvl="2" indent="-342900" algn="l">
              <a:lnSpc>
                <a:spcPct val="130000"/>
              </a:lnSpc>
              <a:spcBef>
                <a:spcPts val="1134"/>
              </a:spcBef>
              <a:spcAft>
                <a:spcPts val="0"/>
              </a:spcAft>
              <a:buSzPts val="1800"/>
              <a:buChar char="•"/>
              <a:defRPr/>
            </a:lvl3pPr>
            <a:lvl4pPr marL="1828800" lvl="3" indent="-342900" algn="l">
              <a:lnSpc>
                <a:spcPct val="101111"/>
              </a:lnSpc>
              <a:spcBef>
                <a:spcPts val="1134"/>
              </a:spcBef>
              <a:spcAft>
                <a:spcPts val="0"/>
              </a:spcAft>
              <a:buSzPts val="1800"/>
              <a:buChar char="•"/>
              <a:defRPr/>
            </a:lvl4pPr>
            <a:lvl5pPr marL="2286000" lvl="4" indent="-342900" algn="l">
              <a:lnSpc>
                <a:spcPct val="101111"/>
              </a:lnSpc>
              <a:spcBef>
                <a:spcPts val="1134"/>
              </a:spcBef>
              <a:spcAft>
                <a:spcPts val="0"/>
              </a:spcAft>
              <a:buSzPts val="1800"/>
              <a:buChar char="•"/>
              <a:defRPr/>
            </a:lvl5pPr>
            <a:lvl6pPr marL="2743200" lvl="5" indent="-342900" algn="l">
              <a:lnSpc>
                <a:spcPct val="90000"/>
              </a:lnSpc>
              <a:spcBef>
                <a:spcPts val="1134"/>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77" name="Google Shape;77;p29" descr="Ein Bild, das Zeichnung enthält.&#10;&#10;Automatisch generierte Beschreibung"/>
          <p:cNvPicPr preferRelativeResize="0"/>
          <p:nvPr/>
        </p:nvPicPr>
        <p:blipFill rotWithShape="1">
          <a:blip r:embed="rId2">
            <a:alphaModFix/>
          </a:blip>
          <a:srcRect/>
          <a:stretch/>
        </p:blipFill>
        <p:spPr>
          <a:xfrm>
            <a:off x="8886092" y="537000"/>
            <a:ext cx="2621195" cy="543550"/>
          </a:xfrm>
          <a:prstGeom prst="rect">
            <a:avLst/>
          </a:prstGeom>
          <a:noFill/>
          <a:ln>
            <a:noFill/>
          </a:ln>
        </p:spPr>
      </p:pic>
      <p:pic>
        <p:nvPicPr>
          <p:cNvPr id="78" name="Google Shape;78;p29"/>
          <p:cNvPicPr preferRelativeResize="0"/>
          <p:nvPr/>
        </p:nvPicPr>
        <p:blipFill rotWithShape="1">
          <a:blip r:embed="rId3">
            <a:alphaModFix/>
          </a:blip>
          <a:srcRect/>
          <a:stretch/>
        </p:blipFill>
        <p:spPr>
          <a:xfrm>
            <a:off x="8952558" y="5889176"/>
            <a:ext cx="838200" cy="295275"/>
          </a:xfrm>
          <a:prstGeom prst="rect">
            <a:avLst/>
          </a:prstGeom>
          <a:noFill/>
          <a:ln>
            <a:noFill/>
          </a:ln>
        </p:spPr>
      </p:pic>
      <p:sp>
        <p:nvSpPr>
          <p:cNvPr id="79" name="Google Shape;79;p29"/>
          <p:cNvSpPr txBox="1"/>
          <p:nvPr/>
        </p:nvSpPr>
        <p:spPr>
          <a:xfrm>
            <a:off x="9797832" y="5828239"/>
            <a:ext cx="2130534" cy="415498"/>
          </a:xfrm>
          <a:prstGeom prst="rect">
            <a:avLst/>
          </a:prstGeom>
          <a:noFill/>
          <a:ln>
            <a:noFill/>
          </a:ln>
        </p:spPr>
        <p:txBody>
          <a:bodyPr spcFirstLastPara="1" wrap="square" lIns="91425" tIns="45700" rIns="91425" bIns="45700" anchor="b" anchorCtr="0">
            <a:spAutoFit/>
          </a:bodyPr>
          <a:lstStyle/>
          <a:p>
            <a:pPr marL="0" marR="0" lvl="0" indent="0" algn="l" rtl="0">
              <a:lnSpc>
                <a:spcPct val="100000"/>
              </a:lnSpc>
              <a:spcBef>
                <a:spcPts val="0"/>
              </a:spcBef>
              <a:spcAft>
                <a:spcPts val="0"/>
              </a:spcAft>
              <a:buClr>
                <a:schemeClr val="accent5"/>
              </a:buClr>
              <a:buSzPts val="700"/>
              <a:buFont typeface="Fira Sans Medium"/>
              <a:buNone/>
            </a:pPr>
            <a:r>
              <a:rPr lang="de-DE" sz="700">
                <a:solidFill>
                  <a:schemeClr val="accent5"/>
                </a:solidFill>
                <a:latin typeface="Fira Sans Medium"/>
                <a:ea typeface="Fira Sans Medium"/>
                <a:cs typeface="Fira Sans Medium"/>
                <a:sym typeface="Fira Sans Medium"/>
              </a:rPr>
              <a:t>This work is licensed under a </a:t>
            </a:r>
            <a:r>
              <a:rPr lang="de-DE" sz="700" u="sng">
                <a:solidFill>
                  <a:schemeClr val="dk1"/>
                </a:solidFill>
                <a:latin typeface="Fira Sans Medium"/>
                <a:ea typeface="Fira Sans Medium"/>
                <a:cs typeface="Fira Sans Medium"/>
                <a:sym typeface="Fira Sans Medium"/>
                <a:hlinkClick r:id="rId4">
                  <a:extLst>
                    <a:ext uri="{A12FA001-AC4F-418D-AE19-62706E023703}">
                      <ahyp:hlinkClr xmlns:ahyp="http://schemas.microsoft.com/office/drawing/2018/hyperlinkcolor" val="tx"/>
                    </a:ext>
                  </a:extLst>
                </a:hlinkClick>
              </a:rPr>
              <a:t>Creative Commons Attribution-NoDerivatives 4.0 International License</a:t>
            </a:r>
            <a:r>
              <a:rPr lang="de-DE" sz="700">
                <a:solidFill>
                  <a:schemeClr val="dk1"/>
                </a:solidFill>
                <a:latin typeface="Fira Sans Medium"/>
                <a:ea typeface="Fira Sans Medium"/>
                <a:cs typeface="Fira Sans Medium"/>
                <a:sym typeface="Fira Sans Medium"/>
              </a:rPr>
              <a:t>.</a:t>
            </a:r>
            <a:endParaRPr sz="700">
              <a:solidFill>
                <a:schemeClr val="dk1"/>
              </a:solidFill>
              <a:latin typeface="Fira Sans Medium"/>
              <a:ea typeface="Fira Sans Medium"/>
              <a:cs typeface="Fira Sans Medium"/>
              <a:sym typeface="Fira Sans Medium"/>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Übersicht">
  <p:cSld name="Übersicht">
    <p:spTree>
      <p:nvGrpSpPr>
        <p:cNvPr id="1" name="Shape 80"/>
        <p:cNvGrpSpPr/>
        <p:nvPr/>
      </p:nvGrpSpPr>
      <p:grpSpPr>
        <a:xfrm>
          <a:off x="0" y="0"/>
          <a:ext cx="0" cy="0"/>
          <a:chOff x="0" y="0"/>
          <a:chExt cx="0" cy="0"/>
        </a:xfrm>
      </p:grpSpPr>
      <p:sp>
        <p:nvSpPr>
          <p:cNvPr id="81" name="Google Shape;81;p30"/>
          <p:cNvSpPr/>
          <p:nvPr/>
        </p:nvSpPr>
        <p:spPr>
          <a:xfrm>
            <a:off x="0" y="0"/>
            <a:ext cx="12192000" cy="6858000"/>
          </a:xfrm>
          <a:prstGeom prst="rect">
            <a:avLst/>
          </a:prstGeom>
          <a:solidFill>
            <a:schemeClr val="dk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Fira Sans Light"/>
              <a:ea typeface="Fira Sans Light"/>
              <a:cs typeface="Fira Sans Light"/>
              <a:sym typeface="Fira Sans Light"/>
            </a:endParaRPr>
          </a:p>
        </p:txBody>
      </p:sp>
      <p:sp>
        <p:nvSpPr>
          <p:cNvPr id="82" name="Google Shape;82;p30"/>
          <p:cNvSpPr txBox="1">
            <a:spLocks noGrp="1"/>
          </p:cNvSpPr>
          <p:nvPr>
            <p:ph type="ctrTitle"/>
          </p:nvPr>
        </p:nvSpPr>
        <p:spPr>
          <a:xfrm>
            <a:off x="828251" y="1687824"/>
            <a:ext cx="10679036" cy="752406"/>
          </a:xfrm>
          <a:prstGeom prst="rect">
            <a:avLst/>
          </a:prstGeom>
          <a:noFill/>
          <a:ln>
            <a:noFill/>
          </a:ln>
        </p:spPr>
        <p:txBody>
          <a:bodyPr spcFirstLastPara="1" wrap="square" lIns="0" tIns="0" rIns="0" bIns="0" anchor="t" anchorCtr="0">
            <a:noAutofit/>
          </a:bodyPr>
          <a:lstStyle>
            <a:lvl1pPr lvl="0" algn="l">
              <a:lnSpc>
                <a:spcPct val="120000"/>
              </a:lnSpc>
              <a:spcBef>
                <a:spcPts val="0"/>
              </a:spcBef>
              <a:spcAft>
                <a:spcPts val="0"/>
              </a:spcAft>
              <a:buClr>
                <a:schemeClr val="lt1"/>
              </a:buClr>
              <a:buSzPts val="3500"/>
              <a:buFont typeface="Fira Sans Light"/>
              <a:buNone/>
              <a:defRPr sz="3500">
                <a:solidFill>
                  <a:schemeClr val="lt1"/>
                </a:solidFill>
                <a:latin typeface="Fira Sans Light"/>
                <a:ea typeface="Fira Sans Light"/>
                <a:cs typeface="Fira Sans Light"/>
                <a:sym typeface="Fira Sans Light"/>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3" name="Google Shape;83;p30"/>
          <p:cNvSpPr txBox="1">
            <a:spLocks noGrp="1"/>
          </p:cNvSpPr>
          <p:nvPr>
            <p:ph type="body" idx="1"/>
          </p:nvPr>
        </p:nvSpPr>
        <p:spPr>
          <a:xfrm>
            <a:off x="828251" y="2448141"/>
            <a:ext cx="10679113" cy="752475"/>
          </a:xfrm>
          <a:prstGeom prst="rect">
            <a:avLst/>
          </a:prstGeom>
          <a:noFill/>
          <a:ln>
            <a:noFill/>
          </a:ln>
        </p:spPr>
        <p:txBody>
          <a:bodyPr spcFirstLastPara="1" wrap="square" lIns="0" tIns="0" rIns="0" bIns="0" anchor="t" anchorCtr="0">
            <a:normAutofit/>
          </a:bodyPr>
          <a:lstStyle>
            <a:lvl1pPr marL="457200" lvl="0" indent="-228600" algn="l">
              <a:lnSpc>
                <a:spcPct val="120000"/>
              </a:lnSpc>
              <a:spcBef>
                <a:spcPts val="0"/>
              </a:spcBef>
              <a:spcAft>
                <a:spcPts val="0"/>
              </a:spcAft>
              <a:buClr>
                <a:schemeClr val="lt2"/>
              </a:buClr>
              <a:buSzPts val="3500"/>
              <a:buFont typeface="Fira Sans Light"/>
              <a:buNone/>
              <a:defRPr sz="3500">
                <a:solidFill>
                  <a:schemeClr val="lt2"/>
                </a:solidFill>
              </a:defRPr>
            </a:lvl1pPr>
            <a:lvl2pPr marL="914400" lvl="1" indent="-342900" algn="l">
              <a:lnSpc>
                <a:spcPct val="144444"/>
              </a:lnSpc>
              <a:spcBef>
                <a:spcPts val="0"/>
              </a:spcBef>
              <a:spcAft>
                <a:spcPts val="0"/>
              </a:spcAft>
              <a:buSzPts val="1800"/>
              <a:buChar char="•"/>
              <a:defRPr/>
            </a:lvl2pPr>
            <a:lvl3pPr marL="1371600" lvl="2" indent="-342900" algn="l">
              <a:lnSpc>
                <a:spcPct val="130000"/>
              </a:lnSpc>
              <a:spcBef>
                <a:spcPts val="1134"/>
              </a:spcBef>
              <a:spcAft>
                <a:spcPts val="0"/>
              </a:spcAft>
              <a:buSzPts val="1800"/>
              <a:buChar char="•"/>
              <a:defRPr/>
            </a:lvl3pPr>
            <a:lvl4pPr marL="1828800" lvl="3" indent="-342900" algn="l">
              <a:lnSpc>
                <a:spcPct val="101111"/>
              </a:lnSpc>
              <a:spcBef>
                <a:spcPts val="1134"/>
              </a:spcBef>
              <a:spcAft>
                <a:spcPts val="0"/>
              </a:spcAft>
              <a:buSzPts val="1800"/>
              <a:buChar char="•"/>
              <a:defRPr/>
            </a:lvl4pPr>
            <a:lvl5pPr marL="2286000" lvl="4" indent="-342900" algn="l">
              <a:lnSpc>
                <a:spcPct val="101111"/>
              </a:lnSpc>
              <a:spcBef>
                <a:spcPts val="1134"/>
              </a:spcBef>
              <a:spcAft>
                <a:spcPts val="0"/>
              </a:spcAft>
              <a:buSzPts val="1800"/>
              <a:buChar char="•"/>
              <a:defRPr/>
            </a:lvl5pPr>
            <a:lvl6pPr marL="2743200" lvl="5" indent="-342900" algn="l">
              <a:lnSpc>
                <a:spcPct val="90000"/>
              </a:lnSpc>
              <a:spcBef>
                <a:spcPts val="1134"/>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4" name="Google Shape;84;p30"/>
          <p:cNvSpPr txBox="1">
            <a:spLocks noGrp="1"/>
          </p:cNvSpPr>
          <p:nvPr>
            <p:ph type="body" idx="2"/>
          </p:nvPr>
        </p:nvSpPr>
        <p:spPr>
          <a:xfrm>
            <a:off x="828251" y="3208527"/>
            <a:ext cx="10679113" cy="752475"/>
          </a:xfrm>
          <a:prstGeom prst="rect">
            <a:avLst/>
          </a:prstGeom>
          <a:noFill/>
          <a:ln>
            <a:noFill/>
          </a:ln>
        </p:spPr>
        <p:txBody>
          <a:bodyPr spcFirstLastPara="1" wrap="square" lIns="0" tIns="0" rIns="0" bIns="0" anchor="t" anchorCtr="0">
            <a:normAutofit/>
          </a:bodyPr>
          <a:lstStyle>
            <a:lvl1pPr marL="457200" lvl="0" indent="-228600" algn="l">
              <a:lnSpc>
                <a:spcPct val="120000"/>
              </a:lnSpc>
              <a:spcBef>
                <a:spcPts val="0"/>
              </a:spcBef>
              <a:spcAft>
                <a:spcPts val="0"/>
              </a:spcAft>
              <a:buClr>
                <a:schemeClr val="lt2"/>
              </a:buClr>
              <a:buSzPts val="3500"/>
              <a:buFont typeface="Fira Sans Light"/>
              <a:buNone/>
              <a:defRPr sz="3500">
                <a:solidFill>
                  <a:schemeClr val="lt2"/>
                </a:solidFill>
              </a:defRPr>
            </a:lvl1pPr>
            <a:lvl2pPr marL="914400" lvl="1" indent="-342900" algn="l">
              <a:lnSpc>
                <a:spcPct val="144444"/>
              </a:lnSpc>
              <a:spcBef>
                <a:spcPts val="0"/>
              </a:spcBef>
              <a:spcAft>
                <a:spcPts val="0"/>
              </a:spcAft>
              <a:buSzPts val="1800"/>
              <a:buChar char="•"/>
              <a:defRPr/>
            </a:lvl2pPr>
            <a:lvl3pPr marL="1371600" lvl="2" indent="-342900" algn="l">
              <a:lnSpc>
                <a:spcPct val="130000"/>
              </a:lnSpc>
              <a:spcBef>
                <a:spcPts val="1134"/>
              </a:spcBef>
              <a:spcAft>
                <a:spcPts val="0"/>
              </a:spcAft>
              <a:buSzPts val="1800"/>
              <a:buChar char="•"/>
              <a:defRPr/>
            </a:lvl3pPr>
            <a:lvl4pPr marL="1828800" lvl="3" indent="-342900" algn="l">
              <a:lnSpc>
                <a:spcPct val="101111"/>
              </a:lnSpc>
              <a:spcBef>
                <a:spcPts val="1134"/>
              </a:spcBef>
              <a:spcAft>
                <a:spcPts val="0"/>
              </a:spcAft>
              <a:buSzPts val="1800"/>
              <a:buChar char="•"/>
              <a:defRPr/>
            </a:lvl4pPr>
            <a:lvl5pPr marL="2286000" lvl="4" indent="-342900" algn="l">
              <a:lnSpc>
                <a:spcPct val="101111"/>
              </a:lnSpc>
              <a:spcBef>
                <a:spcPts val="1134"/>
              </a:spcBef>
              <a:spcAft>
                <a:spcPts val="0"/>
              </a:spcAft>
              <a:buSzPts val="1800"/>
              <a:buChar char="•"/>
              <a:defRPr/>
            </a:lvl5pPr>
            <a:lvl6pPr marL="2743200" lvl="5" indent="-342900" algn="l">
              <a:lnSpc>
                <a:spcPct val="90000"/>
              </a:lnSpc>
              <a:spcBef>
                <a:spcPts val="1134"/>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5" name="Google Shape;85;p30"/>
          <p:cNvSpPr txBox="1">
            <a:spLocks noGrp="1"/>
          </p:cNvSpPr>
          <p:nvPr>
            <p:ph type="body" idx="3"/>
          </p:nvPr>
        </p:nvSpPr>
        <p:spPr>
          <a:xfrm>
            <a:off x="828251" y="3968913"/>
            <a:ext cx="10679113" cy="752475"/>
          </a:xfrm>
          <a:prstGeom prst="rect">
            <a:avLst/>
          </a:prstGeom>
          <a:noFill/>
          <a:ln>
            <a:noFill/>
          </a:ln>
        </p:spPr>
        <p:txBody>
          <a:bodyPr spcFirstLastPara="1" wrap="square" lIns="0" tIns="0" rIns="0" bIns="0" anchor="t" anchorCtr="0">
            <a:normAutofit/>
          </a:bodyPr>
          <a:lstStyle>
            <a:lvl1pPr marL="457200" lvl="0" indent="-228600" algn="l">
              <a:lnSpc>
                <a:spcPct val="120000"/>
              </a:lnSpc>
              <a:spcBef>
                <a:spcPts val="0"/>
              </a:spcBef>
              <a:spcAft>
                <a:spcPts val="0"/>
              </a:spcAft>
              <a:buClr>
                <a:schemeClr val="lt2"/>
              </a:buClr>
              <a:buSzPts val="3500"/>
              <a:buFont typeface="Fira Sans Light"/>
              <a:buNone/>
              <a:defRPr sz="3500">
                <a:solidFill>
                  <a:schemeClr val="lt2"/>
                </a:solidFill>
              </a:defRPr>
            </a:lvl1pPr>
            <a:lvl2pPr marL="914400" lvl="1" indent="-342900" algn="l">
              <a:lnSpc>
                <a:spcPct val="144444"/>
              </a:lnSpc>
              <a:spcBef>
                <a:spcPts val="0"/>
              </a:spcBef>
              <a:spcAft>
                <a:spcPts val="0"/>
              </a:spcAft>
              <a:buSzPts val="1800"/>
              <a:buChar char="•"/>
              <a:defRPr/>
            </a:lvl2pPr>
            <a:lvl3pPr marL="1371600" lvl="2" indent="-342900" algn="l">
              <a:lnSpc>
                <a:spcPct val="130000"/>
              </a:lnSpc>
              <a:spcBef>
                <a:spcPts val="1134"/>
              </a:spcBef>
              <a:spcAft>
                <a:spcPts val="0"/>
              </a:spcAft>
              <a:buSzPts val="1800"/>
              <a:buChar char="•"/>
              <a:defRPr/>
            </a:lvl3pPr>
            <a:lvl4pPr marL="1828800" lvl="3" indent="-342900" algn="l">
              <a:lnSpc>
                <a:spcPct val="101111"/>
              </a:lnSpc>
              <a:spcBef>
                <a:spcPts val="1134"/>
              </a:spcBef>
              <a:spcAft>
                <a:spcPts val="0"/>
              </a:spcAft>
              <a:buSzPts val="1800"/>
              <a:buChar char="•"/>
              <a:defRPr/>
            </a:lvl4pPr>
            <a:lvl5pPr marL="2286000" lvl="4" indent="-342900" algn="l">
              <a:lnSpc>
                <a:spcPct val="101111"/>
              </a:lnSpc>
              <a:spcBef>
                <a:spcPts val="1134"/>
              </a:spcBef>
              <a:spcAft>
                <a:spcPts val="0"/>
              </a:spcAft>
              <a:buSzPts val="1800"/>
              <a:buChar char="•"/>
              <a:defRPr/>
            </a:lvl5pPr>
            <a:lvl6pPr marL="2743200" lvl="5" indent="-342900" algn="l">
              <a:lnSpc>
                <a:spcPct val="90000"/>
              </a:lnSpc>
              <a:spcBef>
                <a:spcPts val="1134"/>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6" name="Google Shape;86;p30"/>
          <p:cNvSpPr txBox="1">
            <a:spLocks noGrp="1"/>
          </p:cNvSpPr>
          <p:nvPr>
            <p:ph type="body" idx="4"/>
          </p:nvPr>
        </p:nvSpPr>
        <p:spPr>
          <a:xfrm>
            <a:off x="828251" y="4729299"/>
            <a:ext cx="10679113" cy="752475"/>
          </a:xfrm>
          <a:prstGeom prst="rect">
            <a:avLst/>
          </a:prstGeom>
          <a:noFill/>
          <a:ln>
            <a:noFill/>
          </a:ln>
        </p:spPr>
        <p:txBody>
          <a:bodyPr spcFirstLastPara="1" wrap="square" lIns="0" tIns="0" rIns="0" bIns="0" anchor="t" anchorCtr="0">
            <a:normAutofit/>
          </a:bodyPr>
          <a:lstStyle>
            <a:lvl1pPr marL="457200" lvl="0" indent="-228600" algn="l">
              <a:lnSpc>
                <a:spcPct val="120000"/>
              </a:lnSpc>
              <a:spcBef>
                <a:spcPts val="0"/>
              </a:spcBef>
              <a:spcAft>
                <a:spcPts val="0"/>
              </a:spcAft>
              <a:buClr>
                <a:schemeClr val="lt2"/>
              </a:buClr>
              <a:buSzPts val="3500"/>
              <a:buFont typeface="Fira Sans Light"/>
              <a:buNone/>
              <a:defRPr sz="3500">
                <a:solidFill>
                  <a:schemeClr val="lt2"/>
                </a:solidFill>
              </a:defRPr>
            </a:lvl1pPr>
            <a:lvl2pPr marL="914400" lvl="1" indent="-342900" algn="l">
              <a:lnSpc>
                <a:spcPct val="144444"/>
              </a:lnSpc>
              <a:spcBef>
                <a:spcPts val="0"/>
              </a:spcBef>
              <a:spcAft>
                <a:spcPts val="0"/>
              </a:spcAft>
              <a:buSzPts val="1800"/>
              <a:buChar char="•"/>
              <a:defRPr/>
            </a:lvl2pPr>
            <a:lvl3pPr marL="1371600" lvl="2" indent="-342900" algn="l">
              <a:lnSpc>
                <a:spcPct val="130000"/>
              </a:lnSpc>
              <a:spcBef>
                <a:spcPts val="1134"/>
              </a:spcBef>
              <a:spcAft>
                <a:spcPts val="0"/>
              </a:spcAft>
              <a:buSzPts val="1800"/>
              <a:buChar char="•"/>
              <a:defRPr/>
            </a:lvl3pPr>
            <a:lvl4pPr marL="1828800" lvl="3" indent="-342900" algn="l">
              <a:lnSpc>
                <a:spcPct val="101111"/>
              </a:lnSpc>
              <a:spcBef>
                <a:spcPts val="1134"/>
              </a:spcBef>
              <a:spcAft>
                <a:spcPts val="0"/>
              </a:spcAft>
              <a:buSzPts val="1800"/>
              <a:buChar char="•"/>
              <a:defRPr/>
            </a:lvl4pPr>
            <a:lvl5pPr marL="2286000" lvl="4" indent="-342900" algn="l">
              <a:lnSpc>
                <a:spcPct val="101111"/>
              </a:lnSpc>
              <a:spcBef>
                <a:spcPts val="1134"/>
              </a:spcBef>
              <a:spcAft>
                <a:spcPts val="0"/>
              </a:spcAft>
              <a:buSzPts val="1800"/>
              <a:buChar char="•"/>
              <a:defRPr/>
            </a:lvl5pPr>
            <a:lvl6pPr marL="2743200" lvl="5" indent="-342900" algn="l">
              <a:lnSpc>
                <a:spcPct val="90000"/>
              </a:lnSpc>
              <a:spcBef>
                <a:spcPts val="1134"/>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7" name="Google Shape;87;p30"/>
          <p:cNvSpPr txBox="1">
            <a:spLocks noGrp="1"/>
          </p:cNvSpPr>
          <p:nvPr>
            <p:ph type="body" idx="5"/>
          </p:nvPr>
        </p:nvSpPr>
        <p:spPr>
          <a:xfrm>
            <a:off x="828251" y="5489685"/>
            <a:ext cx="10679113" cy="752475"/>
          </a:xfrm>
          <a:prstGeom prst="rect">
            <a:avLst/>
          </a:prstGeom>
          <a:noFill/>
          <a:ln>
            <a:noFill/>
          </a:ln>
        </p:spPr>
        <p:txBody>
          <a:bodyPr spcFirstLastPara="1" wrap="square" lIns="0" tIns="0" rIns="0" bIns="0" anchor="t" anchorCtr="0">
            <a:normAutofit/>
          </a:bodyPr>
          <a:lstStyle>
            <a:lvl1pPr marL="457200" lvl="0" indent="-228600" algn="l">
              <a:lnSpc>
                <a:spcPct val="120000"/>
              </a:lnSpc>
              <a:spcBef>
                <a:spcPts val="0"/>
              </a:spcBef>
              <a:spcAft>
                <a:spcPts val="0"/>
              </a:spcAft>
              <a:buClr>
                <a:schemeClr val="lt2"/>
              </a:buClr>
              <a:buSzPts val="3500"/>
              <a:buFont typeface="Fira Sans Light"/>
              <a:buNone/>
              <a:defRPr sz="3500">
                <a:solidFill>
                  <a:schemeClr val="lt2"/>
                </a:solidFill>
              </a:defRPr>
            </a:lvl1pPr>
            <a:lvl2pPr marL="914400" lvl="1" indent="-342900" algn="l">
              <a:lnSpc>
                <a:spcPct val="144444"/>
              </a:lnSpc>
              <a:spcBef>
                <a:spcPts val="0"/>
              </a:spcBef>
              <a:spcAft>
                <a:spcPts val="0"/>
              </a:spcAft>
              <a:buSzPts val="1800"/>
              <a:buChar char="•"/>
              <a:defRPr/>
            </a:lvl2pPr>
            <a:lvl3pPr marL="1371600" lvl="2" indent="-342900" algn="l">
              <a:lnSpc>
                <a:spcPct val="130000"/>
              </a:lnSpc>
              <a:spcBef>
                <a:spcPts val="1134"/>
              </a:spcBef>
              <a:spcAft>
                <a:spcPts val="0"/>
              </a:spcAft>
              <a:buSzPts val="1800"/>
              <a:buChar char="•"/>
              <a:defRPr/>
            </a:lvl3pPr>
            <a:lvl4pPr marL="1828800" lvl="3" indent="-342900" algn="l">
              <a:lnSpc>
                <a:spcPct val="101111"/>
              </a:lnSpc>
              <a:spcBef>
                <a:spcPts val="1134"/>
              </a:spcBef>
              <a:spcAft>
                <a:spcPts val="0"/>
              </a:spcAft>
              <a:buSzPts val="1800"/>
              <a:buChar char="•"/>
              <a:defRPr/>
            </a:lvl4pPr>
            <a:lvl5pPr marL="2286000" lvl="4" indent="-342900" algn="l">
              <a:lnSpc>
                <a:spcPct val="101111"/>
              </a:lnSpc>
              <a:spcBef>
                <a:spcPts val="1134"/>
              </a:spcBef>
              <a:spcAft>
                <a:spcPts val="0"/>
              </a:spcAft>
              <a:buSzPts val="1800"/>
              <a:buChar char="•"/>
              <a:defRPr/>
            </a:lvl5pPr>
            <a:lvl6pPr marL="2743200" lvl="5" indent="-342900" algn="l">
              <a:lnSpc>
                <a:spcPct val="90000"/>
              </a:lnSpc>
              <a:spcBef>
                <a:spcPts val="1134"/>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88" name="Google Shape;88;p30" descr="Ein Bild, das Zeichnung enthält.&#10;&#10;Automatisch generierte Beschreibung"/>
          <p:cNvPicPr preferRelativeResize="0"/>
          <p:nvPr/>
        </p:nvPicPr>
        <p:blipFill rotWithShape="1">
          <a:blip r:embed="rId2">
            <a:alphaModFix/>
          </a:blip>
          <a:srcRect/>
          <a:stretch/>
        </p:blipFill>
        <p:spPr>
          <a:xfrm>
            <a:off x="8886092" y="537000"/>
            <a:ext cx="2621195" cy="543550"/>
          </a:xfrm>
          <a:prstGeom prst="rect">
            <a:avLst/>
          </a:prstGeom>
          <a:noFill/>
          <a:ln>
            <a:noFill/>
          </a:ln>
        </p:spPr>
      </p:pic>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21"/>
          <p:cNvSpPr txBox="1">
            <a:spLocks noGrp="1"/>
          </p:cNvSpPr>
          <p:nvPr>
            <p:ph type="title"/>
          </p:nvPr>
        </p:nvSpPr>
        <p:spPr>
          <a:xfrm>
            <a:off x="838200" y="439774"/>
            <a:ext cx="10515600" cy="913166"/>
          </a:xfrm>
          <a:prstGeom prst="rect">
            <a:avLst/>
          </a:prstGeom>
          <a:noFill/>
          <a:ln>
            <a:noFill/>
          </a:ln>
        </p:spPr>
        <p:txBody>
          <a:bodyPr spcFirstLastPara="1" wrap="square" lIns="0" tIns="0" rIns="0" bIns="0" anchor="t" anchorCtr="0">
            <a:normAutofit/>
          </a:bodyPr>
          <a:lstStyle>
            <a:lvl1pPr marR="0" lvl="0" algn="l" rtl="0">
              <a:lnSpc>
                <a:spcPct val="120000"/>
              </a:lnSpc>
              <a:spcBef>
                <a:spcPts val="0"/>
              </a:spcBef>
              <a:spcAft>
                <a:spcPts val="0"/>
              </a:spcAft>
              <a:buClr>
                <a:schemeClr val="dk2"/>
              </a:buClr>
              <a:buSzPts val="2400"/>
              <a:buFont typeface="Fira Sans Medium"/>
              <a:buNone/>
              <a:defRPr sz="2400" b="0" i="0" u="none" strike="noStrike" cap="none">
                <a:solidFill>
                  <a:schemeClr val="dk2"/>
                </a:solidFill>
                <a:latin typeface="Fira Sans Medium"/>
                <a:ea typeface="Fira Sans Medium"/>
                <a:cs typeface="Fira Sans Medium"/>
                <a:sym typeface="Fira Sans Medium"/>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 name="Google Shape;11;p21"/>
          <p:cNvSpPr txBox="1">
            <a:spLocks noGrp="1"/>
          </p:cNvSpPr>
          <p:nvPr>
            <p:ph type="body" idx="1"/>
          </p:nvPr>
        </p:nvSpPr>
        <p:spPr>
          <a:xfrm>
            <a:off x="838200" y="1778970"/>
            <a:ext cx="10515600" cy="4351338"/>
          </a:xfrm>
          <a:prstGeom prst="rect">
            <a:avLst/>
          </a:prstGeom>
          <a:noFill/>
          <a:ln>
            <a:noFill/>
          </a:ln>
        </p:spPr>
        <p:txBody>
          <a:bodyPr spcFirstLastPara="1" wrap="square" lIns="0" tIns="0" rIns="0" bIns="0" anchor="t" anchorCtr="0">
            <a:normAutofit/>
          </a:bodyPr>
          <a:lstStyle>
            <a:lvl1pPr marL="457200" marR="0" lvl="0" indent="-228600" algn="l" rtl="0">
              <a:lnSpc>
                <a:spcPct val="130000"/>
              </a:lnSpc>
              <a:spcBef>
                <a:spcPts val="0"/>
              </a:spcBef>
              <a:spcAft>
                <a:spcPts val="0"/>
              </a:spcAft>
              <a:buClr>
                <a:schemeClr val="dk1"/>
              </a:buClr>
              <a:buSzPts val="2000"/>
              <a:buFont typeface="Fira Sans Light"/>
              <a:buNone/>
              <a:defRPr sz="2000" b="0" i="0" u="none" strike="noStrike" cap="none">
                <a:solidFill>
                  <a:schemeClr val="dk1"/>
                </a:solidFill>
                <a:latin typeface="Fira Sans Light"/>
                <a:ea typeface="Fira Sans Light"/>
                <a:cs typeface="Fira Sans Light"/>
                <a:sym typeface="Fira Sans Light"/>
              </a:defRPr>
            </a:lvl1pPr>
            <a:lvl2pPr marL="914400" marR="0" lvl="1" indent="-355600" algn="l" rtl="0">
              <a:lnSpc>
                <a:spcPct val="130000"/>
              </a:lnSpc>
              <a:spcBef>
                <a:spcPts val="1134"/>
              </a:spcBef>
              <a:spcAft>
                <a:spcPts val="0"/>
              </a:spcAft>
              <a:buClr>
                <a:schemeClr val="dk2"/>
              </a:buClr>
              <a:buSzPts val="2000"/>
              <a:buFont typeface="Arial"/>
              <a:buChar char="•"/>
              <a:defRPr sz="2000" b="0" i="0" u="none" strike="noStrike" cap="none">
                <a:solidFill>
                  <a:schemeClr val="dk1"/>
                </a:solidFill>
                <a:latin typeface="Fira Sans Light"/>
                <a:ea typeface="Fira Sans Light"/>
                <a:cs typeface="Fira Sans Light"/>
                <a:sym typeface="Fira Sans Light"/>
              </a:defRPr>
            </a:lvl2pPr>
            <a:lvl3pPr marL="1371600" marR="0" lvl="2" indent="-342900" algn="l" rtl="0">
              <a:lnSpc>
                <a:spcPct val="130000"/>
              </a:lnSpc>
              <a:spcBef>
                <a:spcPts val="1134"/>
              </a:spcBef>
              <a:spcAft>
                <a:spcPts val="0"/>
              </a:spcAft>
              <a:buClr>
                <a:schemeClr val="dk2"/>
              </a:buClr>
              <a:buSzPts val="1800"/>
              <a:buFont typeface="Arial"/>
              <a:buChar char="•"/>
              <a:defRPr sz="1800" b="0" i="0" u="none" strike="noStrike" cap="none">
                <a:solidFill>
                  <a:schemeClr val="dk1"/>
                </a:solidFill>
                <a:latin typeface="Fira Sans Light"/>
                <a:ea typeface="Fira Sans Light"/>
                <a:cs typeface="Fira Sans Light"/>
                <a:sym typeface="Fira Sans Light"/>
              </a:defRPr>
            </a:lvl3pPr>
            <a:lvl4pPr marL="1828800" marR="0" lvl="3" indent="-317500" algn="l" rtl="0">
              <a:lnSpc>
                <a:spcPct val="130000"/>
              </a:lnSpc>
              <a:spcBef>
                <a:spcPts val="1134"/>
              </a:spcBef>
              <a:spcAft>
                <a:spcPts val="0"/>
              </a:spcAft>
              <a:buClr>
                <a:schemeClr val="dk2"/>
              </a:buClr>
              <a:buSzPts val="1400"/>
              <a:buFont typeface="Arial"/>
              <a:buChar char="•"/>
              <a:defRPr sz="1400" b="0" i="0" u="none" strike="noStrike" cap="none">
                <a:solidFill>
                  <a:schemeClr val="dk1"/>
                </a:solidFill>
                <a:latin typeface="Fira Sans Light"/>
                <a:ea typeface="Fira Sans Light"/>
                <a:cs typeface="Fira Sans Light"/>
                <a:sym typeface="Fira Sans Light"/>
              </a:defRPr>
            </a:lvl4pPr>
            <a:lvl5pPr marL="2286000" marR="0" lvl="4" indent="-317500" algn="l" rtl="0">
              <a:lnSpc>
                <a:spcPct val="130000"/>
              </a:lnSpc>
              <a:spcBef>
                <a:spcPts val="1134"/>
              </a:spcBef>
              <a:spcAft>
                <a:spcPts val="0"/>
              </a:spcAft>
              <a:buClr>
                <a:schemeClr val="dk2"/>
              </a:buClr>
              <a:buSzPts val="1400"/>
              <a:buFont typeface="Arial"/>
              <a:buChar char="•"/>
              <a:defRPr sz="1400" b="0" i="0" u="none" strike="noStrike" cap="none">
                <a:solidFill>
                  <a:schemeClr val="dk1"/>
                </a:solidFill>
                <a:latin typeface="Fira Sans Light"/>
                <a:ea typeface="Fira Sans Light"/>
                <a:cs typeface="Fira Sans Light"/>
                <a:sym typeface="Fira Sans Light"/>
              </a:defRPr>
            </a:lvl5pPr>
            <a:lvl6pPr marL="2743200" marR="0" lvl="5" indent="-342900" algn="l" rtl="0">
              <a:lnSpc>
                <a:spcPct val="90000"/>
              </a:lnSpc>
              <a:spcBef>
                <a:spcPts val="1134"/>
              </a:spcBef>
              <a:spcAft>
                <a:spcPts val="0"/>
              </a:spcAft>
              <a:buClr>
                <a:schemeClr val="dk1"/>
              </a:buClr>
              <a:buSzPts val="1800"/>
              <a:buFont typeface="Arial"/>
              <a:buChar char="•"/>
              <a:defRPr sz="1800" b="0" i="0" u="none" strike="noStrike" cap="none">
                <a:solidFill>
                  <a:schemeClr val="dk1"/>
                </a:solidFill>
                <a:latin typeface="Fira Sans Light"/>
                <a:ea typeface="Fira Sans Light"/>
                <a:cs typeface="Fira Sans Light"/>
                <a:sym typeface="Fira Sans Light"/>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Fira Sans Light"/>
                <a:ea typeface="Fira Sans Light"/>
                <a:cs typeface="Fira Sans Light"/>
                <a:sym typeface="Fira Sans Light"/>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Fira Sans Light"/>
                <a:ea typeface="Fira Sans Light"/>
                <a:cs typeface="Fira Sans Light"/>
                <a:sym typeface="Fira Sans Light"/>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Fira Sans Light"/>
                <a:ea typeface="Fira Sans Light"/>
                <a:cs typeface="Fira Sans Light"/>
                <a:sym typeface="Fira Sans Light"/>
              </a:defRPr>
            </a:lvl9pPr>
          </a:lstStyle>
          <a:p>
            <a:endParaRPr/>
          </a:p>
        </p:txBody>
      </p:sp>
      <p:sp>
        <p:nvSpPr>
          <p:cNvPr id="12" name="Google Shape;12;p21"/>
          <p:cNvSpPr txBox="1">
            <a:spLocks noGrp="1"/>
          </p:cNvSpPr>
          <p:nvPr>
            <p:ph type="dt" idx="10"/>
          </p:nvPr>
        </p:nvSpPr>
        <p:spPr>
          <a:xfrm>
            <a:off x="10204101" y="6403006"/>
            <a:ext cx="777192" cy="180000"/>
          </a:xfrm>
          <a:prstGeom prst="rect">
            <a:avLst/>
          </a:prstGeom>
          <a:noFill/>
          <a:ln>
            <a:noFill/>
          </a:ln>
        </p:spPr>
        <p:txBody>
          <a:bodyPr spcFirstLastPara="1" wrap="square" lIns="0" tIns="0" rIns="0" bIns="0" anchor="t" anchorCtr="0">
            <a:noAutofit/>
          </a:bodyPr>
          <a:lstStyle>
            <a:lvl1pPr marR="0" lvl="0" algn="r" rtl="0">
              <a:lnSpc>
                <a:spcPct val="140000"/>
              </a:lnSpc>
              <a:spcBef>
                <a:spcPts val="0"/>
              </a:spcBef>
              <a:spcAft>
                <a:spcPts val="0"/>
              </a:spcAft>
              <a:buSzPts val="1400"/>
              <a:buNone/>
              <a:defRPr sz="1000" b="0" i="0" u="none" strike="noStrike" cap="none">
                <a:solidFill>
                  <a:schemeClr val="accent5"/>
                </a:solidFill>
                <a:latin typeface="Fira Sans Medium"/>
                <a:ea typeface="Fira Sans Medium"/>
                <a:cs typeface="Fira Sans Medium"/>
                <a:sym typeface="Fira Sans Medium"/>
              </a:defRPr>
            </a:lvl1pPr>
            <a:lvl2pPr marR="0" lvl="1" algn="l" rtl="0">
              <a:spcBef>
                <a:spcPts val="0"/>
              </a:spcBef>
              <a:spcAft>
                <a:spcPts val="0"/>
              </a:spcAft>
              <a:buSzPts val="1400"/>
              <a:buNone/>
              <a:defRPr sz="1800" b="0" i="0" u="none" strike="noStrike" cap="none">
                <a:solidFill>
                  <a:schemeClr val="dk1"/>
                </a:solidFill>
                <a:latin typeface="Fira Sans Light"/>
                <a:ea typeface="Fira Sans Light"/>
                <a:cs typeface="Fira Sans Light"/>
                <a:sym typeface="Fira Sans Light"/>
              </a:defRPr>
            </a:lvl2pPr>
            <a:lvl3pPr marR="0" lvl="2" algn="l" rtl="0">
              <a:spcBef>
                <a:spcPts val="0"/>
              </a:spcBef>
              <a:spcAft>
                <a:spcPts val="0"/>
              </a:spcAft>
              <a:buSzPts val="1400"/>
              <a:buNone/>
              <a:defRPr sz="1800" b="0" i="0" u="none" strike="noStrike" cap="none">
                <a:solidFill>
                  <a:schemeClr val="dk1"/>
                </a:solidFill>
                <a:latin typeface="Fira Sans Light"/>
                <a:ea typeface="Fira Sans Light"/>
                <a:cs typeface="Fira Sans Light"/>
                <a:sym typeface="Fira Sans Light"/>
              </a:defRPr>
            </a:lvl3pPr>
            <a:lvl4pPr marR="0" lvl="3" algn="l" rtl="0">
              <a:spcBef>
                <a:spcPts val="0"/>
              </a:spcBef>
              <a:spcAft>
                <a:spcPts val="0"/>
              </a:spcAft>
              <a:buSzPts val="1400"/>
              <a:buNone/>
              <a:defRPr sz="1800" b="0" i="0" u="none" strike="noStrike" cap="none">
                <a:solidFill>
                  <a:schemeClr val="dk1"/>
                </a:solidFill>
                <a:latin typeface="Fira Sans Light"/>
                <a:ea typeface="Fira Sans Light"/>
                <a:cs typeface="Fira Sans Light"/>
                <a:sym typeface="Fira Sans Light"/>
              </a:defRPr>
            </a:lvl4pPr>
            <a:lvl5pPr marR="0" lvl="4" algn="l" rtl="0">
              <a:spcBef>
                <a:spcPts val="0"/>
              </a:spcBef>
              <a:spcAft>
                <a:spcPts val="0"/>
              </a:spcAft>
              <a:buSzPts val="1400"/>
              <a:buNone/>
              <a:defRPr sz="1800" b="0" i="0" u="none" strike="noStrike" cap="none">
                <a:solidFill>
                  <a:schemeClr val="dk1"/>
                </a:solidFill>
                <a:latin typeface="Fira Sans Light"/>
                <a:ea typeface="Fira Sans Light"/>
                <a:cs typeface="Fira Sans Light"/>
                <a:sym typeface="Fira Sans Light"/>
              </a:defRPr>
            </a:lvl5pPr>
            <a:lvl6pPr marR="0" lvl="5" algn="l" rtl="0">
              <a:spcBef>
                <a:spcPts val="0"/>
              </a:spcBef>
              <a:spcAft>
                <a:spcPts val="0"/>
              </a:spcAft>
              <a:buSzPts val="1400"/>
              <a:buNone/>
              <a:defRPr sz="1800" b="0" i="0" u="none" strike="noStrike" cap="none">
                <a:solidFill>
                  <a:schemeClr val="dk1"/>
                </a:solidFill>
                <a:latin typeface="Fira Sans Light"/>
                <a:ea typeface="Fira Sans Light"/>
                <a:cs typeface="Fira Sans Light"/>
                <a:sym typeface="Fira Sans Light"/>
              </a:defRPr>
            </a:lvl6pPr>
            <a:lvl7pPr marR="0" lvl="6" algn="l" rtl="0">
              <a:spcBef>
                <a:spcPts val="0"/>
              </a:spcBef>
              <a:spcAft>
                <a:spcPts val="0"/>
              </a:spcAft>
              <a:buSzPts val="1400"/>
              <a:buNone/>
              <a:defRPr sz="1800" b="0" i="0" u="none" strike="noStrike" cap="none">
                <a:solidFill>
                  <a:schemeClr val="dk1"/>
                </a:solidFill>
                <a:latin typeface="Fira Sans Light"/>
                <a:ea typeface="Fira Sans Light"/>
                <a:cs typeface="Fira Sans Light"/>
                <a:sym typeface="Fira Sans Light"/>
              </a:defRPr>
            </a:lvl7pPr>
            <a:lvl8pPr marR="0" lvl="7" algn="l" rtl="0">
              <a:spcBef>
                <a:spcPts val="0"/>
              </a:spcBef>
              <a:spcAft>
                <a:spcPts val="0"/>
              </a:spcAft>
              <a:buSzPts val="1400"/>
              <a:buNone/>
              <a:defRPr sz="1800" b="0" i="0" u="none" strike="noStrike" cap="none">
                <a:solidFill>
                  <a:schemeClr val="dk1"/>
                </a:solidFill>
                <a:latin typeface="Fira Sans Light"/>
                <a:ea typeface="Fira Sans Light"/>
                <a:cs typeface="Fira Sans Light"/>
                <a:sym typeface="Fira Sans Light"/>
              </a:defRPr>
            </a:lvl8pPr>
            <a:lvl9pPr marR="0" lvl="8" algn="l" rtl="0">
              <a:spcBef>
                <a:spcPts val="0"/>
              </a:spcBef>
              <a:spcAft>
                <a:spcPts val="0"/>
              </a:spcAft>
              <a:buSzPts val="1400"/>
              <a:buNone/>
              <a:defRPr sz="1800" b="0" i="0" u="none" strike="noStrike" cap="none">
                <a:solidFill>
                  <a:schemeClr val="dk1"/>
                </a:solidFill>
                <a:latin typeface="Fira Sans Light"/>
                <a:ea typeface="Fira Sans Light"/>
                <a:cs typeface="Fira Sans Light"/>
                <a:sym typeface="Fira Sans Light"/>
              </a:defRPr>
            </a:lvl9pPr>
          </a:lstStyle>
          <a:p>
            <a:endParaRPr/>
          </a:p>
        </p:txBody>
      </p:sp>
      <p:sp>
        <p:nvSpPr>
          <p:cNvPr id="13" name="Google Shape;13;p21"/>
          <p:cNvSpPr txBox="1">
            <a:spLocks noGrp="1"/>
          </p:cNvSpPr>
          <p:nvPr>
            <p:ph type="ftr" idx="11"/>
          </p:nvPr>
        </p:nvSpPr>
        <p:spPr>
          <a:xfrm>
            <a:off x="838200" y="6403006"/>
            <a:ext cx="9163380" cy="180000"/>
          </a:xfrm>
          <a:prstGeom prst="rect">
            <a:avLst/>
          </a:prstGeom>
          <a:noFill/>
          <a:ln>
            <a:noFill/>
          </a:ln>
        </p:spPr>
        <p:txBody>
          <a:bodyPr spcFirstLastPara="1" wrap="square" lIns="0" tIns="0" rIns="0" bIns="0" anchor="t" anchorCtr="0">
            <a:noAutofit/>
          </a:bodyPr>
          <a:lstStyle>
            <a:lvl1pPr marR="0" lvl="0" algn="l" rtl="0">
              <a:lnSpc>
                <a:spcPct val="140000"/>
              </a:lnSpc>
              <a:spcBef>
                <a:spcPts val="0"/>
              </a:spcBef>
              <a:spcAft>
                <a:spcPts val="0"/>
              </a:spcAft>
              <a:buSzPts val="1400"/>
              <a:buNone/>
              <a:defRPr sz="1000" b="0" i="0" u="none" strike="noStrike" cap="none">
                <a:solidFill>
                  <a:schemeClr val="accent5"/>
                </a:solidFill>
                <a:latin typeface="Fira Sans Medium"/>
                <a:ea typeface="Fira Sans Medium"/>
                <a:cs typeface="Fira Sans Medium"/>
                <a:sym typeface="Fira Sans Medium"/>
              </a:defRPr>
            </a:lvl1pPr>
            <a:lvl2pPr marR="0" lvl="1" algn="l" rtl="0">
              <a:spcBef>
                <a:spcPts val="0"/>
              </a:spcBef>
              <a:spcAft>
                <a:spcPts val="0"/>
              </a:spcAft>
              <a:buSzPts val="1400"/>
              <a:buNone/>
              <a:defRPr sz="1800" b="0" i="0" u="none" strike="noStrike" cap="none">
                <a:solidFill>
                  <a:schemeClr val="dk1"/>
                </a:solidFill>
                <a:latin typeface="Fira Sans Light"/>
                <a:ea typeface="Fira Sans Light"/>
                <a:cs typeface="Fira Sans Light"/>
                <a:sym typeface="Fira Sans Light"/>
              </a:defRPr>
            </a:lvl2pPr>
            <a:lvl3pPr marR="0" lvl="2" algn="l" rtl="0">
              <a:spcBef>
                <a:spcPts val="0"/>
              </a:spcBef>
              <a:spcAft>
                <a:spcPts val="0"/>
              </a:spcAft>
              <a:buSzPts val="1400"/>
              <a:buNone/>
              <a:defRPr sz="1800" b="0" i="0" u="none" strike="noStrike" cap="none">
                <a:solidFill>
                  <a:schemeClr val="dk1"/>
                </a:solidFill>
                <a:latin typeface="Fira Sans Light"/>
                <a:ea typeface="Fira Sans Light"/>
                <a:cs typeface="Fira Sans Light"/>
                <a:sym typeface="Fira Sans Light"/>
              </a:defRPr>
            </a:lvl3pPr>
            <a:lvl4pPr marR="0" lvl="3" algn="l" rtl="0">
              <a:spcBef>
                <a:spcPts val="0"/>
              </a:spcBef>
              <a:spcAft>
                <a:spcPts val="0"/>
              </a:spcAft>
              <a:buSzPts val="1400"/>
              <a:buNone/>
              <a:defRPr sz="1800" b="0" i="0" u="none" strike="noStrike" cap="none">
                <a:solidFill>
                  <a:schemeClr val="dk1"/>
                </a:solidFill>
                <a:latin typeface="Fira Sans Light"/>
                <a:ea typeface="Fira Sans Light"/>
                <a:cs typeface="Fira Sans Light"/>
                <a:sym typeface="Fira Sans Light"/>
              </a:defRPr>
            </a:lvl4pPr>
            <a:lvl5pPr marR="0" lvl="4" algn="l" rtl="0">
              <a:spcBef>
                <a:spcPts val="0"/>
              </a:spcBef>
              <a:spcAft>
                <a:spcPts val="0"/>
              </a:spcAft>
              <a:buSzPts val="1400"/>
              <a:buNone/>
              <a:defRPr sz="1800" b="0" i="0" u="none" strike="noStrike" cap="none">
                <a:solidFill>
                  <a:schemeClr val="dk1"/>
                </a:solidFill>
                <a:latin typeface="Fira Sans Light"/>
                <a:ea typeface="Fira Sans Light"/>
                <a:cs typeface="Fira Sans Light"/>
                <a:sym typeface="Fira Sans Light"/>
              </a:defRPr>
            </a:lvl5pPr>
            <a:lvl6pPr marR="0" lvl="5" algn="l" rtl="0">
              <a:spcBef>
                <a:spcPts val="0"/>
              </a:spcBef>
              <a:spcAft>
                <a:spcPts val="0"/>
              </a:spcAft>
              <a:buSzPts val="1400"/>
              <a:buNone/>
              <a:defRPr sz="1800" b="0" i="0" u="none" strike="noStrike" cap="none">
                <a:solidFill>
                  <a:schemeClr val="dk1"/>
                </a:solidFill>
                <a:latin typeface="Fira Sans Light"/>
                <a:ea typeface="Fira Sans Light"/>
                <a:cs typeface="Fira Sans Light"/>
                <a:sym typeface="Fira Sans Light"/>
              </a:defRPr>
            </a:lvl6pPr>
            <a:lvl7pPr marR="0" lvl="6" algn="l" rtl="0">
              <a:spcBef>
                <a:spcPts val="0"/>
              </a:spcBef>
              <a:spcAft>
                <a:spcPts val="0"/>
              </a:spcAft>
              <a:buSzPts val="1400"/>
              <a:buNone/>
              <a:defRPr sz="1800" b="0" i="0" u="none" strike="noStrike" cap="none">
                <a:solidFill>
                  <a:schemeClr val="dk1"/>
                </a:solidFill>
                <a:latin typeface="Fira Sans Light"/>
                <a:ea typeface="Fira Sans Light"/>
                <a:cs typeface="Fira Sans Light"/>
                <a:sym typeface="Fira Sans Light"/>
              </a:defRPr>
            </a:lvl7pPr>
            <a:lvl8pPr marR="0" lvl="7" algn="l" rtl="0">
              <a:spcBef>
                <a:spcPts val="0"/>
              </a:spcBef>
              <a:spcAft>
                <a:spcPts val="0"/>
              </a:spcAft>
              <a:buSzPts val="1400"/>
              <a:buNone/>
              <a:defRPr sz="1800" b="0" i="0" u="none" strike="noStrike" cap="none">
                <a:solidFill>
                  <a:schemeClr val="dk1"/>
                </a:solidFill>
                <a:latin typeface="Fira Sans Light"/>
                <a:ea typeface="Fira Sans Light"/>
                <a:cs typeface="Fira Sans Light"/>
                <a:sym typeface="Fira Sans Light"/>
              </a:defRPr>
            </a:lvl8pPr>
            <a:lvl9pPr marR="0" lvl="8" algn="l" rtl="0">
              <a:spcBef>
                <a:spcPts val="0"/>
              </a:spcBef>
              <a:spcAft>
                <a:spcPts val="0"/>
              </a:spcAft>
              <a:buSzPts val="1400"/>
              <a:buNone/>
              <a:defRPr sz="1800" b="0" i="0" u="none" strike="noStrike" cap="none">
                <a:solidFill>
                  <a:schemeClr val="dk1"/>
                </a:solidFill>
                <a:latin typeface="Fira Sans Light"/>
                <a:ea typeface="Fira Sans Light"/>
                <a:cs typeface="Fira Sans Light"/>
                <a:sym typeface="Fira Sans Light"/>
              </a:defRPr>
            </a:lvl9pPr>
          </a:lstStyle>
          <a:p>
            <a:endParaRPr/>
          </a:p>
        </p:txBody>
      </p:sp>
      <p:sp>
        <p:nvSpPr>
          <p:cNvPr id="14" name="Google Shape;14;p21"/>
          <p:cNvSpPr txBox="1">
            <a:spLocks noGrp="1"/>
          </p:cNvSpPr>
          <p:nvPr>
            <p:ph type="sldNum" idx="12"/>
          </p:nvPr>
        </p:nvSpPr>
        <p:spPr>
          <a:xfrm>
            <a:off x="11183814" y="6403006"/>
            <a:ext cx="347261" cy="180000"/>
          </a:xfrm>
          <a:prstGeom prst="rect">
            <a:avLst/>
          </a:prstGeom>
          <a:noFill/>
          <a:ln>
            <a:noFill/>
          </a:ln>
        </p:spPr>
        <p:txBody>
          <a:bodyPr spcFirstLastPara="1" wrap="square" lIns="0" tIns="0" rIns="0" bIns="0" anchor="t" anchorCtr="0">
            <a:noAutofit/>
          </a:bodyPr>
          <a:lstStyle>
            <a:lvl1pPr marL="0" marR="0" lvl="0" indent="0" algn="r" rtl="0">
              <a:lnSpc>
                <a:spcPct val="140000"/>
              </a:lnSpc>
              <a:spcBef>
                <a:spcPts val="0"/>
              </a:spcBef>
              <a:buNone/>
              <a:defRPr sz="1000" b="0" i="0" u="none" strike="noStrike" cap="none">
                <a:solidFill>
                  <a:schemeClr val="accent5"/>
                </a:solidFill>
                <a:latin typeface="Fira Sans Medium"/>
                <a:ea typeface="Fira Sans Medium"/>
                <a:cs typeface="Fira Sans Medium"/>
                <a:sym typeface="Fira Sans Medium"/>
              </a:defRPr>
            </a:lvl1pPr>
            <a:lvl2pPr marL="0" marR="0" lvl="1" indent="0" algn="r" rtl="0">
              <a:lnSpc>
                <a:spcPct val="140000"/>
              </a:lnSpc>
              <a:spcBef>
                <a:spcPts val="0"/>
              </a:spcBef>
              <a:buNone/>
              <a:defRPr sz="1000" b="0" i="0" u="none" strike="noStrike" cap="none">
                <a:solidFill>
                  <a:schemeClr val="accent5"/>
                </a:solidFill>
                <a:latin typeface="Fira Sans Medium"/>
                <a:ea typeface="Fira Sans Medium"/>
                <a:cs typeface="Fira Sans Medium"/>
                <a:sym typeface="Fira Sans Medium"/>
              </a:defRPr>
            </a:lvl2pPr>
            <a:lvl3pPr marL="0" marR="0" lvl="2" indent="0" algn="r" rtl="0">
              <a:lnSpc>
                <a:spcPct val="140000"/>
              </a:lnSpc>
              <a:spcBef>
                <a:spcPts val="0"/>
              </a:spcBef>
              <a:buNone/>
              <a:defRPr sz="1000" b="0" i="0" u="none" strike="noStrike" cap="none">
                <a:solidFill>
                  <a:schemeClr val="accent5"/>
                </a:solidFill>
                <a:latin typeface="Fira Sans Medium"/>
                <a:ea typeface="Fira Sans Medium"/>
                <a:cs typeface="Fira Sans Medium"/>
                <a:sym typeface="Fira Sans Medium"/>
              </a:defRPr>
            </a:lvl3pPr>
            <a:lvl4pPr marL="0" marR="0" lvl="3" indent="0" algn="r" rtl="0">
              <a:lnSpc>
                <a:spcPct val="140000"/>
              </a:lnSpc>
              <a:spcBef>
                <a:spcPts val="0"/>
              </a:spcBef>
              <a:buNone/>
              <a:defRPr sz="1000" b="0" i="0" u="none" strike="noStrike" cap="none">
                <a:solidFill>
                  <a:schemeClr val="accent5"/>
                </a:solidFill>
                <a:latin typeface="Fira Sans Medium"/>
                <a:ea typeface="Fira Sans Medium"/>
                <a:cs typeface="Fira Sans Medium"/>
                <a:sym typeface="Fira Sans Medium"/>
              </a:defRPr>
            </a:lvl4pPr>
            <a:lvl5pPr marL="0" marR="0" lvl="4" indent="0" algn="r" rtl="0">
              <a:lnSpc>
                <a:spcPct val="140000"/>
              </a:lnSpc>
              <a:spcBef>
                <a:spcPts val="0"/>
              </a:spcBef>
              <a:buNone/>
              <a:defRPr sz="1000" b="0" i="0" u="none" strike="noStrike" cap="none">
                <a:solidFill>
                  <a:schemeClr val="accent5"/>
                </a:solidFill>
                <a:latin typeface="Fira Sans Medium"/>
                <a:ea typeface="Fira Sans Medium"/>
                <a:cs typeface="Fira Sans Medium"/>
                <a:sym typeface="Fira Sans Medium"/>
              </a:defRPr>
            </a:lvl5pPr>
            <a:lvl6pPr marL="0" marR="0" lvl="5" indent="0" algn="r" rtl="0">
              <a:lnSpc>
                <a:spcPct val="140000"/>
              </a:lnSpc>
              <a:spcBef>
                <a:spcPts val="0"/>
              </a:spcBef>
              <a:buNone/>
              <a:defRPr sz="1000" b="0" i="0" u="none" strike="noStrike" cap="none">
                <a:solidFill>
                  <a:schemeClr val="accent5"/>
                </a:solidFill>
                <a:latin typeface="Fira Sans Medium"/>
                <a:ea typeface="Fira Sans Medium"/>
                <a:cs typeface="Fira Sans Medium"/>
                <a:sym typeface="Fira Sans Medium"/>
              </a:defRPr>
            </a:lvl6pPr>
            <a:lvl7pPr marL="0" marR="0" lvl="6" indent="0" algn="r" rtl="0">
              <a:lnSpc>
                <a:spcPct val="140000"/>
              </a:lnSpc>
              <a:spcBef>
                <a:spcPts val="0"/>
              </a:spcBef>
              <a:buNone/>
              <a:defRPr sz="1000" b="0" i="0" u="none" strike="noStrike" cap="none">
                <a:solidFill>
                  <a:schemeClr val="accent5"/>
                </a:solidFill>
                <a:latin typeface="Fira Sans Medium"/>
                <a:ea typeface="Fira Sans Medium"/>
                <a:cs typeface="Fira Sans Medium"/>
                <a:sym typeface="Fira Sans Medium"/>
              </a:defRPr>
            </a:lvl7pPr>
            <a:lvl8pPr marL="0" marR="0" lvl="7" indent="0" algn="r" rtl="0">
              <a:lnSpc>
                <a:spcPct val="140000"/>
              </a:lnSpc>
              <a:spcBef>
                <a:spcPts val="0"/>
              </a:spcBef>
              <a:buNone/>
              <a:defRPr sz="1000" b="0" i="0" u="none" strike="noStrike" cap="none">
                <a:solidFill>
                  <a:schemeClr val="accent5"/>
                </a:solidFill>
                <a:latin typeface="Fira Sans Medium"/>
                <a:ea typeface="Fira Sans Medium"/>
                <a:cs typeface="Fira Sans Medium"/>
                <a:sym typeface="Fira Sans Medium"/>
              </a:defRPr>
            </a:lvl8pPr>
            <a:lvl9pPr marL="0" marR="0" lvl="8" indent="0" algn="r" rtl="0">
              <a:lnSpc>
                <a:spcPct val="140000"/>
              </a:lnSpc>
              <a:spcBef>
                <a:spcPts val="0"/>
              </a:spcBef>
              <a:buNone/>
              <a:defRPr sz="1000" b="0" i="0" u="none" strike="noStrike" cap="none">
                <a:solidFill>
                  <a:schemeClr val="accent5"/>
                </a:solidFill>
                <a:latin typeface="Fira Sans Medium"/>
                <a:ea typeface="Fira Sans Medium"/>
                <a:cs typeface="Fira Sans Medium"/>
                <a:sym typeface="Fira Sans Medium"/>
              </a:defRPr>
            </a:lvl9pPr>
          </a:lstStyle>
          <a:p>
            <a:pPr marL="0" lvl="0" indent="0" algn="r" rtl="0">
              <a:spcBef>
                <a:spcPts val="0"/>
              </a:spcBef>
              <a:spcAft>
                <a:spcPts val="0"/>
              </a:spcAft>
              <a:buNone/>
            </a:pPr>
            <a:fld id="{00000000-1234-1234-1234-123412341234}" type="slidenum">
              <a:rPr lang="de-DE"/>
              <a:t>‹Nr.›</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 id="2147483666" r:id="rId18"/>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0.xml"/><Relationship Id="rId1" Type="http://schemas.openxmlformats.org/officeDocument/2006/relationships/slideLayout" Target="../slideLayouts/slideLayout6.xml"/><Relationship Id="rId6" Type="http://schemas.openxmlformats.org/officeDocument/2006/relationships/image" Target="../media/image19.png"/><Relationship Id="rId5" Type="http://schemas.openxmlformats.org/officeDocument/2006/relationships/image" Target="../media/image18.jpg"/><Relationship Id="rId4" Type="http://schemas.openxmlformats.org/officeDocument/2006/relationships/image" Target="../media/image14.png"/></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2.xml"/><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8" Type="http://schemas.openxmlformats.org/officeDocument/2006/relationships/hyperlink" Target="https://www.nfdi.de/textplus/?lang=en" TargetMode="External"/><Relationship Id="rId3" Type="http://schemas.openxmlformats.org/officeDocument/2006/relationships/hyperlink" Target="about:blank" TargetMode="External"/><Relationship Id="rId7" Type="http://schemas.openxmlformats.org/officeDocument/2006/relationships/hyperlink" Target="https://www.nfdi.de/consortia/nfdi4objects/?lang=en" TargetMode="External"/><Relationship Id="rId2" Type="http://schemas.openxmlformats.org/officeDocument/2006/relationships/notesSlide" Target="../notesSlides/notesSlide13.xml"/><Relationship Id="rId1" Type="http://schemas.openxmlformats.org/officeDocument/2006/relationships/slideLayout" Target="../slideLayouts/slideLayout4.xml"/><Relationship Id="rId6" Type="http://schemas.openxmlformats.org/officeDocument/2006/relationships/hyperlink" Target="https://www.nfdi.de/consortia-nfdi4memory/?lang=en" TargetMode="External"/><Relationship Id="rId5" Type="http://schemas.openxmlformats.org/officeDocument/2006/relationships/hyperlink" Target="https://www.nfdi.de/consortia-nfdi4culture/?lang=en" TargetMode="External"/><Relationship Id="rId4" Type="http://schemas.openxmlformats.org/officeDocument/2006/relationships/hyperlink" Target="https://www.nfdi.de/consortia-konsortswd/?lang=en" TargetMode="External"/><Relationship Id="rId9" Type="http://schemas.openxmlformats.org/officeDocument/2006/relationships/image" Target="../media/image21.png"/></Relationships>
</file>

<file path=ppt/slides/_rels/slide14.xml.rels><?xml version="1.0" encoding="UTF-8" standalone="yes"?>
<Relationships xmlns="http://schemas.openxmlformats.org/package/2006/relationships"><Relationship Id="rId8" Type="http://schemas.openxmlformats.org/officeDocument/2006/relationships/image" Target="../media/image22.png"/><Relationship Id="rId3" Type="http://schemas.openxmlformats.org/officeDocument/2006/relationships/hyperlink" Target="https://www.nfdi.de/consortia-nfdi4datascience/?lang=en" TargetMode="External"/><Relationship Id="rId7" Type="http://schemas.openxmlformats.org/officeDocument/2006/relationships/hyperlink" Target="https://www.nfdi.de/consortia/consortia-nfdixcs/?lang=en" TargetMode="External"/><Relationship Id="rId2" Type="http://schemas.openxmlformats.org/officeDocument/2006/relationships/notesSlide" Target="../notesSlides/notesSlide14.xml"/><Relationship Id="rId1" Type="http://schemas.openxmlformats.org/officeDocument/2006/relationships/slideLayout" Target="../slideLayouts/slideLayout4.xml"/><Relationship Id="rId6" Type="http://schemas.openxmlformats.org/officeDocument/2006/relationships/hyperlink" Target="https://www.nfdi.de/nfdi-matwerk/?lang=en" TargetMode="External"/><Relationship Id="rId5" Type="http://schemas.openxmlformats.org/officeDocument/2006/relationships/hyperlink" Target="https://www.nfdi.de/consortia-nfdi4ing/?lang=en" TargetMode="External"/><Relationship Id="rId4" Type="http://schemas.openxmlformats.org/officeDocument/2006/relationships/hyperlink" Target="https://www.nfdi.de/consortia-nfdi4energy/?lang=en" TargetMode="External"/></Relationships>
</file>

<file path=ppt/slides/_rels/slide15.xml.rels><?xml version="1.0" encoding="UTF-8" standalone="yes"?>
<Relationships xmlns="http://schemas.openxmlformats.org/package/2006/relationships"><Relationship Id="rId8" Type="http://schemas.openxmlformats.org/officeDocument/2006/relationships/hyperlink" Target="https://www.nfdi.de/consortia-nfdi4bioimage/?lang=en" TargetMode="External"/><Relationship Id="rId3" Type="http://schemas.openxmlformats.org/officeDocument/2006/relationships/hyperlink" Target="https://www.nfdi.de/consortia-dataplant/?lang=en" TargetMode="External"/><Relationship Id="rId7" Type="http://schemas.openxmlformats.org/officeDocument/2006/relationships/hyperlink" Target="https://www.nfdi.de/consortia-nfdi4biodiversity/?lang=en" TargetMode="External"/><Relationship Id="rId2" Type="http://schemas.openxmlformats.org/officeDocument/2006/relationships/notesSlide" Target="../notesSlides/notesSlide15.xml"/><Relationship Id="rId1" Type="http://schemas.openxmlformats.org/officeDocument/2006/relationships/slideLayout" Target="../slideLayouts/slideLayout4.xml"/><Relationship Id="rId6" Type="http://schemas.openxmlformats.org/officeDocument/2006/relationships/hyperlink" Target="https://www.nfdi.de/consortia-ghga/?lang=en" TargetMode="External"/><Relationship Id="rId11" Type="http://schemas.openxmlformats.org/officeDocument/2006/relationships/image" Target="../media/image23.png"/><Relationship Id="rId5" Type="http://schemas.openxmlformats.org/officeDocument/2006/relationships/hyperlink" Target="https://www.nfdi.de/consortia/nfdi4immuno/?lang=en" TargetMode="External"/><Relationship Id="rId10" Type="http://schemas.openxmlformats.org/officeDocument/2006/relationships/hyperlink" Target="https://www.nfdi.de/nfdi4microbiota/?lang=en" TargetMode="External"/><Relationship Id="rId4" Type="http://schemas.openxmlformats.org/officeDocument/2006/relationships/hyperlink" Target="https://www.nfdi.de/consortia-fairagro/?lang=en" TargetMode="External"/><Relationship Id="rId9" Type="http://schemas.openxmlformats.org/officeDocument/2006/relationships/hyperlink" Target="https://www.nfdi.de/consortia-nfdi4health/?lang=en" TargetMode="External"/></Relationships>
</file>

<file path=ppt/slides/_rels/slide16.xml.rels><?xml version="1.0" encoding="UTF-8" standalone="yes"?>
<Relationships xmlns="http://schemas.openxmlformats.org/package/2006/relationships"><Relationship Id="rId8" Type="http://schemas.openxmlformats.org/officeDocument/2006/relationships/hyperlink" Target="https://www.nfdi.de/nfdi4earth/?lang=en" TargetMode="External"/><Relationship Id="rId3" Type="http://schemas.openxmlformats.org/officeDocument/2006/relationships/hyperlink" Target="https://www.nfdi.de/consortia-daphne4nfdi/?lang=en" TargetMode="External"/><Relationship Id="rId7" Type="http://schemas.openxmlformats.org/officeDocument/2006/relationships/hyperlink" Target="https://www.nfdi.de/consortia-nfdi4chem/?lang=en" TargetMode="External"/><Relationship Id="rId2" Type="http://schemas.openxmlformats.org/officeDocument/2006/relationships/notesSlide" Target="../notesSlides/notesSlide16.xml"/><Relationship Id="rId1" Type="http://schemas.openxmlformats.org/officeDocument/2006/relationships/slideLayout" Target="../slideLayouts/slideLayout4.xml"/><Relationship Id="rId6" Type="http://schemas.openxmlformats.org/officeDocument/2006/relationships/hyperlink" Target="https://www.nfdi.de/mardi/?lang=en" TargetMode="External"/><Relationship Id="rId5" Type="http://schemas.openxmlformats.org/officeDocument/2006/relationships/hyperlink" Target="https://www.nfdi.de/consortia-nfdi4cat/?lang=en" TargetMode="External"/><Relationship Id="rId10" Type="http://schemas.openxmlformats.org/officeDocument/2006/relationships/image" Target="../media/image24.png"/><Relationship Id="rId4" Type="http://schemas.openxmlformats.org/officeDocument/2006/relationships/hyperlink" Target="https://www.nfdi.de/consortia-fairmat/?lang=en" TargetMode="External"/><Relationship Id="rId9" Type="http://schemas.openxmlformats.org/officeDocument/2006/relationships/hyperlink" Target="https://www.nfdi.de/punch4nfdi/?lang=en" TargetMode="External"/></Relationships>
</file>

<file path=ppt/slides/_rels/slide17.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7.xml"/><Relationship Id="rId1" Type="http://schemas.openxmlformats.org/officeDocument/2006/relationships/slideLayout" Target="../slideLayouts/slideLayout4.xml"/><Relationship Id="rId5" Type="http://schemas.openxmlformats.org/officeDocument/2006/relationships/image" Target="../media/image27.png"/><Relationship Id="rId4" Type="http://schemas.openxmlformats.org/officeDocument/2006/relationships/image" Target="../media/image26.png"/></Relationships>
</file>

<file path=ppt/slides/_rels/slide18.xml.rels><?xml version="1.0" encoding="UTF-8" standalone="yes"?>
<Relationships xmlns="http://schemas.openxmlformats.org/package/2006/relationships"><Relationship Id="rId8" Type="http://schemas.openxmlformats.org/officeDocument/2006/relationships/image" Target="../media/image33.png"/><Relationship Id="rId3" Type="http://schemas.openxmlformats.org/officeDocument/2006/relationships/image" Target="../media/image28.png"/><Relationship Id="rId7" Type="http://schemas.openxmlformats.org/officeDocument/2006/relationships/image" Target="../media/image32.jpeg"/><Relationship Id="rId2" Type="http://schemas.openxmlformats.org/officeDocument/2006/relationships/notesSlide" Target="../notesSlides/notesSlide18.xml"/><Relationship Id="rId1" Type="http://schemas.openxmlformats.org/officeDocument/2006/relationships/slideLayout" Target="../slideLayouts/slideLayout17.xml"/><Relationship Id="rId6" Type="http://schemas.openxmlformats.org/officeDocument/2006/relationships/image" Target="../media/image31.jpeg"/><Relationship Id="rId5" Type="http://schemas.openxmlformats.org/officeDocument/2006/relationships/image" Target="../media/image30.jpeg"/><Relationship Id="rId4" Type="http://schemas.openxmlformats.org/officeDocument/2006/relationships/image" Target="../media/image29.jpeg"/><Relationship Id="rId9" Type="http://schemas.openxmlformats.org/officeDocument/2006/relationships/image" Target="../media/image34.svg"/></Relationships>
</file>

<file path=ppt/slides/_rels/slide19.xml.rels><?xml version="1.0" encoding="UTF-8" standalone="yes"?>
<Relationships xmlns="http://schemas.openxmlformats.org/package/2006/relationships"><Relationship Id="rId3" Type="http://schemas.openxmlformats.org/officeDocument/2006/relationships/image" Target="../media/image35.png"/><Relationship Id="rId7" Type="http://schemas.openxmlformats.org/officeDocument/2006/relationships/image" Target="../media/image34.svg"/><Relationship Id="rId2" Type="http://schemas.openxmlformats.org/officeDocument/2006/relationships/notesSlide" Target="../notesSlides/notesSlide19.xml"/><Relationship Id="rId1" Type="http://schemas.openxmlformats.org/officeDocument/2006/relationships/slideLayout" Target="../slideLayouts/slideLayout17.xml"/><Relationship Id="rId6" Type="http://schemas.openxmlformats.org/officeDocument/2006/relationships/image" Target="../media/image33.png"/><Relationship Id="rId5" Type="http://schemas.openxmlformats.org/officeDocument/2006/relationships/image" Target="../media/image37.png"/><Relationship Id="rId4" Type="http://schemas.openxmlformats.org/officeDocument/2006/relationships/image" Target="../media/image36.png"/></Relationships>
</file>

<file path=ppt/slides/_rels/slide2.xml.rels><?xml version="1.0" encoding="UTF-8" standalone="yes"?>
<Relationships xmlns="http://schemas.openxmlformats.org/package/2006/relationships"><Relationship Id="rId3" Type="http://schemas.openxmlformats.org/officeDocument/2006/relationships/hyperlink" Target="https://doi.org/10.1038/sdata.2016.18" TargetMode="External"/><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20.xml"/><Relationship Id="rId1" Type="http://schemas.openxmlformats.org/officeDocument/2006/relationships/slideLayout" Target="../slideLayouts/slideLayout17.xml"/><Relationship Id="rId5" Type="http://schemas.openxmlformats.org/officeDocument/2006/relationships/image" Target="../media/image34.svg"/><Relationship Id="rId4" Type="http://schemas.openxmlformats.org/officeDocument/2006/relationships/image" Target="../media/image33.png"/></Relationships>
</file>

<file path=ppt/slides/_rels/slide21.xml.rels><?xml version="1.0" encoding="UTF-8" standalone="yes"?>
<Relationships xmlns="http://schemas.openxmlformats.org/package/2006/relationships"><Relationship Id="rId8" Type="http://schemas.openxmlformats.org/officeDocument/2006/relationships/image" Target="../media/image44.png"/><Relationship Id="rId13" Type="http://schemas.openxmlformats.org/officeDocument/2006/relationships/image" Target="../media/image49.png"/><Relationship Id="rId3" Type="http://schemas.openxmlformats.org/officeDocument/2006/relationships/image" Target="../media/image39.jpg"/><Relationship Id="rId7" Type="http://schemas.openxmlformats.org/officeDocument/2006/relationships/image" Target="../media/image43.png"/><Relationship Id="rId12" Type="http://schemas.openxmlformats.org/officeDocument/2006/relationships/image" Target="../media/image48.png"/><Relationship Id="rId2" Type="http://schemas.openxmlformats.org/officeDocument/2006/relationships/notesSlide" Target="../notesSlides/notesSlide21.xml"/><Relationship Id="rId1" Type="http://schemas.openxmlformats.org/officeDocument/2006/relationships/slideLayout" Target="../slideLayouts/slideLayout17.xml"/><Relationship Id="rId6" Type="http://schemas.openxmlformats.org/officeDocument/2006/relationships/image" Target="../media/image42.png"/><Relationship Id="rId11" Type="http://schemas.openxmlformats.org/officeDocument/2006/relationships/image" Target="../media/image47.png"/><Relationship Id="rId5" Type="http://schemas.openxmlformats.org/officeDocument/2006/relationships/image" Target="../media/image41.png"/><Relationship Id="rId15" Type="http://schemas.openxmlformats.org/officeDocument/2006/relationships/image" Target="../media/image34.svg"/><Relationship Id="rId10" Type="http://schemas.openxmlformats.org/officeDocument/2006/relationships/image" Target="../media/image46.svg"/><Relationship Id="rId4" Type="http://schemas.openxmlformats.org/officeDocument/2006/relationships/image" Target="../media/image40.png"/><Relationship Id="rId9" Type="http://schemas.openxmlformats.org/officeDocument/2006/relationships/image" Target="../media/image45.png"/><Relationship Id="rId14" Type="http://schemas.openxmlformats.org/officeDocument/2006/relationships/image" Target="../media/image33.png"/></Relationships>
</file>

<file path=ppt/slides/_rels/slide22.xml.rels><?xml version="1.0" encoding="UTF-8" standalone="yes"?>
<Relationships xmlns="http://schemas.openxmlformats.org/package/2006/relationships"><Relationship Id="rId8" Type="http://schemas.openxmlformats.org/officeDocument/2006/relationships/image" Target="../media/image54.wmf"/><Relationship Id="rId13" Type="http://schemas.openxmlformats.org/officeDocument/2006/relationships/hyperlink" Target="http://xafsdb.ddns.net/" TargetMode="External"/><Relationship Id="rId3" Type="http://schemas.openxmlformats.org/officeDocument/2006/relationships/image" Target="../media/image50.png"/><Relationship Id="rId7" Type="http://schemas.openxmlformats.org/officeDocument/2006/relationships/image" Target="../media/image53.png"/><Relationship Id="rId12" Type="http://schemas.openxmlformats.org/officeDocument/2006/relationships/hyperlink" Target="https://doi.org/10.35097/0k5f6x56uxjsw7cw" TargetMode="External"/><Relationship Id="rId17" Type="http://schemas.openxmlformats.org/officeDocument/2006/relationships/image" Target="../media/image34.svg"/><Relationship Id="rId2" Type="http://schemas.openxmlformats.org/officeDocument/2006/relationships/notesSlide" Target="../notesSlides/notesSlide22.xml"/><Relationship Id="rId16" Type="http://schemas.openxmlformats.org/officeDocument/2006/relationships/image" Target="../media/image33.png"/><Relationship Id="rId1" Type="http://schemas.openxmlformats.org/officeDocument/2006/relationships/slideLayout" Target="../slideLayouts/slideLayout18.xml"/><Relationship Id="rId6" Type="http://schemas.openxmlformats.org/officeDocument/2006/relationships/image" Target="../media/image52.png"/><Relationship Id="rId11" Type="http://schemas.openxmlformats.org/officeDocument/2006/relationships/hyperlink" Target="https://doi.org/10.1021/acscatal.1c04767" TargetMode="External"/><Relationship Id="rId5" Type="http://schemas.openxmlformats.org/officeDocument/2006/relationships/image" Target="../media/image51.png"/><Relationship Id="rId15" Type="http://schemas.openxmlformats.org/officeDocument/2006/relationships/image" Target="../media/image57.png"/><Relationship Id="rId10" Type="http://schemas.openxmlformats.org/officeDocument/2006/relationships/image" Target="../media/image56.png"/><Relationship Id="rId4" Type="http://schemas.openxmlformats.org/officeDocument/2006/relationships/hyperlink" Target="https://doi.org/10.5281/zenodo.8412918" TargetMode="External"/><Relationship Id="rId9" Type="http://schemas.openxmlformats.org/officeDocument/2006/relationships/image" Target="../media/image55.jpeg"/><Relationship Id="rId14" Type="http://schemas.openxmlformats.org/officeDocument/2006/relationships/hyperlink" Target="https://doi.org/10.1107/S1600577524006751" TargetMode="External"/></Relationships>
</file>

<file path=ppt/slides/_rels/slide23.xml.rels><?xml version="1.0" encoding="UTF-8" standalone="yes"?>
<Relationships xmlns="http://schemas.openxmlformats.org/package/2006/relationships"><Relationship Id="rId8" Type="http://schemas.openxmlformats.org/officeDocument/2006/relationships/image" Target="../media/image64.svg"/><Relationship Id="rId3" Type="http://schemas.openxmlformats.org/officeDocument/2006/relationships/image" Target="../media/image59.png"/><Relationship Id="rId7" Type="http://schemas.openxmlformats.org/officeDocument/2006/relationships/image" Target="../media/image63.png"/><Relationship Id="rId2" Type="http://schemas.openxmlformats.org/officeDocument/2006/relationships/image" Target="../media/image58.png"/><Relationship Id="rId1" Type="http://schemas.openxmlformats.org/officeDocument/2006/relationships/slideLayout" Target="../slideLayouts/slideLayout17.xml"/><Relationship Id="rId6" Type="http://schemas.openxmlformats.org/officeDocument/2006/relationships/image" Target="../media/image62.png"/><Relationship Id="rId5" Type="http://schemas.openxmlformats.org/officeDocument/2006/relationships/image" Target="../media/image61.png"/><Relationship Id="rId10" Type="http://schemas.openxmlformats.org/officeDocument/2006/relationships/image" Target="../media/image34.svg"/><Relationship Id="rId4" Type="http://schemas.openxmlformats.org/officeDocument/2006/relationships/image" Target="../media/image60.png"/><Relationship Id="rId9" Type="http://schemas.openxmlformats.org/officeDocument/2006/relationships/image" Target="../media/image33.png"/></Relationships>
</file>

<file path=ppt/slides/_rels/slide24.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notesSlide" Target="../notesSlides/notesSlide23.xml"/><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8" Type="http://schemas.openxmlformats.org/officeDocument/2006/relationships/image" Target="../media/image71.png"/><Relationship Id="rId3" Type="http://schemas.openxmlformats.org/officeDocument/2006/relationships/image" Target="../media/image66.png"/><Relationship Id="rId7" Type="http://schemas.openxmlformats.org/officeDocument/2006/relationships/image" Target="../media/image70.png"/><Relationship Id="rId2" Type="http://schemas.openxmlformats.org/officeDocument/2006/relationships/notesSlide" Target="../notesSlides/notesSlide24.xml"/><Relationship Id="rId1" Type="http://schemas.openxmlformats.org/officeDocument/2006/relationships/slideLayout" Target="../slideLayouts/slideLayout5.xml"/><Relationship Id="rId6" Type="http://schemas.openxmlformats.org/officeDocument/2006/relationships/image" Target="../media/image69.png"/><Relationship Id="rId5" Type="http://schemas.openxmlformats.org/officeDocument/2006/relationships/image" Target="../media/image68.png"/><Relationship Id="rId10" Type="http://schemas.openxmlformats.org/officeDocument/2006/relationships/image" Target="../media/image73.png"/><Relationship Id="rId4" Type="http://schemas.openxmlformats.org/officeDocument/2006/relationships/image" Target="../media/image67.png"/><Relationship Id="rId9" Type="http://schemas.openxmlformats.org/officeDocument/2006/relationships/image" Target="../media/image72.png"/></Relationships>
</file>

<file path=ppt/slides/_rels/slide26.xml.rels><?xml version="1.0" encoding="UTF-8" standalone="yes"?>
<Relationships xmlns="http://schemas.openxmlformats.org/package/2006/relationships"><Relationship Id="rId3" Type="http://schemas.openxmlformats.org/officeDocument/2006/relationships/hyperlink" Target="https://base4nfdi.de/" TargetMode="External"/><Relationship Id="rId2" Type="http://schemas.openxmlformats.org/officeDocument/2006/relationships/notesSlide" Target="../notesSlides/notesSlide25.xml"/><Relationship Id="rId1" Type="http://schemas.openxmlformats.org/officeDocument/2006/relationships/slideLayout" Target="../slideLayouts/slideLayout4.xml"/><Relationship Id="rId4" Type="http://schemas.openxmlformats.org/officeDocument/2006/relationships/image" Target="../media/image74.png"/></Relationships>
</file>

<file path=ppt/slides/_rels/slide27.xml.rels><?xml version="1.0" encoding="UTF-8" standalone="yes"?>
<Relationships xmlns="http://schemas.openxmlformats.org/package/2006/relationships"><Relationship Id="rId8" Type="http://schemas.openxmlformats.org/officeDocument/2006/relationships/image" Target="../media/image80.png"/><Relationship Id="rId3" Type="http://schemas.openxmlformats.org/officeDocument/2006/relationships/image" Target="../media/image75.png"/><Relationship Id="rId7" Type="http://schemas.openxmlformats.org/officeDocument/2006/relationships/image" Target="../media/image79.png"/><Relationship Id="rId2" Type="http://schemas.openxmlformats.org/officeDocument/2006/relationships/notesSlide" Target="../notesSlides/notesSlide26.xml"/><Relationship Id="rId1" Type="http://schemas.openxmlformats.org/officeDocument/2006/relationships/slideLayout" Target="../slideLayouts/slideLayout4.xml"/><Relationship Id="rId6" Type="http://schemas.openxmlformats.org/officeDocument/2006/relationships/image" Target="../media/image78.png"/><Relationship Id="rId11" Type="http://schemas.openxmlformats.org/officeDocument/2006/relationships/image" Target="../media/image83.png"/><Relationship Id="rId5" Type="http://schemas.openxmlformats.org/officeDocument/2006/relationships/image" Target="../media/image77.png"/><Relationship Id="rId10" Type="http://schemas.openxmlformats.org/officeDocument/2006/relationships/image" Target="../media/image82.jpg"/><Relationship Id="rId4" Type="http://schemas.openxmlformats.org/officeDocument/2006/relationships/image" Target="../media/image76.png"/><Relationship Id="rId9" Type="http://schemas.openxmlformats.org/officeDocument/2006/relationships/image" Target="../media/image81.png"/></Relationships>
</file>

<file path=ppt/slides/_rels/slide28.xml.rels><?xml version="1.0" encoding="UTF-8" standalone="yes"?>
<Relationships xmlns="http://schemas.openxmlformats.org/package/2006/relationships"><Relationship Id="rId3" Type="http://schemas.openxmlformats.org/officeDocument/2006/relationships/image" Target="../media/image84.png"/><Relationship Id="rId2" Type="http://schemas.openxmlformats.org/officeDocument/2006/relationships/notesSlide" Target="../notesSlides/notesSlide27.xml"/><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3" Type="http://schemas.openxmlformats.org/officeDocument/2006/relationships/hyperlink" Target="https://doi.org/10.1038/sdata.2016.18" TargetMode="External"/><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85.png"/><Relationship Id="rId2" Type="http://schemas.openxmlformats.org/officeDocument/2006/relationships/notesSlide" Target="../notesSlides/notesSlide29.xml"/><Relationship Id="rId1" Type="http://schemas.openxmlformats.org/officeDocument/2006/relationships/slideLayout" Target="../slideLayouts/slideLayout4.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6.xml"/></Relationships>
</file>

<file path=ppt/slides/_rels/slide32.xml.rels><?xml version="1.0" encoding="UTF-8" standalone="yes"?>
<Relationships xmlns="http://schemas.openxmlformats.org/package/2006/relationships"><Relationship Id="rId3" Type="http://schemas.openxmlformats.org/officeDocument/2006/relationships/image" Target="../media/image84.png"/><Relationship Id="rId2" Type="http://schemas.openxmlformats.org/officeDocument/2006/relationships/notesSlide" Target="../notesSlides/notesSlide31.xml"/><Relationship Id="rId1" Type="http://schemas.openxmlformats.org/officeDocument/2006/relationships/slideLayout" Target="../slideLayouts/slideLayout4.xml"/></Relationships>
</file>

<file path=ppt/slides/_rels/slide33.xml.rels><?xml version="1.0" encoding="UTF-8" standalone="yes"?>
<Relationships xmlns="http://schemas.openxmlformats.org/package/2006/relationships"><Relationship Id="rId8" Type="http://schemas.openxmlformats.org/officeDocument/2006/relationships/hyperlink" Target="https://www.nfdi.de/newsletter-abo/" TargetMode="External"/><Relationship Id="rId13" Type="http://schemas.openxmlformats.org/officeDocument/2006/relationships/image" Target="../media/image91.png"/><Relationship Id="rId3" Type="http://schemas.openxmlformats.org/officeDocument/2006/relationships/hyperlink" Target="http://www.nfdi.de/" TargetMode="External"/><Relationship Id="rId7" Type="http://schemas.openxmlformats.org/officeDocument/2006/relationships/image" Target="../media/image88.png"/><Relationship Id="rId12" Type="http://schemas.openxmlformats.org/officeDocument/2006/relationships/image" Target="../media/image90.png"/><Relationship Id="rId2" Type="http://schemas.openxmlformats.org/officeDocument/2006/relationships/notesSlide" Target="../notesSlides/notesSlide32.xml"/><Relationship Id="rId1" Type="http://schemas.openxmlformats.org/officeDocument/2006/relationships/slideLayout" Target="../slideLayouts/slideLayout5.xml"/><Relationship Id="rId6" Type="http://schemas.openxmlformats.org/officeDocument/2006/relationships/image" Target="../media/image87.png"/><Relationship Id="rId11" Type="http://schemas.openxmlformats.org/officeDocument/2006/relationships/hyperlink" Target="https://nfdi.social/" TargetMode="External"/><Relationship Id="rId5" Type="http://schemas.openxmlformats.org/officeDocument/2006/relationships/image" Target="../media/image86.png"/><Relationship Id="rId15" Type="http://schemas.openxmlformats.org/officeDocument/2006/relationships/image" Target="../media/image92.png"/><Relationship Id="rId10" Type="http://schemas.openxmlformats.org/officeDocument/2006/relationships/image" Target="../media/image89.png"/><Relationship Id="rId4" Type="http://schemas.openxmlformats.org/officeDocument/2006/relationships/hyperlink" Target="https://www.linkedin.com/company/nfdi-de/" TargetMode="External"/><Relationship Id="rId9" Type="http://schemas.openxmlformats.org/officeDocument/2006/relationships/hyperlink" Target="https://youtube.com/%40nfdi" TargetMode="External"/><Relationship Id="rId14" Type="http://schemas.openxmlformats.org/officeDocument/2006/relationships/hyperlink" Target="https://shows.acast.com/nfdi-podcast-for-a-fair-data-future/episodes" TargetMode="External"/></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3" Type="http://schemas.openxmlformats.org/officeDocument/2006/relationships/image" Target="../media/image6.jpg"/><Relationship Id="rId7" Type="http://schemas.openxmlformats.org/officeDocument/2006/relationships/image" Target="../media/image10.jpg"/><Relationship Id="rId2" Type="http://schemas.openxmlformats.org/officeDocument/2006/relationships/notesSlide" Target="../notesSlides/notesSlide5.xml"/><Relationship Id="rId1" Type="http://schemas.openxmlformats.org/officeDocument/2006/relationships/slideLayout" Target="../slideLayouts/slideLayout3.xml"/><Relationship Id="rId6" Type="http://schemas.openxmlformats.org/officeDocument/2006/relationships/image" Target="../media/image9.jpg"/><Relationship Id="rId5" Type="http://schemas.openxmlformats.org/officeDocument/2006/relationships/image" Target="../media/image8.jpg"/><Relationship Id="rId4" Type="http://schemas.openxmlformats.org/officeDocument/2006/relationships/image" Target="../media/image7.jpg"/></Relationships>
</file>

<file path=ppt/slides/_rels/slide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7.xml"/><Relationship Id="rId1" Type="http://schemas.openxmlformats.org/officeDocument/2006/relationships/slideLayout" Target="../slideLayouts/slideLayout5.xml"/><Relationship Id="rId4" Type="http://schemas.openxmlformats.org/officeDocument/2006/relationships/image" Target="../media/image13.png"/></Relationships>
</file>

<file path=ppt/slides/_rels/slide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8.xml"/><Relationship Id="rId1" Type="http://schemas.openxmlformats.org/officeDocument/2006/relationships/slideLayout" Target="../slideLayouts/slideLayout6.xml"/><Relationship Id="rId5" Type="http://schemas.openxmlformats.org/officeDocument/2006/relationships/image" Target="../media/image15.jpeg"/><Relationship Id="rId4" Type="http://schemas.openxmlformats.org/officeDocument/2006/relationships/image" Target="../media/image14.png"/></Relationships>
</file>

<file path=ppt/slides/_rels/slide9.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1"/>
          <p:cNvSpPr txBox="1">
            <a:spLocks noGrp="1"/>
          </p:cNvSpPr>
          <p:nvPr>
            <p:ph type="ctrTitle"/>
          </p:nvPr>
        </p:nvSpPr>
        <p:spPr>
          <a:xfrm>
            <a:off x="6678335" y="2495702"/>
            <a:ext cx="4864623" cy="1586446"/>
          </a:xfrm>
          <a:prstGeom prst="rect">
            <a:avLst/>
          </a:prstGeom>
          <a:noFill/>
          <a:ln>
            <a:noFill/>
          </a:ln>
        </p:spPr>
        <p:txBody>
          <a:bodyPr spcFirstLastPara="1" wrap="square" lIns="0" tIns="0" rIns="0" bIns="0" anchor="b" anchorCtr="0">
            <a:noAutofit/>
          </a:bodyPr>
          <a:lstStyle/>
          <a:p>
            <a:pPr marL="0" lvl="0" indent="0" algn="l" rtl="0">
              <a:lnSpc>
                <a:spcPct val="120000"/>
              </a:lnSpc>
              <a:spcBef>
                <a:spcPts val="0"/>
              </a:spcBef>
              <a:spcAft>
                <a:spcPts val="0"/>
              </a:spcAft>
              <a:buClr>
                <a:schemeClr val="dk1"/>
              </a:buClr>
              <a:buSzPts val="3500"/>
              <a:buFont typeface="Fira Sans Light"/>
              <a:buNone/>
            </a:pPr>
            <a:r>
              <a:rPr lang="de-DE"/>
              <a:t>National Research Data Infrastructure (NFDI)</a:t>
            </a:r>
            <a:endParaRPr/>
          </a:p>
        </p:txBody>
      </p:sp>
      <p:sp>
        <p:nvSpPr>
          <p:cNvPr id="158" name="Google Shape;158;p1"/>
          <p:cNvSpPr txBox="1">
            <a:spLocks noGrp="1"/>
          </p:cNvSpPr>
          <p:nvPr>
            <p:ph type="subTitle" idx="1"/>
          </p:nvPr>
        </p:nvSpPr>
        <p:spPr>
          <a:xfrm>
            <a:off x="6678336" y="4068394"/>
            <a:ext cx="4864623" cy="1360041"/>
          </a:xfrm>
          <a:prstGeom prst="rect">
            <a:avLst/>
          </a:prstGeom>
          <a:noFill/>
          <a:ln>
            <a:noFill/>
          </a:ln>
        </p:spPr>
        <p:txBody>
          <a:bodyPr spcFirstLastPara="1" wrap="square" lIns="0" tIns="0" rIns="0" bIns="0" anchor="t" anchorCtr="0">
            <a:noAutofit/>
          </a:bodyPr>
          <a:lstStyle/>
          <a:p>
            <a:pPr marL="0" lvl="0" indent="0" algn="l" rtl="0">
              <a:lnSpc>
                <a:spcPct val="233333"/>
              </a:lnSpc>
              <a:spcBef>
                <a:spcPts val="0"/>
              </a:spcBef>
              <a:spcAft>
                <a:spcPts val="0"/>
              </a:spcAft>
              <a:buClr>
                <a:schemeClr val="dk2"/>
              </a:buClr>
              <a:buSzPts val="1800"/>
              <a:buFont typeface="Fira Sans Light"/>
              <a:buNone/>
            </a:pPr>
            <a:r>
              <a:rPr sz="1800" dirty="0"/>
              <a:t>Bridget Murphy</a:t>
            </a:r>
          </a:p>
        </p:txBody>
      </p:sp>
      <p:sp>
        <p:nvSpPr>
          <p:cNvPr id="159" name="Google Shape;159;p1"/>
          <p:cNvSpPr txBox="1">
            <a:spLocks noGrp="1"/>
          </p:cNvSpPr>
          <p:nvPr>
            <p:ph type="body" idx="2"/>
          </p:nvPr>
        </p:nvSpPr>
        <p:spPr>
          <a:xfrm>
            <a:off x="6680666" y="4798567"/>
            <a:ext cx="4864623" cy="180000"/>
          </a:xfrm>
          <a:prstGeom prst="rect">
            <a:avLst/>
          </a:prstGeom>
          <a:noFill/>
          <a:ln>
            <a:noFill/>
          </a:ln>
        </p:spPr>
        <p:txBody>
          <a:bodyPr spcFirstLastPara="1" wrap="square" lIns="0" tIns="0" rIns="0" bIns="0" anchor="t" anchorCtr="0">
            <a:noAutofit/>
          </a:bodyPr>
          <a:lstStyle/>
          <a:p>
            <a:pPr marL="0" lvl="0" indent="0" algn="l" rtl="0">
              <a:lnSpc>
                <a:spcPct val="140000"/>
              </a:lnSpc>
              <a:spcBef>
                <a:spcPts val="0"/>
              </a:spcBef>
              <a:spcAft>
                <a:spcPts val="0"/>
              </a:spcAft>
              <a:buClr>
                <a:schemeClr val="dk1"/>
              </a:buClr>
              <a:buSzPts val="1200"/>
              <a:buFont typeface="Fira Sans"/>
              <a:buNone/>
            </a:pPr>
            <a:r>
              <a:rPr dirty="0"/>
              <a:t>Speaker DAPHNE4NFDI / NFDI Senate member</a:t>
            </a:r>
          </a:p>
        </p:txBody>
      </p:sp>
      <p:sp>
        <p:nvSpPr>
          <p:cNvPr id="160" name="Google Shape;160;p1"/>
          <p:cNvSpPr txBox="1">
            <a:spLocks noGrp="1"/>
          </p:cNvSpPr>
          <p:nvPr>
            <p:ph type="body" idx="3"/>
          </p:nvPr>
        </p:nvSpPr>
        <p:spPr>
          <a:xfrm>
            <a:off x="6680666" y="5019146"/>
            <a:ext cx="4864623" cy="180000"/>
          </a:xfrm>
          <a:prstGeom prst="rect">
            <a:avLst/>
          </a:prstGeom>
          <a:noFill/>
          <a:ln>
            <a:noFill/>
          </a:ln>
        </p:spPr>
        <p:txBody>
          <a:bodyPr spcFirstLastPara="1" wrap="square" lIns="0" tIns="0" rIns="0" bIns="0" anchor="t" anchorCtr="0">
            <a:noAutofit/>
          </a:bodyPr>
          <a:lstStyle/>
          <a:p>
            <a:pPr marL="0" lvl="0" indent="0" algn="l" rtl="0">
              <a:lnSpc>
                <a:spcPct val="140000"/>
              </a:lnSpc>
              <a:spcBef>
                <a:spcPts val="0"/>
              </a:spcBef>
              <a:spcAft>
                <a:spcPts val="0"/>
              </a:spcAft>
              <a:buClr>
                <a:schemeClr val="dk1"/>
              </a:buClr>
              <a:buSzPts val="1200"/>
              <a:buFont typeface="Fira Sans"/>
              <a:buNone/>
            </a:pPr>
            <a:r>
              <a:rPr dirty="0"/>
              <a:t>University Kiel / DESDY</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279"/>
        <p:cNvGrpSpPr/>
        <p:nvPr/>
      </p:nvGrpSpPr>
      <p:grpSpPr>
        <a:xfrm>
          <a:off x="0" y="0"/>
          <a:ext cx="0" cy="0"/>
          <a:chOff x="0" y="0"/>
          <a:chExt cx="0" cy="0"/>
        </a:xfrm>
      </p:grpSpPr>
      <p:sp>
        <p:nvSpPr>
          <p:cNvPr id="280" name="Google Shape;280;p9"/>
          <p:cNvSpPr txBox="1">
            <a:spLocks noGrp="1"/>
          </p:cNvSpPr>
          <p:nvPr>
            <p:ph type="title"/>
          </p:nvPr>
        </p:nvSpPr>
        <p:spPr>
          <a:xfrm>
            <a:off x="838199" y="439774"/>
            <a:ext cx="7218367" cy="762725"/>
          </a:xfrm>
          <a:prstGeom prst="rect">
            <a:avLst/>
          </a:prstGeom>
          <a:noFill/>
          <a:ln>
            <a:noFill/>
          </a:ln>
        </p:spPr>
        <p:txBody>
          <a:bodyPr spcFirstLastPara="1" wrap="square" lIns="0" tIns="0" rIns="0" bIns="0" anchor="t" anchorCtr="0">
            <a:noAutofit/>
          </a:bodyPr>
          <a:lstStyle/>
          <a:p>
            <a:pPr marL="0" lvl="0" indent="0" algn="l" rtl="0">
              <a:lnSpc>
                <a:spcPct val="120000"/>
              </a:lnSpc>
              <a:spcBef>
                <a:spcPts val="0"/>
              </a:spcBef>
              <a:spcAft>
                <a:spcPts val="0"/>
              </a:spcAft>
              <a:buClr>
                <a:schemeClr val="dk2"/>
              </a:buClr>
              <a:buSzPts val="2400"/>
              <a:buFont typeface="Fira Sans Medium"/>
              <a:buNone/>
            </a:pPr>
            <a:r>
              <a:rPr lang="de-DE"/>
              <a:t>Director and NFDI Office</a:t>
            </a:r>
            <a:endParaRPr/>
          </a:p>
        </p:txBody>
      </p:sp>
      <p:sp>
        <p:nvSpPr>
          <p:cNvPr id="281" name="Google Shape;281;p9"/>
          <p:cNvSpPr txBox="1">
            <a:spLocks noGrp="1"/>
          </p:cNvSpPr>
          <p:nvPr>
            <p:ph type="ftr" idx="11"/>
          </p:nvPr>
        </p:nvSpPr>
        <p:spPr>
          <a:xfrm>
            <a:off x="838200" y="6403006"/>
            <a:ext cx="9163380" cy="180000"/>
          </a:xfrm>
          <a:prstGeom prst="rect">
            <a:avLst/>
          </a:prstGeom>
          <a:noFill/>
          <a:ln>
            <a:noFill/>
          </a:ln>
        </p:spPr>
        <p:txBody>
          <a:bodyPr spcFirstLastPara="1" wrap="square" lIns="0" tIns="0" rIns="0" bIns="0" anchor="t" anchorCtr="0">
            <a:noAutofit/>
          </a:bodyPr>
          <a:lstStyle/>
          <a:p>
            <a:pPr marL="0" lvl="0" indent="0" algn="l" rtl="0">
              <a:lnSpc>
                <a:spcPct val="140000"/>
              </a:lnSpc>
              <a:spcBef>
                <a:spcPts val="0"/>
              </a:spcBef>
              <a:spcAft>
                <a:spcPts val="0"/>
              </a:spcAft>
              <a:buNone/>
            </a:pPr>
            <a:endParaRPr/>
          </a:p>
        </p:txBody>
      </p:sp>
      <p:sp>
        <p:nvSpPr>
          <p:cNvPr id="282" name="Google Shape;282;p9"/>
          <p:cNvSpPr txBox="1">
            <a:spLocks noGrp="1"/>
          </p:cNvSpPr>
          <p:nvPr>
            <p:ph type="sldNum" idx="12"/>
          </p:nvPr>
        </p:nvSpPr>
        <p:spPr>
          <a:xfrm>
            <a:off x="11183814" y="6403006"/>
            <a:ext cx="347261" cy="180000"/>
          </a:xfrm>
          <a:prstGeom prst="rect">
            <a:avLst/>
          </a:prstGeom>
          <a:noFill/>
          <a:ln>
            <a:noFill/>
          </a:ln>
        </p:spPr>
        <p:txBody>
          <a:bodyPr spcFirstLastPara="1" wrap="square" lIns="0" tIns="0" rIns="0" bIns="0" anchor="t" anchorCtr="0">
            <a:noAutofit/>
          </a:bodyPr>
          <a:lstStyle/>
          <a:p>
            <a:pPr marL="0" lvl="0" indent="0" algn="r" rtl="0">
              <a:lnSpc>
                <a:spcPct val="140000"/>
              </a:lnSpc>
              <a:spcBef>
                <a:spcPts val="0"/>
              </a:spcBef>
              <a:spcAft>
                <a:spcPts val="0"/>
              </a:spcAft>
              <a:buNone/>
            </a:pPr>
            <a:fld id="{00000000-1234-1234-1234-123412341234}" type="slidenum">
              <a:rPr lang="de-DE"/>
              <a:t>10</a:t>
            </a:fld>
            <a:endParaRPr/>
          </a:p>
        </p:txBody>
      </p:sp>
      <p:sp>
        <p:nvSpPr>
          <p:cNvPr id="283" name="Google Shape;283;p9"/>
          <p:cNvSpPr txBox="1">
            <a:spLocks noGrp="1"/>
          </p:cNvSpPr>
          <p:nvPr>
            <p:ph type="body" idx="2"/>
          </p:nvPr>
        </p:nvSpPr>
        <p:spPr>
          <a:xfrm>
            <a:off x="0" y="439774"/>
            <a:ext cx="700260" cy="601662"/>
          </a:xfrm>
          <a:prstGeom prst="rect">
            <a:avLst/>
          </a:prstGeom>
          <a:noFill/>
          <a:ln>
            <a:noFill/>
          </a:ln>
        </p:spPr>
        <p:txBody>
          <a:bodyPr spcFirstLastPara="1" wrap="square" lIns="0" tIns="0" rIns="0" bIns="0" anchor="t" anchorCtr="0">
            <a:noAutofit/>
          </a:bodyPr>
          <a:lstStyle/>
          <a:p>
            <a:pPr marL="0" lvl="0" indent="0" algn="r" rtl="0">
              <a:lnSpc>
                <a:spcPct val="120000"/>
              </a:lnSpc>
              <a:spcBef>
                <a:spcPts val="0"/>
              </a:spcBef>
              <a:spcAft>
                <a:spcPts val="0"/>
              </a:spcAft>
              <a:buClr>
                <a:schemeClr val="dk2"/>
              </a:buClr>
              <a:buSzPts val="2400"/>
              <a:buFont typeface="Fira Sans Medium"/>
              <a:buNone/>
            </a:pPr>
            <a:endParaRPr/>
          </a:p>
        </p:txBody>
      </p:sp>
      <p:sp>
        <p:nvSpPr>
          <p:cNvPr id="284" name="Google Shape;284;p9"/>
          <p:cNvSpPr txBox="1">
            <a:spLocks noGrp="1"/>
          </p:cNvSpPr>
          <p:nvPr>
            <p:ph type="body" idx="3"/>
          </p:nvPr>
        </p:nvSpPr>
        <p:spPr>
          <a:xfrm>
            <a:off x="838199" y="805100"/>
            <a:ext cx="7218367" cy="601662"/>
          </a:xfrm>
          <a:prstGeom prst="rect">
            <a:avLst/>
          </a:prstGeom>
          <a:noFill/>
          <a:ln>
            <a:noFill/>
          </a:ln>
        </p:spPr>
        <p:txBody>
          <a:bodyPr spcFirstLastPara="1" wrap="square" lIns="0" tIns="0" rIns="0" bIns="0" anchor="t" anchorCtr="0">
            <a:noAutofit/>
          </a:bodyPr>
          <a:lstStyle/>
          <a:p>
            <a:pPr marL="0" lvl="0" indent="0" algn="l" rtl="0">
              <a:lnSpc>
                <a:spcPct val="120000"/>
              </a:lnSpc>
              <a:spcBef>
                <a:spcPts val="0"/>
              </a:spcBef>
              <a:spcAft>
                <a:spcPts val="0"/>
              </a:spcAft>
              <a:buClr>
                <a:schemeClr val="dk2"/>
              </a:buClr>
              <a:buSzPts val="2400"/>
              <a:buFont typeface="Fira Sans Light"/>
              <a:buNone/>
            </a:pPr>
            <a:endParaRPr/>
          </a:p>
        </p:txBody>
      </p:sp>
      <p:pic>
        <p:nvPicPr>
          <p:cNvPr id="285" name="Google Shape;285;p9"/>
          <p:cNvPicPr preferRelativeResize="0"/>
          <p:nvPr/>
        </p:nvPicPr>
        <p:blipFill rotWithShape="1">
          <a:blip r:embed="rId3">
            <a:alphaModFix/>
          </a:blip>
          <a:srcRect/>
          <a:stretch/>
        </p:blipFill>
        <p:spPr>
          <a:xfrm>
            <a:off x="844154" y="1720988"/>
            <a:ext cx="2399268" cy="3598903"/>
          </a:xfrm>
          <a:prstGeom prst="rect">
            <a:avLst/>
          </a:prstGeom>
          <a:noFill/>
          <a:ln>
            <a:noFill/>
          </a:ln>
        </p:spPr>
      </p:pic>
      <p:sp>
        <p:nvSpPr>
          <p:cNvPr id="286" name="Google Shape;286;p9"/>
          <p:cNvSpPr txBox="1"/>
          <p:nvPr/>
        </p:nvSpPr>
        <p:spPr>
          <a:xfrm>
            <a:off x="7093245" y="5390147"/>
            <a:ext cx="3495000" cy="5232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de-DE" sz="1400">
                <a:solidFill>
                  <a:schemeClr val="dk1"/>
                </a:solidFill>
                <a:latin typeface="Fira Sans Light"/>
                <a:ea typeface="Fira Sans Light"/>
                <a:cs typeface="Fira Sans Light"/>
                <a:sym typeface="Fira Sans Light"/>
              </a:rPr>
              <a:t>Supported by the NFDI office in Karlsruhe, Germany</a:t>
            </a:r>
            <a:endParaRPr/>
          </a:p>
        </p:txBody>
      </p:sp>
      <p:pic>
        <p:nvPicPr>
          <p:cNvPr id="287" name="Google Shape;287;p9" descr="Zuhause"/>
          <p:cNvPicPr preferRelativeResize="0"/>
          <p:nvPr/>
        </p:nvPicPr>
        <p:blipFill rotWithShape="1">
          <a:blip r:embed="rId4">
            <a:alphaModFix/>
          </a:blip>
          <a:srcRect/>
          <a:stretch/>
        </p:blipFill>
        <p:spPr>
          <a:xfrm>
            <a:off x="6583963" y="5408437"/>
            <a:ext cx="509282" cy="509282"/>
          </a:xfrm>
          <a:prstGeom prst="rect">
            <a:avLst/>
          </a:prstGeom>
          <a:noFill/>
          <a:ln>
            <a:noFill/>
          </a:ln>
        </p:spPr>
      </p:pic>
      <p:sp>
        <p:nvSpPr>
          <p:cNvPr id="288" name="Google Shape;288;p9"/>
          <p:cNvSpPr txBox="1"/>
          <p:nvPr/>
        </p:nvSpPr>
        <p:spPr>
          <a:xfrm>
            <a:off x="838199" y="5390147"/>
            <a:ext cx="2399268" cy="52322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de-DE" sz="1400">
                <a:solidFill>
                  <a:schemeClr val="dk1"/>
                </a:solidFill>
                <a:latin typeface="Fira Sans Light"/>
                <a:ea typeface="Fira Sans Light"/>
                <a:cs typeface="Fira Sans Light"/>
                <a:sym typeface="Fira Sans Light"/>
              </a:rPr>
              <a:t>Prof Dr York Sure-Vetter</a:t>
            </a:r>
            <a:endParaRPr/>
          </a:p>
          <a:p>
            <a:pPr marL="0" marR="0" lvl="0" indent="0" algn="l" rtl="0">
              <a:spcBef>
                <a:spcPts val="0"/>
              </a:spcBef>
              <a:spcAft>
                <a:spcPts val="0"/>
              </a:spcAft>
              <a:buNone/>
            </a:pPr>
            <a:r>
              <a:rPr lang="de-DE" sz="1400">
                <a:solidFill>
                  <a:schemeClr val="dk1"/>
                </a:solidFill>
                <a:latin typeface="Fira Sans Light"/>
                <a:ea typeface="Fira Sans Light"/>
                <a:cs typeface="Fira Sans Light"/>
                <a:sym typeface="Fira Sans Light"/>
              </a:rPr>
              <a:t>Director</a:t>
            </a:r>
            <a:endParaRPr sz="1400">
              <a:solidFill>
                <a:schemeClr val="dk1"/>
              </a:solidFill>
              <a:latin typeface="Fira Sans Light"/>
              <a:ea typeface="Fira Sans Light"/>
              <a:cs typeface="Fira Sans Light"/>
              <a:sym typeface="Fira Sans Light"/>
            </a:endParaRPr>
          </a:p>
        </p:txBody>
      </p:sp>
      <p:pic>
        <p:nvPicPr>
          <p:cNvPr id="289" name="Google Shape;289;p9"/>
          <p:cNvPicPr preferRelativeResize="0"/>
          <p:nvPr/>
        </p:nvPicPr>
        <p:blipFill rotWithShape="1">
          <a:blip r:embed="rId5">
            <a:alphaModFix/>
          </a:blip>
          <a:srcRect/>
          <a:stretch/>
        </p:blipFill>
        <p:spPr>
          <a:xfrm>
            <a:off x="6685563" y="1720988"/>
            <a:ext cx="4819255" cy="3598902"/>
          </a:xfrm>
          <a:prstGeom prst="rect">
            <a:avLst/>
          </a:prstGeom>
          <a:noFill/>
          <a:ln>
            <a:noFill/>
          </a:ln>
        </p:spPr>
      </p:pic>
      <p:pic>
        <p:nvPicPr>
          <p:cNvPr id="290" name="Google Shape;290;p9"/>
          <p:cNvPicPr preferRelativeResize="0"/>
          <p:nvPr/>
        </p:nvPicPr>
        <p:blipFill>
          <a:blip r:embed="rId6">
            <a:alphaModFix/>
          </a:blip>
          <a:stretch>
            <a:fillRect/>
          </a:stretch>
        </p:blipFill>
        <p:spPr>
          <a:xfrm>
            <a:off x="3760644" y="1721842"/>
            <a:ext cx="2399277" cy="3597210"/>
          </a:xfrm>
          <a:prstGeom prst="rect">
            <a:avLst/>
          </a:prstGeom>
          <a:noFill/>
          <a:ln>
            <a:noFill/>
          </a:ln>
        </p:spPr>
      </p:pic>
      <p:sp>
        <p:nvSpPr>
          <p:cNvPr id="291" name="Google Shape;291;p9"/>
          <p:cNvSpPr txBox="1"/>
          <p:nvPr/>
        </p:nvSpPr>
        <p:spPr>
          <a:xfrm>
            <a:off x="3760587" y="5408422"/>
            <a:ext cx="2399400" cy="5232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de-DE">
                <a:solidFill>
                  <a:schemeClr val="dk1"/>
                </a:solidFill>
                <a:latin typeface="Fira Sans Light"/>
                <a:ea typeface="Fira Sans Light"/>
                <a:cs typeface="Fira Sans Light"/>
                <a:sym typeface="Fira Sans Light"/>
              </a:rPr>
              <a:t>Susanne Walter-Augustin</a:t>
            </a:r>
            <a:endParaRPr/>
          </a:p>
          <a:p>
            <a:pPr marL="0" marR="0" lvl="0" indent="0" algn="l" rtl="0">
              <a:spcBef>
                <a:spcPts val="0"/>
              </a:spcBef>
              <a:spcAft>
                <a:spcPts val="0"/>
              </a:spcAft>
              <a:buNone/>
            </a:pPr>
            <a:r>
              <a:rPr lang="de-DE">
                <a:solidFill>
                  <a:schemeClr val="dk1"/>
                </a:solidFill>
                <a:latin typeface="Fira Sans Light"/>
                <a:ea typeface="Fira Sans Light"/>
                <a:cs typeface="Fira Sans Light"/>
                <a:sym typeface="Fira Sans Light"/>
              </a:rPr>
              <a:t>Administrative </a:t>
            </a:r>
            <a:r>
              <a:rPr lang="de-DE" sz="1400">
                <a:solidFill>
                  <a:schemeClr val="dk1"/>
                </a:solidFill>
                <a:latin typeface="Fira Sans Light"/>
                <a:ea typeface="Fira Sans Light"/>
                <a:cs typeface="Fira Sans Light"/>
                <a:sym typeface="Fira Sans Light"/>
              </a:rPr>
              <a:t>Director</a:t>
            </a:r>
            <a:endParaRPr sz="1400">
              <a:solidFill>
                <a:schemeClr val="dk1"/>
              </a:solidFill>
              <a:latin typeface="Fira Sans Light"/>
              <a:ea typeface="Fira Sans Light"/>
              <a:cs typeface="Fira Sans Light"/>
              <a:sym typeface="Fira Sans Light"/>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296"/>
        <p:cNvGrpSpPr/>
        <p:nvPr/>
      </p:nvGrpSpPr>
      <p:grpSpPr>
        <a:xfrm>
          <a:off x="0" y="0"/>
          <a:ext cx="0" cy="0"/>
          <a:chOff x="0" y="0"/>
          <a:chExt cx="0" cy="0"/>
        </a:xfrm>
      </p:grpSpPr>
      <p:sp>
        <p:nvSpPr>
          <p:cNvPr id="297" name="Google Shape;297;p10"/>
          <p:cNvSpPr txBox="1">
            <a:spLocks noGrp="1"/>
          </p:cNvSpPr>
          <p:nvPr>
            <p:ph type="title"/>
          </p:nvPr>
        </p:nvSpPr>
        <p:spPr>
          <a:xfrm>
            <a:off x="838199" y="439774"/>
            <a:ext cx="7218367" cy="762725"/>
          </a:xfrm>
          <a:prstGeom prst="rect">
            <a:avLst/>
          </a:prstGeom>
          <a:noFill/>
          <a:ln>
            <a:noFill/>
          </a:ln>
        </p:spPr>
        <p:txBody>
          <a:bodyPr spcFirstLastPara="1" wrap="square" lIns="0" tIns="0" rIns="0" bIns="0" anchor="t" anchorCtr="0">
            <a:noAutofit/>
          </a:bodyPr>
          <a:lstStyle/>
          <a:p>
            <a:pPr marL="0" lvl="0" indent="0" algn="l" rtl="0">
              <a:lnSpc>
                <a:spcPct val="120000"/>
              </a:lnSpc>
              <a:spcBef>
                <a:spcPts val="0"/>
              </a:spcBef>
              <a:spcAft>
                <a:spcPts val="0"/>
              </a:spcAft>
              <a:buClr>
                <a:schemeClr val="dk2"/>
              </a:buClr>
              <a:buSzPts val="2400"/>
              <a:buFont typeface="Fira Sans Medium"/>
              <a:buNone/>
            </a:pPr>
            <a:r>
              <a:rPr lang="de-DE"/>
              <a:t>Purpose of the association</a:t>
            </a:r>
            <a:endParaRPr/>
          </a:p>
        </p:txBody>
      </p:sp>
      <p:sp>
        <p:nvSpPr>
          <p:cNvPr id="298" name="Google Shape;298;p10"/>
          <p:cNvSpPr txBox="1">
            <a:spLocks noGrp="1"/>
          </p:cNvSpPr>
          <p:nvPr>
            <p:ph type="body" idx="1"/>
          </p:nvPr>
        </p:nvSpPr>
        <p:spPr>
          <a:xfrm>
            <a:off x="840313" y="1700213"/>
            <a:ext cx="10692875" cy="4351338"/>
          </a:xfrm>
          <a:prstGeom prst="rect">
            <a:avLst/>
          </a:prstGeom>
          <a:noFill/>
          <a:ln>
            <a:noFill/>
          </a:ln>
        </p:spPr>
        <p:txBody>
          <a:bodyPr spcFirstLastPara="1" wrap="square" lIns="0" tIns="0" rIns="0" bIns="0" anchor="t" anchorCtr="0">
            <a:noAutofit/>
          </a:bodyPr>
          <a:lstStyle/>
          <a:p>
            <a:pPr marL="0" lvl="0" indent="0" algn="l" rtl="0">
              <a:lnSpc>
                <a:spcPct val="130000"/>
              </a:lnSpc>
              <a:spcBef>
                <a:spcPts val="0"/>
              </a:spcBef>
              <a:spcAft>
                <a:spcPts val="0"/>
              </a:spcAft>
              <a:buClr>
                <a:schemeClr val="dk1"/>
              </a:buClr>
              <a:buSzPts val="2000"/>
              <a:buFont typeface="Fira Sans Light"/>
              <a:buNone/>
            </a:pPr>
            <a:r>
              <a:rPr lang="de-DE"/>
              <a:t>The association aims …</a:t>
            </a:r>
            <a:endParaRPr/>
          </a:p>
          <a:p>
            <a:pPr marL="504900" lvl="1" indent="-342900" algn="l" rtl="0">
              <a:lnSpc>
                <a:spcPct val="144444"/>
              </a:lnSpc>
              <a:spcBef>
                <a:spcPts val="534"/>
              </a:spcBef>
              <a:spcAft>
                <a:spcPts val="0"/>
              </a:spcAft>
              <a:buSzPts val="1800"/>
              <a:buFont typeface="Fira Sans Medium"/>
              <a:buAutoNum type="alphaLcParenR"/>
            </a:pPr>
            <a:r>
              <a:rPr lang="de-DE" sz="1800">
                <a:latin typeface="Fira Sans Light"/>
                <a:ea typeface="Fira Sans Light"/>
                <a:cs typeface="Fira Sans Light"/>
                <a:sym typeface="Fira Sans Light"/>
              </a:rPr>
              <a:t>to </a:t>
            </a:r>
            <a:r>
              <a:rPr lang="de-DE" sz="1800" b="1">
                <a:latin typeface="Fira Sans Light"/>
                <a:ea typeface="Fira Sans Light"/>
                <a:cs typeface="Fira Sans Light"/>
                <a:sym typeface="Fira Sans Light"/>
              </a:rPr>
              <a:t>guide</a:t>
            </a:r>
            <a:r>
              <a:rPr lang="de-DE" sz="1800">
                <a:latin typeface="Fira Sans Light"/>
                <a:ea typeface="Fira Sans Light"/>
                <a:cs typeface="Fira Sans Light"/>
                <a:sym typeface="Fira Sans Light"/>
              </a:rPr>
              <a:t> and </a:t>
            </a:r>
            <a:r>
              <a:rPr lang="de-DE" sz="1800" b="1">
                <a:latin typeface="Fira Sans Light"/>
                <a:ea typeface="Fira Sans Light"/>
                <a:cs typeface="Fira Sans Light"/>
                <a:sym typeface="Fira Sans Light"/>
              </a:rPr>
              <a:t>coordinate</a:t>
            </a:r>
            <a:r>
              <a:rPr lang="de-DE" sz="1800">
                <a:latin typeface="Fira Sans Light"/>
                <a:ea typeface="Fira Sans Light"/>
                <a:cs typeface="Fira Sans Light"/>
                <a:sym typeface="Fira Sans Light"/>
              </a:rPr>
              <a:t> the development of a </a:t>
            </a:r>
            <a:r>
              <a:rPr lang="de-DE" sz="1800" b="1">
                <a:latin typeface="Fira Sans Light"/>
                <a:ea typeface="Fira Sans Light"/>
                <a:cs typeface="Fira Sans Light"/>
                <a:sym typeface="Fira Sans Light"/>
              </a:rPr>
              <a:t>coordinated, networked information infrastructure</a:t>
            </a:r>
            <a:r>
              <a:rPr lang="de-DE" sz="1800">
                <a:latin typeface="Fira Sans Light"/>
                <a:ea typeface="Fira Sans Light"/>
                <a:cs typeface="Fira Sans Light"/>
                <a:sym typeface="Fira Sans Light"/>
              </a:rPr>
              <a:t>;</a:t>
            </a:r>
            <a:endParaRPr/>
          </a:p>
          <a:p>
            <a:pPr marL="504900" lvl="1" indent="-342900" algn="l" rtl="0">
              <a:lnSpc>
                <a:spcPct val="144444"/>
              </a:lnSpc>
              <a:spcBef>
                <a:spcPts val="534"/>
              </a:spcBef>
              <a:spcAft>
                <a:spcPts val="0"/>
              </a:spcAft>
              <a:buSzPts val="1800"/>
              <a:buFont typeface="Fira Sans Medium"/>
              <a:buAutoNum type="alphaLcParenR"/>
            </a:pPr>
            <a:r>
              <a:rPr lang="de-DE" sz="1800">
                <a:latin typeface="Fira Sans Light"/>
                <a:ea typeface="Fira Sans Light"/>
                <a:cs typeface="Fira Sans Light"/>
                <a:sym typeface="Fira Sans Light"/>
              </a:rPr>
              <a:t>to establish </a:t>
            </a:r>
            <a:r>
              <a:rPr lang="de-DE" sz="1800" b="1">
                <a:latin typeface="Fira Sans Light"/>
                <a:ea typeface="Fira Sans Light"/>
                <a:cs typeface="Fira Sans Light"/>
                <a:sym typeface="Fira Sans Light"/>
              </a:rPr>
              <a:t>processes</a:t>
            </a:r>
            <a:r>
              <a:rPr lang="de-DE" sz="1800">
                <a:latin typeface="Fira Sans Light"/>
                <a:ea typeface="Fira Sans Light"/>
                <a:cs typeface="Fira Sans Light"/>
                <a:sym typeface="Fira Sans Light"/>
              </a:rPr>
              <a:t> and </a:t>
            </a:r>
            <a:r>
              <a:rPr lang="de-DE" sz="1800" b="1">
                <a:latin typeface="Fira Sans Light"/>
                <a:ea typeface="Fira Sans Light"/>
                <a:cs typeface="Fira Sans Light"/>
                <a:sym typeface="Fira Sans Light"/>
              </a:rPr>
              <a:t>procedures</a:t>
            </a:r>
            <a:r>
              <a:rPr lang="de-DE" sz="1800">
                <a:latin typeface="Fira Sans Light"/>
                <a:ea typeface="Fira Sans Light"/>
                <a:cs typeface="Fira Sans Light"/>
                <a:sym typeface="Fira Sans Light"/>
              </a:rPr>
              <a:t> for a </a:t>
            </a:r>
            <a:r>
              <a:rPr lang="de-DE" sz="1800" b="1">
                <a:latin typeface="Fira Sans Light"/>
                <a:ea typeface="Fira Sans Light"/>
                <a:cs typeface="Fira Sans Light"/>
                <a:sym typeface="Fira Sans Light"/>
              </a:rPr>
              <a:t>standardized research data management</a:t>
            </a:r>
            <a:r>
              <a:rPr lang="de-DE" sz="1800">
                <a:latin typeface="Fira Sans Light"/>
                <a:ea typeface="Fira Sans Light"/>
                <a:cs typeface="Fira Sans Light"/>
                <a:sym typeface="Fira Sans Light"/>
              </a:rPr>
              <a:t>;</a:t>
            </a:r>
            <a:endParaRPr/>
          </a:p>
          <a:p>
            <a:pPr marL="504900" lvl="1" indent="-342900" algn="l" rtl="0">
              <a:lnSpc>
                <a:spcPct val="144444"/>
              </a:lnSpc>
              <a:spcBef>
                <a:spcPts val="534"/>
              </a:spcBef>
              <a:spcAft>
                <a:spcPts val="0"/>
              </a:spcAft>
              <a:buSzPts val="1800"/>
              <a:buFont typeface="Fira Sans Medium"/>
              <a:buAutoNum type="alphaLcParenR"/>
            </a:pPr>
            <a:r>
              <a:rPr lang="de-DE" sz="1800">
                <a:latin typeface="Fira Sans Light"/>
                <a:ea typeface="Fira Sans Light"/>
                <a:cs typeface="Fira Sans Light"/>
                <a:sym typeface="Fira Sans Light"/>
              </a:rPr>
              <a:t>to develop </a:t>
            </a:r>
            <a:r>
              <a:rPr lang="de-DE" sz="1800" b="1">
                <a:latin typeface="Fira Sans Light"/>
                <a:ea typeface="Fira Sans Light"/>
                <a:cs typeface="Fira Sans Light"/>
                <a:sym typeface="Fira Sans Light"/>
              </a:rPr>
              <a:t>interdisciplinary meta data standards</a:t>
            </a:r>
            <a:r>
              <a:rPr lang="de-DE" sz="1800">
                <a:latin typeface="Fira Sans Light"/>
                <a:ea typeface="Fira Sans Light"/>
                <a:cs typeface="Fira Sans Light"/>
                <a:sym typeface="Fira Sans Light"/>
              </a:rPr>
              <a:t>;</a:t>
            </a:r>
            <a:endParaRPr/>
          </a:p>
          <a:p>
            <a:pPr marL="504900" lvl="1" indent="-342900" algn="l" rtl="0">
              <a:lnSpc>
                <a:spcPct val="144444"/>
              </a:lnSpc>
              <a:spcBef>
                <a:spcPts val="534"/>
              </a:spcBef>
              <a:spcAft>
                <a:spcPts val="0"/>
              </a:spcAft>
              <a:buSzPts val="1800"/>
              <a:buFont typeface="Fira Sans Medium"/>
              <a:buAutoNum type="alphaLcParenR"/>
            </a:pPr>
            <a:r>
              <a:rPr lang="de-DE" sz="1800">
                <a:latin typeface="Fira Sans Light"/>
                <a:ea typeface="Fira Sans Light"/>
                <a:cs typeface="Fira Sans Light"/>
                <a:sym typeface="Fira Sans Light"/>
              </a:rPr>
              <a:t>to </a:t>
            </a:r>
            <a:r>
              <a:rPr lang="de-DE" sz="1800" b="1">
                <a:latin typeface="Fira Sans Light"/>
                <a:ea typeface="Fira Sans Light"/>
                <a:cs typeface="Fira Sans Light"/>
                <a:sym typeface="Fira Sans Light"/>
              </a:rPr>
              <a:t>interlink</a:t>
            </a:r>
            <a:r>
              <a:rPr lang="de-DE" sz="1800">
                <a:latin typeface="Fira Sans Light"/>
                <a:ea typeface="Fira Sans Light"/>
                <a:cs typeface="Fira Sans Light"/>
                <a:sym typeface="Fira Sans Light"/>
              </a:rPr>
              <a:t> with </a:t>
            </a:r>
            <a:r>
              <a:rPr lang="de-DE" sz="1800" b="1">
                <a:latin typeface="Fira Sans Light"/>
                <a:ea typeface="Fira Sans Light"/>
                <a:cs typeface="Fira Sans Light"/>
                <a:sym typeface="Fira Sans Light"/>
              </a:rPr>
              <a:t>European and international platforms</a:t>
            </a:r>
            <a:r>
              <a:rPr lang="de-DE" sz="1800">
                <a:latin typeface="Fira Sans Light"/>
                <a:ea typeface="Fira Sans Light"/>
                <a:cs typeface="Fira Sans Light"/>
                <a:sym typeface="Fira Sans Light"/>
              </a:rPr>
              <a:t>;</a:t>
            </a:r>
            <a:endParaRPr/>
          </a:p>
          <a:p>
            <a:pPr marL="504900" lvl="1" indent="-342900" algn="l" rtl="0">
              <a:lnSpc>
                <a:spcPct val="144444"/>
              </a:lnSpc>
              <a:spcBef>
                <a:spcPts val="534"/>
              </a:spcBef>
              <a:spcAft>
                <a:spcPts val="0"/>
              </a:spcAft>
              <a:buSzPts val="1800"/>
              <a:buFont typeface="Fira Sans Medium"/>
              <a:buAutoNum type="alphaLcParenR"/>
            </a:pPr>
            <a:r>
              <a:rPr lang="de-DE" sz="1800">
                <a:latin typeface="Fira Sans Light"/>
                <a:ea typeface="Fira Sans Light"/>
                <a:cs typeface="Fira Sans Light"/>
                <a:sym typeface="Fira Sans Light"/>
              </a:rPr>
              <a:t>to create a shared base for </a:t>
            </a:r>
            <a:r>
              <a:rPr lang="de-DE" sz="1800" b="1">
                <a:latin typeface="Fira Sans Light"/>
                <a:ea typeface="Fira Sans Light"/>
                <a:cs typeface="Fira Sans Light"/>
                <a:sym typeface="Fira Sans Light"/>
              </a:rPr>
              <a:t>protection, sovereinty, integrity, security and quality of data</a:t>
            </a:r>
            <a:r>
              <a:rPr lang="de-DE" sz="1800">
                <a:latin typeface="Fira Sans Light"/>
                <a:ea typeface="Fira Sans Light"/>
                <a:cs typeface="Fira Sans Light"/>
                <a:sym typeface="Fira Sans Light"/>
              </a:rPr>
              <a:t>.</a:t>
            </a:r>
            <a:endParaRPr/>
          </a:p>
          <a:p>
            <a:pPr marL="0" lvl="0" indent="0" algn="l" rtl="0">
              <a:lnSpc>
                <a:spcPct val="144444"/>
              </a:lnSpc>
              <a:spcBef>
                <a:spcPts val="534"/>
              </a:spcBef>
              <a:spcAft>
                <a:spcPts val="0"/>
              </a:spcAft>
              <a:buClr>
                <a:schemeClr val="dk1"/>
              </a:buClr>
              <a:buSzPts val="1800"/>
              <a:buFont typeface="Fira Sans Light"/>
              <a:buNone/>
            </a:pPr>
            <a:endParaRPr sz="1800">
              <a:latin typeface="Fira Sans Light"/>
              <a:ea typeface="Fira Sans Light"/>
              <a:cs typeface="Fira Sans Light"/>
              <a:sym typeface="Fira Sans Light"/>
            </a:endParaRPr>
          </a:p>
          <a:p>
            <a:pPr marL="0" lvl="0" indent="0" algn="l" rtl="0">
              <a:lnSpc>
                <a:spcPct val="144444"/>
              </a:lnSpc>
              <a:spcBef>
                <a:spcPts val="534"/>
              </a:spcBef>
              <a:spcAft>
                <a:spcPts val="0"/>
              </a:spcAft>
              <a:buClr>
                <a:schemeClr val="dk1"/>
              </a:buClr>
              <a:buSzPts val="1800"/>
              <a:buFont typeface="Fira Sans Light"/>
              <a:buNone/>
            </a:pPr>
            <a:endParaRPr sz="1800">
              <a:latin typeface="Fira Sans Light"/>
              <a:ea typeface="Fira Sans Light"/>
              <a:cs typeface="Fira Sans Light"/>
              <a:sym typeface="Fira Sans Light"/>
            </a:endParaRPr>
          </a:p>
          <a:p>
            <a:pPr marL="0" lvl="0" indent="0" algn="l" rtl="0">
              <a:lnSpc>
                <a:spcPct val="144444"/>
              </a:lnSpc>
              <a:spcBef>
                <a:spcPts val="534"/>
              </a:spcBef>
              <a:spcAft>
                <a:spcPts val="0"/>
              </a:spcAft>
              <a:buClr>
                <a:schemeClr val="dk1"/>
              </a:buClr>
              <a:buSzPts val="1800"/>
              <a:buFont typeface="Fira Sans Light"/>
              <a:buNone/>
            </a:pPr>
            <a:endParaRPr sz="1800">
              <a:latin typeface="Fira Sans Light"/>
              <a:ea typeface="Fira Sans Light"/>
              <a:cs typeface="Fira Sans Light"/>
              <a:sym typeface="Fira Sans Light"/>
            </a:endParaRPr>
          </a:p>
          <a:p>
            <a:pPr marL="0" lvl="0" indent="0" algn="l" rtl="0">
              <a:lnSpc>
                <a:spcPct val="144444"/>
              </a:lnSpc>
              <a:spcBef>
                <a:spcPts val="534"/>
              </a:spcBef>
              <a:spcAft>
                <a:spcPts val="0"/>
              </a:spcAft>
              <a:buClr>
                <a:schemeClr val="dk1"/>
              </a:buClr>
              <a:buSzPts val="1800"/>
              <a:buFont typeface="Fira Sans Light"/>
              <a:buNone/>
            </a:pPr>
            <a:endParaRPr sz="1800">
              <a:latin typeface="Fira Sans Light"/>
              <a:ea typeface="Fira Sans Light"/>
              <a:cs typeface="Fira Sans Light"/>
              <a:sym typeface="Fira Sans Light"/>
            </a:endParaRPr>
          </a:p>
          <a:p>
            <a:pPr marL="0" lvl="0" indent="0" algn="l" rtl="0">
              <a:lnSpc>
                <a:spcPct val="144444"/>
              </a:lnSpc>
              <a:spcBef>
                <a:spcPts val="534"/>
              </a:spcBef>
              <a:spcAft>
                <a:spcPts val="0"/>
              </a:spcAft>
              <a:buClr>
                <a:schemeClr val="dk1"/>
              </a:buClr>
              <a:buSzPts val="1800"/>
              <a:buFont typeface="Fira Sans Light"/>
              <a:buNone/>
            </a:pPr>
            <a:r>
              <a:rPr lang="de-DE" sz="1800">
                <a:latin typeface="Fira Sans Light"/>
                <a:ea typeface="Fira Sans Light"/>
                <a:cs typeface="Fira Sans Light"/>
                <a:sym typeface="Fira Sans Light"/>
              </a:rPr>
              <a:t>cf. NFDI statutes §2(3)</a:t>
            </a:r>
            <a:endParaRPr/>
          </a:p>
          <a:p>
            <a:pPr marL="0" lvl="0" indent="0" algn="l" rtl="0">
              <a:lnSpc>
                <a:spcPct val="144444"/>
              </a:lnSpc>
              <a:spcBef>
                <a:spcPts val="534"/>
              </a:spcBef>
              <a:spcAft>
                <a:spcPts val="0"/>
              </a:spcAft>
              <a:buClr>
                <a:schemeClr val="dk1"/>
              </a:buClr>
              <a:buSzPts val="1800"/>
              <a:buFont typeface="Fira Sans Light"/>
              <a:buNone/>
            </a:pPr>
            <a:endParaRPr sz="1800">
              <a:latin typeface="Fira Sans Light"/>
              <a:ea typeface="Fira Sans Light"/>
              <a:cs typeface="Fira Sans Light"/>
              <a:sym typeface="Fira Sans Light"/>
            </a:endParaRPr>
          </a:p>
        </p:txBody>
      </p:sp>
      <p:sp>
        <p:nvSpPr>
          <p:cNvPr id="299" name="Google Shape;299;p10"/>
          <p:cNvSpPr txBox="1">
            <a:spLocks noGrp="1"/>
          </p:cNvSpPr>
          <p:nvPr>
            <p:ph type="sldNum" idx="12"/>
          </p:nvPr>
        </p:nvSpPr>
        <p:spPr>
          <a:xfrm>
            <a:off x="11183814" y="6403006"/>
            <a:ext cx="347261" cy="180000"/>
          </a:xfrm>
          <a:prstGeom prst="rect">
            <a:avLst/>
          </a:prstGeom>
          <a:noFill/>
          <a:ln>
            <a:noFill/>
          </a:ln>
        </p:spPr>
        <p:txBody>
          <a:bodyPr spcFirstLastPara="1" wrap="square" lIns="0" tIns="0" rIns="0" bIns="0" anchor="t" anchorCtr="0">
            <a:noAutofit/>
          </a:bodyPr>
          <a:lstStyle/>
          <a:p>
            <a:pPr marL="0" lvl="0" indent="0" algn="r" rtl="0">
              <a:lnSpc>
                <a:spcPct val="140000"/>
              </a:lnSpc>
              <a:spcBef>
                <a:spcPts val="0"/>
              </a:spcBef>
              <a:spcAft>
                <a:spcPts val="0"/>
              </a:spcAft>
              <a:buNone/>
            </a:pPr>
            <a:fld id="{00000000-1234-1234-1234-123412341234}" type="slidenum">
              <a:rPr lang="de-DE"/>
              <a:t>11</a:t>
            </a:fld>
            <a:endParaRPr/>
          </a:p>
        </p:txBody>
      </p:sp>
      <p:sp>
        <p:nvSpPr>
          <p:cNvPr id="300" name="Google Shape;300;p10"/>
          <p:cNvSpPr txBox="1">
            <a:spLocks noGrp="1"/>
          </p:cNvSpPr>
          <p:nvPr>
            <p:ph type="body" idx="2"/>
          </p:nvPr>
        </p:nvSpPr>
        <p:spPr>
          <a:xfrm>
            <a:off x="838199" y="805100"/>
            <a:ext cx="7218367" cy="601662"/>
          </a:xfrm>
          <a:prstGeom prst="rect">
            <a:avLst/>
          </a:prstGeom>
          <a:noFill/>
          <a:ln>
            <a:noFill/>
          </a:ln>
        </p:spPr>
        <p:txBody>
          <a:bodyPr spcFirstLastPara="1" wrap="square" lIns="0" tIns="0" rIns="0" bIns="0" anchor="t" anchorCtr="0">
            <a:noAutofit/>
          </a:bodyPr>
          <a:lstStyle/>
          <a:p>
            <a:pPr marL="0" lvl="0" indent="0" algn="l" rtl="0">
              <a:lnSpc>
                <a:spcPct val="120000"/>
              </a:lnSpc>
              <a:spcBef>
                <a:spcPts val="0"/>
              </a:spcBef>
              <a:spcAft>
                <a:spcPts val="0"/>
              </a:spcAft>
              <a:buClr>
                <a:schemeClr val="dk2"/>
              </a:buClr>
              <a:buSzPts val="2400"/>
              <a:buFont typeface="Fira Sans Light"/>
              <a:buNone/>
            </a:pPr>
            <a:endParaRPr/>
          </a:p>
          <a:p>
            <a:pPr marL="0" lvl="0" indent="0" algn="l" rtl="0">
              <a:lnSpc>
                <a:spcPct val="120000"/>
              </a:lnSpc>
              <a:spcBef>
                <a:spcPts val="0"/>
              </a:spcBef>
              <a:spcAft>
                <a:spcPts val="0"/>
              </a:spcAft>
              <a:buClr>
                <a:schemeClr val="dk2"/>
              </a:buClr>
              <a:buSzPts val="2400"/>
              <a:buFont typeface="Fira Sans Light"/>
              <a:buNone/>
            </a:pPr>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305"/>
        <p:cNvGrpSpPr/>
        <p:nvPr/>
      </p:nvGrpSpPr>
      <p:grpSpPr>
        <a:xfrm>
          <a:off x="0" y="0"/>
          <a:ext cx="0" cy="0"/>
          <a:chOff x="0" y="0"/>
          <a:chExt cx="0" cy="0"/>
        </a:xfrm>
      </p:grpSpPr>
      <p:sp>
        <p:nvSpPr>
          <p:cNvPr id="306" name="Google Shape;306;p11"/>
          <p:cNvSpPr txBox="1">
            <a:spLocks noGrp="1"/>
          </p:cNvSpPr>
          <p:nvPr>
            <p:ph type="title"/>
          </p:nvPr>
        </p:nvSpPr>
        <p:spPr>
          <a:xfrm>
            <a:off x="838199" y="439774"/>
            <a:ext cx="7218367" cy="762725"/>
          </a:xfrm>
          <a:prstGeom prst="rect">
            <a:avLst/>
          </a:prstGeom>
          <a:noFill/>
          <a:ln>
            <a:noFill/>
          </a:ln>
        </p:spPr>
        <p:txBody>
          <a:bodyPr spcFirstLastPara="1" wrap="square" lIns="0" tIns="0" rIns="0" bIns="0" anchor="t" anchorCtr="0">
            <a:noAutofit/>
          </a:bodyPr>
          <a:lstStyle/>
          <a:p>
            <a:pPr marL="0" lvl="0" indent="0" algn="l" rtl="0">
              <a:lnSpc>
                <a:spcPct val="120000"/>
              </a:lnSpc>
              <a:spcBef>
                <a:spcPts val="0"/>
              </a:spcBef>
              <a:spcAft>
                <a:spcPts val="0"/>
              </a:spcAft>
              <a:buClr>
                <a:schemeClr val="dk2"/>
              </a:buClr>
              <a:buSzPts val="2400"/>
              <a:buFont typeface="Fira Sans Medium"/>
              <a:buNone/>
            </a:pPr>
            <a:r>
              <a:rPr lang="de-DE"/>
              <a:t>Consortia</a:t>
            </a:r>
            <a:endParaRPr/>
          </a:p>
        </p:txBody>
      </p:sp>
      <p:sp>
        <p:nvSpPr>
          <p:cNvPr id="307" name="Google Shape;307;p11"/>
          <p:cNvSpPr txBox="1">
            <a:spLocks noGrp="1"/>
          </p:cNvSpPr>
          <p:nvPr>
            <p:ph type="ftr" idx="11"/>
          </p:nvPr>
        </p:nvSpPr>
        <p:spPr>
          <a:xfrm>
            <a:off x="838200" y="6403006"/>
            <a:ext cx="9163380" cy="180000"/>
          </a:xfrm>
          <a:prstGeom prst="rect">
            <a:avLst/>
          </a:prstGeom>
          <a:noFill/>
          <a:ln>
            <a:noFill/>
          </a:ln>
        </p:spPr>
        <p:txBody>
          <a:bodyPr spcFirstLastPara="1" wrap="square" lIns="0" tIns="0" rIns="0" bIns="0" anchor="t" anchorCtr="0">
            <a:noAutofit/>
          </a:bodyPr>
          <a:lstStyle/>
          <a:p>
            <a:pPr marL="0" lvl="0" indent="0" algn="l" rtl="0">
              <a:lnSpc>
                <a:spcPct val="140000"/>
              </a:lnSpc>
              <a:spcBef>
                <a:spcPts val="0"/>
              </a:spcBef>
              <a:spcAft>
                <a:spcPts val="0"/>
              </a:spcAft>
              <a:buNone/>
            </a:pPr>
            <a:endParaRPr/>
          </a:p>
        </p:txBody>
      </p:sp>
      <p:sp>
        <p:nvSpPr>
          <p:cNvPr id="308" name="Google Shape;308;p11"/>
          <p:cNvSpPr txBox="1">
            <a:spLocks noGrp="1"/>
          </p:cNvSpPr>
          <p:nvPr>
            <p:ph type="sldNum" idx="12"/>
          </p:nvPr>
        </p:nvSpPr>
        <p:spPr>
          <a:xfrm>
            <a:off x="11183814" y="6403006"/>
            <a:ext cx="347261" cy="180000"/>
          </a:xfrm>
          <a:prstGeom prst="rect">
            <a:avLst/>
          </a:prstGeom>
          <a:noFill/>
          <a:ln>
            <a:noFill/>
          </a:ln>
        </p:spPr>
        <p:txBody>
          <a:bodyPr spcFirstLastPara="1" wrap="square" lIns="0" tIns="0" rIns="0" bIns="0" anchor="t" anchorCtr="0">
            <a:noAutofit/>
          </a:bodyPr>
          <a:lstStyle/>
          <a:p>
            <a:pPr marL="0" lvl="0" indent="0" algn="r" rtl="0">
              <a:lnSpc>
                <a:spcPct val="140000"/>
              </a:lnSpc>
              <a:spcBef>
                <a:spcPts val="0"/>
              </a:spcBef>
              <a:spcAft>
                <a:spcPts val="0"/>
              </a:spcAft>
              <a:buNone/>
            </a:pPr>
            <a:fld id="{00000000-1234-1234-1234-123412341234}" type="slidenum">
              <a:rPr lang="de-DE"/>
              <a:t>12</a:t>
            </a:fld>
            <a:endParaRPr/>
          </a:p>
        </p:txBody>
      </p:sp>
      <p:sp>
        <p:nvSpPr>
          <p:cNvPr id="309" name="Google Shape;309;p11"/>
          <p:cNvSpPr txBox="1">
            <a:spLocks noGrp="1"/>
          </p:cNvSpPr>
          <p:nvPr>
            <p:ph type="body" idx="2"/>
          </p:nvPr>
        </p:nvSpPr>
        <p:spPr>
          <a:xfrm>
            <a:off x="0" y="439774"/>
            <a:ext cx="700260" cy="601662"/>
          </a:xfrm>
          <a:prstGeom prst="rect">
            <a:avLst/>
          </a:prstGeom>
          <a:noFill/>
          <a:ln>
            <a:noFill/>
          </a:ln>
        </p:spPr>
        <p:txBody>
          <a:bodyPr spcFirstLastPara="1" wrap="square" lIns="0" tIns="0" rIns="0" bIns="0" anchor="t" anchorCtr="0">
            <a:noAutofit/>
          </a:bodyPr>
          <a:lstStyle/>
          <a:p>
            <a:pPr marL="0" lvl="0" indent="0" algn="r" rtl="0">
              <a:lnSpc>
                <a:spcPct val="120000"/>
              </a:lnSpc>
              <a:spcBef>
                <a:spcPts val="0"/>
              </a:spcBef>
              <a:spcAft>
                <a:spcPts val="0"/>
              </a:spcAft>
              <a:buClr>
                <a:schemeClr val="dk2"/>
              </a:buClr>
              <a:buSzPts val="2400"/>
              <a:buFont typeface="Fira Sans Medium"/>
              <a:buNone/>
            </a:pPr>
            <a:endParaRPr/>
          </a:p>
        </p:txBody>
      </p:sp>
      <p:sp>
        <p:nvSpPr>
          <p:cNvPr id="310" name="Google Shape;310;p11"/>
          <p:cNvSpPr txBox="1">
            <a:spLocks noGrp="1"/>
          </p:cNvSpPr>
          <p:nvPr>
            <p:ph type="body" idx="3"/>
          </p:nvPr>
        </p:nvSpPr>
        <p:spPr>
          <a:xfrm>
            <a:off x="838199" y="805100"/>
            <a:ext cx="7218367" cy="601662"/>
          </a:xfrm>
          <a:prstGeom prst="rect">
            <a:avLst/>
          </a:prstGeom>
          <a:noFill/>
          <a:ln>
            <a:noFill/>
          </a:ln>
        </p:spPr>
        <p:txBody>
          <a:bodyPr spcFirstLastPara="1" wrap="square" lIns="0" tIns="0" rIns="0" bIns="0" anchor="t" anchorCtr="0">
            <a:noAutofit/>
          </a:bodyPr>
          <a:lstStyle/>
          <a:p>
            <a:pPr marL="0" lvl="0" indent="0" algn="l" rtl="0">
              <a:lnSpc>
                <a:spcPct val="120000"/>
              </a:lnSpc>
              <a:spcBef>
                <a:spcPts val="0"/>
              </a:spcBef>
              <a:spcAft>
                <a:spcPts val="0"/>
              </a:spcAft>
              <a:buClr>
                <a:schemeClr val="dk2"/>
              </a:buClr>
              <a:buSzPts val="2400"/>
              <a:buFont typeface="Fira Sans Light"/>
              <a:buNone/>
            </a:pPr>
            <a:endParaRPr/>
          </a:p>
        </p:txBody>
      </p:sp>
      <p:sp>
        <p:nvSpPr>
          <p:cNvPr id="311" name="Google Shape;311;p11"/>
          <p:cNvSpPr/>
          <p:nvPr/>
        </p:nvSpPr>
        <p:spPr>
          <a:xfrm>
            <a:off x="9598825" y="2323568"/>
            <a:ext cx="1584989" cy="1105432"/>
          </a:xfrm>
          <a:prstGeom prst="rect">
            <a:avLst/>
          </a:prstGeom>
          <a:solidFill>
            <a:schemeClr val="dk1"/>
          </a:solidFill>
          <a:ln w="12700" cap="flat" cmpd="sng">
            <a:solidFill>
              <a:srgbClr val="0787A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de-DE" sz="1800">
                <a:solidFill>
                  <a:schemeClr val="lt1"/>
                </a:solidFill>
                <a:latin typeface="Fira Sans Light"/>
                <a:ea typeface="Fira Sans Light"/>
                <a:cs typeface="Fira Sans Light"/>
                <a:sym typeface="Fira Sans Light"/>
              </a:rPr>
              <a:t>Network of consortia:</a:t>
            </a:r>
            <a:endParaRPr/>
          </a:p>
          <a:p>
            <a:pPr marL="0" marR="0" lvl="0" indent="0" algn="ctr" rtl="0">
              <a:spcBef>
                <a:spcPts val="0"/>
              </a:spcBef>
              <a:spcAft>
                <a:spcPts val="0"/>
              </a:spcAft>
              <a:buNone/>
            </a:pPr>
            <a:r>
              <a:rPr lang="de-DE" sz="1800">
                <a:solidFill>
                  <a:schemeClr val="lt1"/>
                </a:solidFill>
                <a:latin typeface="Fira Sans Medium"/>
                <a:ea typeface="Fira Sans Medium"/>
                <a:cs typeface="Fira Sans Medium"/>
                <a:sym typeface="Fira Sans Medium"/>
              </a:rPr>
              <a:t>Base4NFDI</a:t>
            </a:r>
            <a:endParaRPr/>
          </a:p>
        </p:txBody>
      </p:sp>
      <p:pic>
        <p:nvPicPr>
          <p:cNvPr id="312" name="Google Shape;312;p11"/>
          <p:cNvPicPr preferRelativeResize="0"/>
          <p:nvPr/>
        </p:nvPicPr>
        <p:blipFill rotWithShape="1">
          <a:blip r:embed="rId3">
            <a:alphaModFix/>
          </a:blip>
          <a:srcRect/>
          <a:stretch/>
        </p:blipFill>
        <p:spPr>
          <a:xfrm>
            <a:off x="1802793" y="1772088"/>
            <a:ext cx="6857512" cy="3991981"/>
          </a:xfrm>
          <a:prstGeom prst="rect">
            <a:avLst/>
          </a:prstGeom>
          <a:noFill/>
          <a:ln>
            <a:noFill/>
          </a:ln>
        </p:spPr>
      </p:pic>
    </p:spTree>
    <p:extLst>
      <p:ext uri="{BB962C8B-B14F-4D97-AF65-F5344CB8AC3E}">
        <p14:creationId xmlns:p14="http://schemas.microsoft.com/office/powerpoint/2010/main" val="230618353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316"/>
        <p:cNvGrpSpPr/>
        <p:nvPr/>
      </p:nvGrpSpPr>
      <p:grpSpPr>
        <a:xfrm>
          <a:off x="0" y="0"/>
          <a:ext cx="0" cy="0"/>
          <a:chOff x="0" y="0"/>
          <a:chExt cx="0" cy="0"/>
        </a:xfrm>
      </p:grpSpPr>
      <p:sp>
        <p:nvSpPr>
          <p:cNvPr id="317" name="Google Shape;317;p12"/>
          <p:cNvSpPr txBox="1">
            <a:spLocks noGrp="1"/>
          </p:cNvSpPr>
          <p:nvPr>
            <p:ph type="title"/>
          </p:nvPr>
        </p:nvSpPr>
        <p:spPr>
          <a:xfrm>
            <a:off x="838199" y="439774"/>
            <a:ext cx="7218367" cy="762725"/>
          </a:xfrm>
          <a:prstGeom prst="rect">
            <a:avLst/>
          </a:prstGeom>
          <a:noFill/>
          <a:ln>
            <a:noFill/>
          </a:ln>
        </p:spPr>
        <p:txBody>
          <a:bodyPr spcFirstLastPara="1" wrap="square" lIns="0" tIns="0" rIns="0" bIns="0" anchor="t" anchorCtr="0">
            <a:noAutofit/>
          </a:bodyPr>
          <a:lstStyle/>
          <a:p>
            <a:pPr marL="0" lvl="0" indent="0" algn="l" rtl="0">
              <a:lnSpc>
                <a:spcPct val="120000"/>
              </a:lnSpc>
              <a:spcBef>
                <a:spcPts val="0"/>
              </a:spcBef>
              <a:spcAft>
                <a:spcPts val="0"/>
              </a:spcAft>
              <a:buClr>
                <a:schemeClr val="dk2"/>
              </a:buClr>
              <a:buSzPts val="2400"/>
              <a:buFont typeface="Fira Sans Medium"/>
              <a:buNone/>
            </a:pPr>
            <a:r>
              <a:rPr lang="de-DE" dirty="0" err="1"/>
              <a:t>Consortia</a:t>
            </a:r>
            <a:endParaRPr dirty="0"/>
          </a:p>
        </p:txBody>
      </p:sp>
      <p:sp>
        <p:nvSpPr>
          <p:cNvPr id="318" name="Google Shape;318;p12"/>
          <p:cNvSpPr txBox="1">
            <a:spLocks noGrp="1"/>
          </p:cNvSpPr>
          <p:nvPr>
            <p:ph type="body" idx="1"/>
          </p:nvPr>
        </p:nvSpPr>
        <p:spPr>
          <a:xfrm>
            <a:off x="838200" y="1701562"/>
            <a:ext cx="10692875" cy="4351338"/>
          </a:xfrm>
          <a:prstGeom prst="rect">
            <a:avLst/>
          </a:prstGeom>
          <a:noFill/>
          <a:ln>
            <a:noFill/>
          </a:ln>
        </p:spPr>
        <p:txBody>
          <a:bodyPr spcFirstLastPara="1" wrap="square" lIns="0" tIns="0" rIns="0" bIns="0" anchor="t" anchorCtr="0">
            <a:noAutofit/>
          </a:bodyPr>
          <a:lstStyle/>
          <a:p>
            <a:pPr marL="342900" lvl="0" indent="-342900" algn="l" rtl="0">
              <a:lnSpc>
                <a:spcPct val="130000"/>
              </a:lnSpc>
              <a:spcBef>
                <a:spcPts val="0"/>
              </a:spcBef>
              <a:spcAft>
                <a:spcPts val="0"/>
              </a:spcAft>
              <a:buClr>
                <a:schemeClr val="dk1"/>
              </a:buClr>
              <a:buSzPts val="2000"/>
              <a:buFont typeface="Arial"/>
              <a:buChar char="•"/>
            </a:pPr>
            <a:r>
              <a:rPr lang="de-DE" u="sng" dirty="0">
                <a:solidFill>
                  <a:schemeClr val="hlink"/>
                </a:solidFill>
                <a:hlinkClick r:id="rId3"/>
              </a:rPr>
              <a:t>BERD@NFDI</a:t>
            </a:r>
            <a:r>
              <a:rPr lang="de-DE" dirty="0"/>
              <a:t>: NFDI </a:t>
            </a:r>
            <a:r>
              <a:rPr lang="de-DE" dirty="0" err="1"/>
              <a:t>for</a:t>
            </a:r>
            <a:r>
              <a:rPr lang="de-DE" dirty="0"/>
              <a:t> Business, </a:t>
            </a:r>
            <a:r>
              <a:rPr lang="de-DE" dirty="0" err="1"/>
              <a:t>Economic</a:t>
            </a:r>
            <a:r>
              <a:rPr lang="de-DE" dirty="0"/>
              <a:t> and </a:t>
            </a:r>
            <a:r>
              <a:rPr lang="de-DE" dirty="0" err="1"/>
              <a:t>Related</a:t>
            </a:r>
            <a:r>
              <a:rPr lang="de-DE" dirty="0"/>
              <a:t> Data</a:t>
            </a:r>
            <a:endParaRPr dirty="0"/>
          </a:p>
          <a:p>
            <a:pPr marL="342900" lvl="0" indent="-342900" algn="l" rtl="0">
              <a:lnSpc>
                <a:spcPct val="130000"/>
              </a:lnSpc>
              <a:spcBef>
                <a:spcPts val="1134"/>
              </a:spcBef>
              <a:spcAft>
                <a:spcPts val="0"/>
              </a:spcAft>
              <a:buClr>
                <a:schemeClr val="dk1"/>
              </a:buClr>
              <a:buSzPts val="2000"/>
              <a:buFont typeface="Arial"/>
              <a:buChar char="•"/>
            </a:pPr>
            <a:r>
              <a:rPr lang="de-DE" u="sng" dirty="0" err="1">
                <a:solidFill>
                  <a:schemeClr val="hlink"/>
                </a:solidFill>
                <a:hlinkClick r:id="rId4"/>
              </a:rPr>
              <a:t>KonsortSWD</a:t>
            </a:r>
            <a:r>
              <a:rPr lang="de-DE" dirty="0"/>
              <a:t>: </a:t>
            </a:r>
            <a:r>
              <a:rPr lang="de-DE" dirty="0" err="1"/>
              <a:t>Consortium</a:t>
            </a:r>
            <a:r>
              <a:rPr lang="de-DE" dirty="0"/>
              <a:t> </a:t>
            </a:r>
            <a:r>
              <a:rPr lang="de-DE" dirty="0" err="1"/>
              <a:t>for</a:t>
            </a:r>
            <a:r>
              <a:rPr lang="de-DE" dirty="0"/>
              <a:t> </a:t>
            </a:r>
            <a:r>
              <a:rPr lang="de-DE" dirty="0" err="1"/>
              <a:t>the</a:t>
            </a:r>
            <a:r>
              <a:rPr lang="de-DE" dirty="0"/>
              <a:t> </a:t>
            </a:r>
            <a:r>
              <a:rPr lang="de-DE" dirty="0" err="1"/>
              <a:t>Social</a:t>
            </a:r>
            <a:r>
              <a:rPr lang="de-DE" dirty="0"/>
              <a:t>, Educational, </a:t>
            </a:r>
            <a:r>
              <a:rPr lang="de-DE" dirty="0" err="1"/>
              <a:t>Behavioural</a:t>
            </a:r>
            <a:r>
              <a:rPr lang="de-DE" dirty="0"/>
              <a:t> and </a:t>
            </a:r>
            <a:r>
              <a:rPr lang="de-DE" dirty="0" err="1"/>
              <a:t>Economic</a:t>
            </a:r>
            <a:r>
              <a:rPr lang="de-DE" dirty="0"/>
              <a:t> Sciences</a:t>
            </a:r>
            <a:endParaRPr dirty="0"/>
          </a:p>
          <a:p>
            <a:pPr marL="342900" lvl="0" indent="-342900" algn="l" rtl="0">
              <a:lnSpc>
                <a:spcPct val="130000"/>
              </a:lnSpc>
              <a:spcBef>
                <a:spcPts val="1134"/>
              </a:spcBef>
              <a:spcAft>
                <a:spcPts val="0"/>
              </a:spcAft>
              <a:buClr>
                <a:schemeClr val="dk1"/>
              </a:buClr>
              <a:buSzPts val="2000"/>
              <a:buFont typeface="Arial"/>
              <a:buChar char="•"/>
            </a:pPr>
            <a:r>
              <a:rPr lang="de-DE" u="sng" dirty="0">
                <a:solidFill>
                  <a:schemeClr val="hlink"/>
                </a:solidFill>
                <a:hlinkClick r:id="rId5"/>
              </a:rPr>
              <a:t>NFDI4Culture</a:t>
            </a:r>
            <a:r>
              <a:rPr lang="de-DE" dirty="0"/>
              <a:t>: </a:t>
            </a:r>
            <a:r>
              <a:rPr lang="de-DE" dirty="0" err="1"/>
              <a:t>Consortium</a:t>
            </a:r>
            <a:r>
              <a:rPr lang="de-DE" dirty="0"/>
              <a:t> </a:t>
            </a:r>
            <a:r>
              <a:rPr lang="de-DE" dirty="0" err="1"/>
              <a:t>for</a:t>
            </a:r>
            <a:r>
              <a:rPr lang="de-DE" dirty="0"/>
              <a:t> Research Data on Material and </a:t>
            </a:r>
            <a:r>
              <a:rPr lang="de-DE" dirty="0" err="1"/>
              <a:t>Immaterial</a:t>
            </a:r>
            <a:r>
              <a:rPr lang="de-DE" dirty="0"/>
              <a:t> Cultural Heritage</a:t>
            </a:r>
            <a:endParaRPr dirty="0"/>
          </a:p>
          <a:p>
            <a:pPr marL="342900" lvl="0" indent="-342900" algn="l" rtl="0">
              <a:lnSpc>
                <a:spcPct val="130000"/>
              </a:lnSpc>
              <a:spcBef>
                <a:spcPts val="1134"/>
              </a:spcBef>
              <a:spcAft>
                <a:spcPts val="0"/>
              </a:spcAft>
              <a:buClr>
                <a:schemeClr val="dk1"/>
              </a:buClr>
              <a:buSzPts val="2000"/>
              <a:buFont typeface="Arial"/>
              <a:buChar char="•"/>
            </a:pPr>
            <a:r>
              <a:rPr lang="de-DE" u="sng" dirty="0">
                <a:solidFill>
                  <a:schemeClr val="hlink"/>
                </a:solidFill>
                <a:hlinkClick r:id="rId6"/>
              </a:rPr>
              <a:t>NFDI4Memory</a:t>
            </a:r>
            <a:r>
              <a:rPr lang="de-DE" dirty="0"/>
              <a:t>: The </a:t>
            </a:r>
            <a:r>
              <a:rPr lang="de-DE" dirty="0" err="1"/>
              <a:t>Consortium</a:t>
            </a:r>
            <a:r>
              <a:rPr lang="de-DE" dirty="0"/>
              <a:t> </a:t>
            </a:r>
            <a:r>
              <a:rPr lang="de-DE" dirty="0" err="1"/>
              <a:t>for</a:t>
            </a:r>
            <a:r>
              <a:rPr lang="de-DE" dirty="0"/>
              <a:t> </a:t>
            </a:r>
            <a:r>
              <a:rPr lang="de-DE" dirty="0" err="1"/>
              <a:t>the</a:t>
            </a:r>
            <a:r>
              <a:rPr lang="de-DE" dirty="0"/>
              <a:t> </a:t>
            </a:r>
            <a:r>
              <a:rPr lang="de-DE" dirty="0" err="1"/>
              <a:t>Historically</a:t>
            </a:r>
            <a:r>
              <a:rPr lang="de-DE" dirty="0"/>
              <a:t> </a:t>
            </a:r>
            <a:r>
              <a:rPr lang="de-DE" dirty="0" err="1"/>
              <a:t>Oriented</a:t>
            </a:r>
            <a:r>
              <a:rPr lang="de-DE" dirty="0"/>
              <a:t> </a:t>
            </a:r>
            <a:r>
              <a:rPr lang="de-DE" dirty="0" err="1"/>
              <a:t>Humanities</a:t>
            </a:r>
            <a:endParaRPr dirty="0"/>
          </a:p>
          <a:p>
            <a:pPr marL="342900" lvl="0" indent="-342900" algn="l" rtl="0">
              <a:lnSpc>
                <a:spcPct val="130000"/>
              </a:lnSpc>
              <a:spcBef>
                <a:spcPts val="1134"/>
              </a:spcBef>
              <a:spcAft>
                <a:spcPts val="0"/>
              </a:spcAft>
              <a:buClr>
                <a:schemeClr val="dk1"/>
              </a:buClr>
              <a:buSzPts val="2000"/>
              <a:buFont typeface="Arial"/>
              <a:buChar char="•"/>
            </a:pPr>
            <a:r>
              <a:rPr lang="de-DE" u="sng" dirty="0">
                <a:solidFill>
                  <a:schemeClr val="hlink"/>
                </a:solidFill>
                <a:hlinkClick r:id="rId7"/>
              </a:rPr>
              <a:t>NFDI4Objects</a:t>
            </a:r>
            <a:r>
              <a:rPr lang="de-DE" dirty="0"/>
              <a:t>: Research Data Infrastructure </a:t>
            </a:r>
            <a:r>
              <a:rPr lang="de-DE" dirty="0" err="1"/>
              <a:t>for</a:t>
            </a:r>
            <a:r>
              <a:rPr lang="de-DE" dirty="0"/>
              <a:t> </a:t>
            </a:r>
            <a:r>
              <a:rPr lang="de-DE" dirty="0" err="1"/>
              <a:t>the</a:t>
            </a:r>
            <a:r>
              <a:rPr lang="de-DE" dirty="0"/>
              <a:t> Material </a:t>
            </a:r>
            <a:r>
              <a:rPr lang="de-DE" dirty="0" err="1"/>
              <a:t>Remains</a:t>
            </a:r>
            <a:r>
              <a:rPr lang="de-DE" dirty="0"/>
              <a:t> </a:t>
            </a:r>
            <a:r>
              <a:rPr lang="de-DE" dirty="0" err="1"/>
              <a:t>of</a:t>
            </a:r>
            <a:r>
              <a:rPr lang="de-DE" dirty="0"/>
              <a:t> Human </a:t>
            </a:r>
            <a:r>
              <a:rPr lang="de-DE" dirty="0" err="1"/>
              <a:t>History</a:t>
            </a:r>
            <a:endParaRPr dirty="0"/>
          </a:p>
          <a:p>
            <a:pPr marL="342900" lvl="0" indent="-342900" algn="l" rtl="0">
              <a:lnSpc>
                <a:spcPct val="130000"/>
              </a:lnSpc>
              <a:spcBef>
                <a:spcPts val="1134"/>
              </a:spcBef>
              <a:spcAft>
                <a:spcPts val="0"/>
              </a:spcAft>
              <a:buClr>
                <a:schemeClr val="dk1"/>
              </a:buClr>
              <a:buSzPts val="2000"/>
              <a:buFont typeface="Arial"/>
              <a:buChar char="•"/>
            </a:pPr>
            <a:r>
              <a:rPr lang="de-DE" u="sng" dirty="0">
                <a:solidFill>
                  <a:schemeClr val="hlink"/>
                </a:solidFill>
                <a:hlinkClick r:id="rId8"/>
              </a:rPr>
              <a:t>Text+</a:t>
            </a:r>
            <a:r>
              <a:rPr lang="de-DE" dirty="0"/>
              <a:t>: Language and text-</a:t>
            </a:r>
            <a:r>
              <a:rPr lang="de-DE" dirty="0" err="1"/>
              <a:t>based</a:t>
            </a:r>
            <a:r>
              <a:rPr lang="de-DE" dirty="0"/>
              <a:t> </a:t>
            </a:r>
            <a:r>
              <a:rPr lang="de-DE" dirty="0" err="1"/>
              <a:t>research</a:t>
            </a:r>
            <a:r>
              <a:rPr lang="de-DE" dirty="0"/>
              <a:t> </a:t>
            </a:r>
            <a:r>
              <a:rPr lang="de-DE" dirty="0" err="1"/>
              <a:t>data</a:t>
            </a:r>
            <a:r>
              <a:rPr lang="de-DE" dirty="0"/>
              <a:t> </a:t>
            </a:r>
            <a:r>
              <a:rPr lang="de-DE" dirty="0" err="1"/>
              <a:t>infrastructure</a:t>
            </a:r>
            <a:endParaRPr dirty="0"/>
          </a:p>
        </p:txBody>
      </p:sp>
      <p:sp>
        <p:nvSpPr>
          <p:cNvPr id="319" name="Google Shape;319;p12"/>
          <p:cNvSpPr txBox="1">
            <a:spLocks noGrp="1"/>
          </p:cNvSpPr>
          <p:nvPr>
            <p:ph type="sldNum" idx="12"/>
          </p:nvPr>
        </p:nvSpPr>
        <p:spPr>
          <a:xfrm>
            <a:off x="11183814" y="6403006"/>
            <a:ext cx="347261" cy="180000"/>
          </a:xfrm>
          <a:prstGeom prst="rect">
            <a:avLst/>
          </a:prstGeom>
          <a:noFill/>
          <a:ln>
            <a:noFill/>
          </a:ln>
        </p:spPr>
        <p:txBody>
          <a:bodyPr spcFirstLastPara="1" wrap="square" lIns="0" tIns="0" rIns="0" bIns="0" anchor="t" anchorCtr="0">
            <a:noAutofit/>
          </a:bodyPr>
          <a:lstStyle/>
          <a:p>
            <a:pPr marL="0" lvl="0" indent="0" algn="r" rtl="0">
              <a:lnSpc>
                <a:spcPct val="140000"/>
              </a:lnSpc>
              <a:spcBef>
                <a:spcPts val="0"/>
              </a:spcBef>
              <a:spcAft>
                <a:spcPts val="0"/>
              </a:spcAft>
              <a:buNone/>
            </a:pPr>
            <a:fld id="{00000000-1234-1234-1234-123412341234}" type="slidenum">
              <a:rPr lang="de-DE"/>
              <a:t>13</a:t>
            </a:fld>
            <a:endParaRPr/>
          </a:p>
        </p:txBody>
      </p:sp>
      <p:sp>
        <p:nvSpPr>
          <p:cNvPr id="320" name="Google Shape;320;p12"/>
          <p:cNvSpPr txBox="1">
            <a:spLocks noGrp="1"/>
          </p:cNvSpPr>
          <p:nvPr>
            <p:ph type="body" idx="2"/>
          </p:nvPr>
        </p:nvSpPr>
        <p:spPr>
          <a:xfrm>
            <a:off x="838199" y="805100"/>
            <a:ext cx="7218367" cy="601662"/>
          </a:xfrm>
          <a:prstGeom prst="rect">
            <a:avLst/>
          </a:prstGeom>
          <a:noFill/>
          <a:ln>
            <a:noFill/>
          </a:ln>
        </p:spPr>
        <p:txBody>
          <a:bodyPr spcFirstLastPara="1" wrap="square" lIns="0" tIns="0" rIns="0" bIns="0" anchor="t" anchorCtr="0">
            <a:noAutofit/>
          </a:bodyPr>
          <a:lstStyle/>
          <a:p>
            <a:pPr marL="0" lvl="0" indent="0" algn="l" rtl="0">
              <a:lnSpc>
                <a:spcPct val="120000"/>
              </a:lnSpc>
              <a:spcBef>
                <a:spcPts val="0"/>
              </a:spcBef>
              <a:spcAft>
                <a:spcPts val="0"/>
              </a:spcAft>
              <a:buClr>
                <a:schemeClr val="dk2"/>
              </a:buClr>
              <a:buSzPts val="2400"/>
              <a:buFont typeface="Fira Sans Light"/>
              <a:buNone/>
            </a:pPr>
            <a:r>
              <a:rPr lang="de-DE"/>
              <a:t>Humanities and Social Sciences</a:t>
            </a:r>
            <a:endParaRPr/>
          </a:p>
        </p:txBody>
      </p:sp>
      <p:pic>
        <p:nvPicPr>
          <p:cNvPr id="321" name="Google Shape;321;p12"/>
          <p:cNvPicPr preferRelativeResize="0"/>
          <p:nvPr/>
        </p:nvPicPr>
        <p:blipFill rotWithShape="1">
          <a:blip r:embed="rId9">
            <a:alphaModFix/>
          </a:blip>
          <a:srcRect/>
          <a:stretch/>
        </p:blipFill>
        <p:spPr>
          <a:xfrm>
            <a:off x="10162575" y="4684400"/>
            <a:ext cx="1368500" cy="1368500"/>
          </a:xfrm>
          <a:prstGeom prst="rect">
            <a:avLst/>
          </a:prstGeom>
          <a:noFill/>
          <a:ln>
            <a:noFill/>
          </a:ln>
        </p:spPr>
      </p:pic>
    </p:spTree>
    <p:extLst>
      <p:ext uri="{BB962C8B-B14F-4D97-AF65-F5344CB8AC3E}">
        <p14:creationId xmlns:p14="http://schemas.microsoft.com/office/powerpoint/2010/main" val="18109154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325"/>
        <p:cNvGrpSpPr/>
        <p:nvPr/>
      </p:nvGrpSpPr>
      <p:grpSpPr>
        <a:xfrm>
          <a:off x="0" y="0"/>
          <a:ext cx="0" cy="0"/>
          <a:chOff x="0" y="0"/>
          <a:chExt cx="0" cy="0"/>
        </a:xfrm>
      </p:grpSpPr>
      <p:sp>
        <p:nvSpPr>
          <p:cNvPr id="326" name="Google Shape;326;p13"/>
          <p:cNvSpPr txBox="1">
            <a:spLocks noGrp="1"/>
          </p:cNvSpPr>
          <p:nvPr>
            <p:ph type="title"/>
          </p:nvPr>
        </p:nvSpPr>
        <p:spPr>
          <a:xfrm>
            <a:off x="838199" y="439774"/>
            <a:ext cx="7218367" cy="762725"/>
          </a:xfrm>
          <a:prstGeom prst="rect">
            <a:avLst/>
          </a:prstGeom>
          <a:noFill/>
          <a:ln>
            <a:noFill/>
          </a:ln>
        </p:spPr>
        <p:txBody>
          <a:bodyPr spcFirstLastPara="1" wrap="square" lIns="0" tIns="0" rIns="0" bIns="0" anchor="t" anchorCtr="0">
            <a:noAutofit/>
          </a:bodyPr>
          <a:lstStyle/>
          <a:p>
            <a:pPr marL="0" lvl="0" indent="0" algn="l" rtl="0">
              <a:lnSpc>
                <a:spcPct val="120000"/>
              </a:lnSpc>
              <a:spcBef>
                <a:spcPts val="0"/>
              </a:spcBef>
              <a:spcAft>
                <a:spcPts val="0"/>
              </a:spcAft>
              <a:buClr>
                <a:schemeClr val="dk2"/>
              </a:buClr>
              <a:buSzPts val="2400"/>
              <a:buFont typeface="Fira Sans Medium"/>
              <a:buNone/>
            </a:pPr>
            <a:r>
              <a:rPr lang="de-DE"/>
              <a:t>Consortia</a:t>
            </a:r>
            <a:endParaRPr/>
          </a:p>
        </p:txBody>
      </p:sp>
      <p:sp>
        <p:nvSpPr>
          <p:cNvPr id="327" name="Google Shape;327;p13"/>
          <p:cNvSpPr txBox="1">
            <a:spLocks noGrp="1"/>
          </p:cNvSpPr>
          <p:nvPr>
            <p:ph type="body" idx="1"/>
          </p:nvPr>
        </p:nvSpPr>
        <p:spPr>
          <a:xfrm>
            <a:off x="838200" y="1701562"/>
            <a:ext cx="10692875" cy="4351338"/>
          </a:xfrm>
          <a:prstGeom prst="rect">
            <a:avLst/>
          </a:prstGeom>
          <a:noFill/>
          <a:ln>
            <a:noFill/>
          </a:ln>
        </p:spPr>
        <p:txBody>
          <a:bodyPr spcFirstLastPara="1" wrap="square" lIns="0" tIns="0" rIns="0" bIns="0" anchor="t" anchorCtr="0">
            <a:noAutofit/>
          </a:bodyPr>
          <a:lstStyle/>
          <a:p>
            <a:pPr marL="342900" lvl="0" indent="-342900" algn="l" rtl="0">
              <a:lnSpc>
                <a:spcPct val="130000"/>
              </a:lnSpc>
              <a:spcBef>
                <a:spcPts val="0"/>
              </a:spcBef>
              <a:spcAft>
                <a:spcPts val="0"/>
              </a:spcAft>
              <a:buClr>
                <a:schemeClr val="dk1"/>
              </a:buClr>
              <a:buSzPts val="2000"/>
              <a:buFont typeface="Arial"/>
              <a:buChar char="•"/>
            </a:pPr>
            <a:r>
              <a:rPr lang="de-DE" u="sng">
                <a:solidFill>
                  <a:schemeClr val="hlink"/>
                </a:solidFill>
                <a:hlinkClick r:id="rId3"/>
              </a:rPr>
              <a:t>NFDI4DataScience</a:t>
            </a:r>
            <a:r>
              <a:rPr lang="de-DE"/>
              <a:t>: NFDI for Data Science and Artificial Intelligence</a:t>
            </a:r>
            <a:endParaRPr/>
          </a:p>
          <a:p>
            <a:pPr marL="342900" lvl="0" indent="-342900" algn="l" rtl="0">
              <a:lnSpc>
                <a:spcPct val="130000"/>
              </a:lnSpc>
              <a:spcBef>
                <a:spcPts val="1134"/>
              </a:spcBef>
              <a:spcAft>
                <a:spcPts val="0"/>
              </a:spcAft>
              <a:buClr>
                <a:schemeClr val="dk1"/>
              </a:buClr>
              <a:buSzPts val="2000"/>
              <a:buFont typeface="Arial"/>
              <a:buChar char="•"/>
            </a:pPr>
            <a:r>
              <a:rPr lang="de-DE" u="sng">
                <a:solidFill>
                  <a:schemeClr val="hlink"/>
                </a:solidFill>
                <a:hlinkClick r:id="rId4"/>
              </a:rPr>
              <a:t>NFDI4Energy</a:t>
            </a:r>
            <a:r>
              <a:rPr lang="de-DE"/>
              <a:t>: National Research Data Infrastructure for Interdisciplinary Energy System Research</a:t>
            </a:r>
            <a:endParaRPr/>
          </a:p>
          <a:p>
            <a:pPr marL="342900" lvl="0" indent="-342900" algn="l" rtl="0">
              <a:lnSpc>
                <a:spcPct val="130000"/>
              </a:lnSpc>
              <a:spcBef>
                <a:spcPts val="1134"/>
              </a:spcBef>
              <a:spcAft>
                <a:spcPts val="0"/>
              </a:spcAft>
              <a:buClr>
                <a:schemeClr val="dk1"/>
              </a:buClr>
              <a:buSzPts val="2000"/>
              <a:buFont typeface="Arial"/>
              <a:buChar char="•"/>
            </a:pPr>
            <a:r>
              <a:rPr lang="de-DE" u="sng">
                <a:solidFill>
                  <a:schemeClr val="hlink"/>
                </a:solidFill>
                <a:hlinkClick r:id="rId5"/>
              </a:rPr>
              <a:t>NFDI4Ing</a:t>
            </a:r>
            <a:r>
              <a:rPr lang="de-DE"/>
              <a:t>: NFDI for Engineering Sciences</a:t>
            </a:r>
            <a:endParaRPr/>
          </a:p>
          <a:p>
            <a:pPr marL="342900" lvl="0" indent="-342900" algn="l" rtl="0">
              <a:lnSpc>
                <a:spcPct val="130000"/>
              </a:lnSpc>
              <a:spcBef>
                <a:spcPts val="1134"/>
              </a:spcBef>
              <a:spcAft>
                <a:spcPts val="0"/>
              </a:spcAft>
              <a:buClr>
                <a:schemeClr val="dk1"/>
              </a:buClr>
              <a:buSzPts val="2000"/>
              <a:buFont typeface="Arial"/>
              <a:buChar char="•"/>
            </a:pPr>
            <a:r>
              <a:rPr lang="de-DE" u="sng">
                <a:solidFill>
                  <a:schemeClr val="hlink"/>
                </a:solidFill>
                <a:hlinkClick r:id="rId6"/>
              </a:rPr>
              <a:t>NFDI-MatWerk</a:t>
            </a:r>
            <a:r>
              <a:rPr lang="de-DE"/>
              <a:t>: National Research Data Infrastructure for Materials Science and Materials Engineering</a:t>
            </a:r>
            <a:endParaRPr/>
          </a:p>
          <a:p>
            <a:pPr marL="342900" lvl="0" indent="-342900" algn="l" rtl="0">
              <a:lnSpc>
                <a:spcPct val="130000"/>
              </a:lnSpc>
              <a:spcBef>
                <a:spcPts val="1134"/>
              </a:spcBef>
              <a:spcAft>
                <a:spcPts val="0"/>
              </a:spcAft>
              <a:buClr>
                <a:schemeClr val="dk1"/>
              </a:buClr>
              <a:buSzPts val="2000"/>
              <a:buFont typeface="Arial"/>
              <a:buChar char="•"/>
            </a:pPr>
            <a:r>
              <a:rPr lang="de-DE" u="sng">
                <a:solidFill>
                  <a:schemeClr val="hlink"/>
                </a:solidFill>
                <a:hlinkClick r:id="rId7"/>
              </a:rPr>
              <a:t>NFDIxCS</a:t>
            </a:r>
            <a:r>
              <a:rPr lang="de-DE"/>
              <a:t>: National Research Data Infrastructure for and with Computer Science</a:t>
            </a:r>
            <a:endParaRPr/>
          </a:p>
          <a:p>
            <a:pPr marL="0" lvl="0" indent="0" algn="l" rtl="0">
              <a:lnSpc>
                <a:spcPct val="130000"/>
              </a:lnSpc>
              <a:spcBef>
                <a:spcPts val="1134"/>
              </a:spcBef>
              <a:spcAft>
                <a:spcPts val="0"/>
              </a:spcAft>
              <a:buClr>
                <a:schemeClr val="dk1"/>
              </a:buClr>
              <a:buSzPts val="2000"/>
              <a:buFont typeface="Fira Sans Light"/>
              <a:buNone/>
            </a:pPr>
            <a:br>
              <a:rPr lang="de-DE" b="1"/>
            </a:br>
            <a:endParaRPr/>
          </a:p>
        </p:txBody>
      </p:sp>
      <p:sp>
        <p:nvSpPr>
          <p:cNvPr id="328" name="Google Shape;328;p13"/>
          <p:cNvSpPr txBox="1">
            <a:spLocks noGrp="1"/>
          </p:cNvSpPr>
          <p:nvPr>
            <p:ph type="sldNum" idx="12"/>
          </p:nvPr>
        </p:nvSpPr>
        <p:spPr>
          <a:xfrm>
            <a:off x="11183814" y="6403006"/>
            <a:ext cx="347261" cy="180000"/>
          </a:xfrm>
          <a:prstGeom prst="rect">
            <a:avLst/>
          </a:prstGeom>
          <a:noFill/>
          <a:ln>
            <a:noFill/>
          </a:ln>
        </p:spPr>
        <p:txBody>
          <a:bodyPr spcFirstLastPara="1" wrap="square" lIns="0" tIns="0" rIns="0" bIns="0" anchor="t" anchorCtr="0">
            <a:noAutofit/>
          </a:bodyPr>
          <a:lstStyle/>
          <a:p>
            <a:pPr marL="0" lvl="0" indent="0" algn="r" rtl="0">
              <a:lnSpc>
                <a:spcPct val="140000"/>
              </a:lnSpc>
              <a:spcBef>
                <a:spcPts val="0"/>
              </a:spcBef>
              <a:spcAft>
                <a:spcPts val="0"/>
              </a:spcAft>
              <a:buNone/>
            </a:pPr>
            <a:fld id="{00000000-1234-1234-1234-123412341234}" type="slidenum">
              <a:rPr lang="de-DE"/>
              <a:t>14</a:t>
            </a:fld>
            <a:endParaRPr/>
          </a:p>
        </p:txBody>
      </p:sp>
      <p:sp>
        <p:nvSpPr>
          <p:cNvPr id="329" name="Google Shape;329;p13"/>
          <p:cNvSpPr txBox="1">
            <a:spLocks noGrp="1"/>
          </p:cNvSpPr>
          <p:nvPr>
            <p:ph type="body" idx="2"/>
          </p:nvPr>
        </p:nvSpPr>
        <p:spPr>
          <a:xfrm>
            <a:off x="838199" y="805100"/>
            <a:ext cx="7218367" cy="601662"/>
          </a:xfrm>
          <a:prstGeom prst="rect">
            <a:avLst/>
          </a:prstGeom>
          <a:noFill/>
          <a:ln>
            <a:noFill/>
          </a:ln>
        </p:spPr>
        <p:txBody>
          <a:bodyPr spcFirstLastPara="1" wrap="square" lIns="0" tIns="0" rIns="0" bIns="0" anchor="t" anchorCtr="0">
            <a:noAutofit/>
          </a:bodyPr>
          <a:lstStyle/>
          <a:p>
            <a:pPr marL="0" lvl="0" indent="0" algn="l" rtl="0">
              <a:lnSpc>
                <a:spcPct val="120000"/>
              </a:lnSpc>
              <a:spcBef>
                <a:spcPts val="0"/>
              </a:spcBef>
              <a:spcAft>
                <a:spcPts val="0"/>
              </a:spcAft>
              <a:buClr>
                <a:schemeClr val="dk2"/>
              </a:buClr>
              <a:buSzPts val="2400"/>
              <a:buFont typeface="Fira Sans Light"/>
              <a:buNone/>
            </a:pPr>
            <a:r>
              <a:rPr lang="de-DE"/>
              <a:t>Engeneering Sciences</a:t>
            </a:r>
            <a:endParaRPr/>
          </a:p>
        </p:txBody>
      </p:sp>
      <p:pic>
        <p:nvPicPr>
          <p:cNvPr id="330" name="Google Shape;330;p13"/>
          <p:cNvPicPr preferRelativeResize="0"/>
          <p:nvPr/>
        </p:nvPicPr>
        <p:blipFill rotWithShape="1">
          <a:blip r:embed="rId8">
            <a:alphaModFix/>
          </a:blip>
          <a:srcRect/>
          <a:stretch/>
        </p:blipFill>
        <p:spPr>
          <a:xfrm>
            <a:off x="9831315" y="4705190"/>
            <a:ext cx="1522763" cy="1522763"/>
          </a:xfrm>
          <a:prstGeom prst="rect">
            <a:avLst/>
          </a:prstGeom>
          <a:noFill/>
          <a:ln>
            <a:noFill/>
          </a:ln>
        </p:spPr>
      </p:pic>
    </p:spTree>
    <p:extLst>
      <p:ext uri="{BB962C8B-B14F-4D97-AF65-F5344CB8AC3E}">
        <p14:creationId xmlns:p14="http://schemas.microsoft.com/office/powerpoint/2010/main" val="5138734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334"/>
        <p:cNvGrpSpPr/>
        <p:nvPr/>
      </p:nvGrpSpPr>
      <p:grpSpPr>
        <a:xfrm>
          <a:off x="0" y="0"/>
          <a:ext cx="0" cy="0"/>
          <a:chOff x="0" y="0"/>
          <a:chExt cx="0" cy="0"/>
        </a:xfrm>
      </p:grpSpPr>
      <p:sp>
        <p:nvSpPr>
          <p:cNvPr id="335" name="Google Shape;335;p14"/>
          <p:cNvSpPr txBox="1">
            <a:spLocks noGrp="1"/>
          </p:cNvSpPr>
          <p:nvPr>
            <p:ph type="title"/>
          </p:nvPr>
        </p:nvSpPr>
        <p:spPr>
          <a:xfrm>
            <a:off x="838199" y="439774"/>
            <a:ext cx="7218367" cy="762725"/>
          </a:xfrm>
          <a:prstGeom prst="rect">
            <a:avLst/>
          </a:prstGeom>
          <a:noFill/>
          <a:ln>
            <a:noFill/>
          </a:ln>
        </p:spPr>
        <p:txBody>
          <a:bodyPr spcFirstLastPara="1" wrap="square" lIns="0" tIns="0" rIns="0" bIns="0" anchor="t" anchorCtr="0">
            <a:noAutofit/>
          </a:bodyPr>
          <a:lstStyle/>
          <a:p>
            <a:pPr marL="0" lvl="0" indent="0" algn="l" rtl="0">
              <a:lnSpc>
                <a:spcPct val="120000"/>
              </a:lnSpc>
              <a:spcBef>
                <a:spcPts val="0"/>
              </a:spcBef>
              <a:spcAft>
                <a:spcPts val="0"/>
              </a:spcAft>
              <a:buClr>
                <a:schemeClr val="dk2"/>
              </a:buClr>
              <a:buSzPts val="2400"/>
              <a:buFont typeface="Fira Sans Medium"/>
              <a:buNone/>
            </a:pPr>
            <a:r>
              <a:rPr lang="de-DE"/>
              <a:t>Consortia</a:t>
            </a:r>
            <a:endParaRPr/>
          </a:p>
        </p:txBody>
      </p:sp>
      <p:sp>
        <p:nvSpPr>
          <p:cNvPr id="336" name="Google Shape;336;p14"/>
          <p:cNvSpPr txBox="1">
            <a:spLocks noGrp="1"/>
          </p:cNvSpPr>
          <p:nvPr>
            <p:ph type="body" idx="1"/>
          </p:nvPr>
        </p:nvSpPr>
        <p:spPr>
          <a:xfrm>
            <a:off x="838200" y="1701562"/>
            <a:ext cx="10692875" cy="4351338"/>
          </a:xfrm>
          <a:prstGeom prst="rect">
            <a:avLst/>
          </a:prstGeom>
          <a:noFill/>
          <a:ln>
            <a:noFill/>
          </a:ln>
        </p:spPr>
        <p:txBody>
          <a:bodyPr spcFirstLastPara="1" wrap="square" lIns="0" tIns="0" rIns="0" bIns="0" anchor="t" anchorCtr="0">
            <a:noAutofit/>
          </a:bodyPr>
          <a:lstStyle/>
          <a:p>
            <a:pPr marL="342900" lvl="0" indent="-342900" algn="l" rtl="0">
              <a:lnSpc>
                <a:spcPct val="130000"/>
              </a:lnSpc>
              <a:spcBef>
                <a:spcPts val="0"/>
              </a:spcBef>
              <a:spcAft>
                <a:spcPts val="0"/>
              </a:spcAft>
              <a:buClr>
                <a:schemeClr val="dk1"/>
              </a:buClr>
              <a:buSzPts val="2000"/>
              <a:buFont typeface="Arial"/>
              <a:buChar char="•"/>
            </a:pPr>
            <a:r>
              <a:rPr lang="de-DE" u="sng">
                <a:solidFill>
                  <a:schemeClr val="hlink"/>
                </a:solidFill>
                <a:hlinkClick r:id="rId3"/>
              </a:rPr>
              <a:t>DataPLANT</a:t>
            </a:r>
            <a:r>
              <a:rPr lang="de-DE"/>
              <a:t>: Plant research data</a:t>
            </a:r>
            <a:endParaRPr/>
          </a:p>
          <a:p>
            <a:pPr marL="342900" lvl="0" indent="-342900" algn="l" rtl="0">
              <a:lnSpc>
                <a:spcPct val="130000"/>
              </a:lnSpc>
              <a:spcBef>
                <a:spcPts val="1134"/>
              </a:spcBef>
              <a:spcAft>
                <a:spcPts val="0"/>
              </a:spcAft>
              <a:buClr>
                <a:schemeClr val="dk1"/>
              </a:buClr>
              <a:buSzPts val="2000"/>
              <a:buFont typeface="Arial"/>
              <a:buChar char="•"/>
            </a:pPr>
            <a:r>
              <a:rPr lang="de-DE" u="sng">
                <a:solidFill>
                  <a:schemeClr val="hlink"/>
                </a:solidFill>
                <a:hlinkClick r:id="rId4"/>
              </a:rPr>
              <a:t>FAIRagro</a:t>
            </a:r>
            <a:r>
              <a:rPr lang="de-DE"/>
              <a:t>: FAIR Data Infrastructure for Agrosystems</a:t>
            </a:r>
            <a:endParaRPr/>
          </a:p>
          <a:p>
            <a:pPr marL="342900" lvl="0" indent="-342900" algn="l" rtl="0">
              <a:lnSpc>
                <a:spcPct val="130000"/>
              </a:lnSpc>
              <a:spcBef>
                <a:spcPts val="1134"/>
              </a:spcBef>
              <a:spcAft>
                <a:spcPts val="0"/>
              </a:spcAft>
              <a:buClr>
                <a:schemeClr val="dk1"/>
              </a:buClr>
              <a:buSzPts val="2000"/>
              <a:buFont typeface="Arial"/>
              <a:buChar char="•"/>
            </a:pPr>
            <a:r>
              <a:rPr lang="de-DE" u="sng">
                <a:solidFill>
                  <a:schemeClr val="hlink"/>
                </a:solidFill>
                <a:hlinkClick r:id="rId5"/>
              </a:rPr>
              <a:t>NFDI4Immuno</a:t>
            </a:r>
            <a:r>
              <a:rPr lang="de-DE"/>
              <a:t>: National Research Data Infrastructure for Immunology</a:t>
            </a:r>
            <a:endParaRPr/>
          </a:p>
          <a:p>
            <a:pPr marL="342900" lvl="0" indent="-342900" algn="l" rtl="0">
              <a:lnSpc>
                <a:spcPct val="130000"/>
              </a:lnSpc>
              <a:spcBef>
                <a:spcPts val="1134"/>
              </a:spcBef>
              <a:spcAft>
                <a:spcPts val="0"/>
              </a:spcAft>
              <a:buClr>
                <a:schemeClr val="dk1"/>
              </a:buClr>
              <a:buSzPts val="2000"/>
              <a:buFont typeface="Arial"/>
              <a:buChar char="•"/>
            </a:pPr>
            <a:r>
              <a:rPr lang="de-DE" u="sng">
                <a:solidFill>
                  <a:schemeClr val="hlink"/>
                </a:solidFill>
                <a:hlinkClick r:id="rId6"/>
              </a:rPr>
              <a:t>GHGA</a:t>
            </a:r>
            <a:r>
              <a:rPr lang="de-DE"/>
              <a:t>: German Human Genome-Phenome Archive</a:t>
            </a:r>
            <a:endParaRPr/>
          </a:p>
          <a:p>
            <a:pPr marL="342900" lvl="0" indent="-342900" algn="l" rtl="0">
              <a:lnSpc>
                <a:spcPct val="130000"/>
              </a:lnSpc>
              <a:spcBef>
                <a:spcPts val="1134"/>
              </a:spcBef>
              <a:spcAft>
                <a:spcPts val="0"/>
              </a:spcAft>
              <a:buClr>
                <a:schemeClr val="dk1"/>
              </a:buClr>
              <a:buSzPts val="2000"/>
              <a:buFont typeface="Arial"/>
              <a:buChar char="•"/>
            </a:pPr>
            <a:r>
              <a:rPr lang="de-DE" u="sng">
                <a:solidFill>
                  <a:schemeClr val="hlink"/>
                </a:solidFill>
                <a:hlinkClick r:id="rId7"/>
              </a:rPr>
              <a:t>NFDI4Biodiversity</a:t>
            </a:r>
            <a:r>
              <a:rPr lang="de-DE"/>
              <a:t>: Biodiversity, Ecology and Environmental Data</a:t>
            </a:r>
            <a:endParaRPr/>
          </a:p>
          <a:p>
            <a:pPr marL="342900" lvl="0" indent="-342900" algn="l" rtl="0">
              <a:lnSpc>
                <a:spcPct val="130000"/>
              </a:lnSpc>
              <a:spcBef>
                <a:spcPts val="1134"/>
              </a:spcBef>
              <a:spcAft>
                <a:spcPts val="0"/>
              </a:spcAft>
              <a:buClr>
                <a:schemeClr val="dk1"/>
              </a:buClr>
              <a:buSzPts val="2000"/>
              <a:buFont typeface="Arial"/>
              <a:buChar char="•"/>
            </a:pPr>
            <a:r>
              <a:rPr lang="de-DE" u="sng">
                <a:solidFill>
                  <a:schemeClr val="hlink"/>
                </a:solidFill>
                <a:hlinkClick r:id="rId8"/>
              </a:rPr>
              <a:t>NFDI4BIOIMAGE</a:t>
            </a:r>
            <a:r>
              <a:rPr lang="de-DE"/>
              <a:t>: National research data infrastructure for microscopy and bioimage analysis</a:t>
            </a:r>
            <a:endParaRPr/>
          </a:p>
          <a:p>
            <a:pPr marL="342900" lvl="0" indent="-342900" algn="l" rtl="0">
              <a:lnSpc>
                <a:spcPct val="130000"/>
              </a:lnSpc>
              <a:spcBef>
                <a:spcPts val="1134"/>
              </a:spcBef>
              <a:spcAft>
                <a:spcPts val="0"/>
              </a:spcAft>
              <a:buClr>
                <a:schemeClr val="dk1"/>
              </a:buClr>
              <a:buSzPts val="2000"/>
              <a:buFont typeface="Arial"/>
              <a:buChar char="•"/>
            </a:pPr>
            <a:r>
              <a:rPr lang="de-DE" u="sng">
                <a:solidFill>
                  <a:schemeClr val="hlink"/>
                </a:solidFill>
                <a:hlinkClick r:id="rId9"/>
              </a:rPr>
              <a:t>NFDI4Health</a:t>
            </a:r>
            <a:r>
              <a:rPr lang="de-DE"/>
              <a:t>: NFDI personal health data</a:t>
            </a:r>
            <a:endParaRPr/>
          </a:p>
          <a:p>
            <a:pPr marL="342900" lvl="0" indent="-342900" algn="l" rtl="0">
              <a:lnSpc>
                <a:spcPct val="130000"/>
              </a:lnSpc>
              <a:spcBef>
                <a:spcPts val="1134"/>
              </a:spcBef>
              <a:spcAft>
                <a:spcPts val="0"/>
              </a:spcAft>
              <a:buClr>
                <a:schemeClr val="dk1"/>
              </a:buClr>
              <a:buSzPts val="2000"/>
              <a:buFont typeface="Arial"/>
              <a:buChar char="•"/>
            </a:pPr>
            <a:r>
              <a:rPr lang="de-DE" u="sng">
                <a:solidFill>
                  <a:schemeClr val="hlink"/>
                </a:solidFill>
                <a:hlinkClick r:id="rId10"/>
              </a:rPr>
              <a:t>NFDI4Microbiota</a:t>
            </a:r>
            <a:r>
              <a:rPr lang="de-DE"/>
              <a:t>: NFDI for Microbiota Research</a:t>
            </a:r>
            <a:endParaRPr/>
          </a:p>
        </p:txBody>
      </p:sp>
      <p:sp>
        <p:nvSpPr>
          <p:cNvPr id="337" name="Google Shape;337;p14"/>
          <p:cNvSpPr txBox="1">
            <a:spLocks noGrp="1"/>
          </p:cNvSpPr>
          <p:nvPr>
            <p:ph type="sldNum" idx="12"/>
          </p:nvPr>
        </p:nvSpPr>
        <p:spPr>
          <a:xfrm>
            <a:off x="11183814" y="6403006"/>
            <a:ext cx="347261" cy="180000"/>
          </a:xfrm>
          <a:prstGeom prst="rect">
            <a:avLst/>
          </a:prstGeom>
          <a:noFill/>
          <a:ln>
            <a:noFill/>
          </a:ln>
        </p:spPr>
        <p:txBody>
          <a:bodyPr spcFirstLastPara="1" wrap="square" lIns="0" tIns="0" rIns="0" bIns="0" anchor="t" anchorCtr="0">
            <a:noAutofit/>
          </a:bodyPr>
          <a:lstStyle/>
          <a:p>
            <a:pPr marL="0" lvl="0" indent="0" algn="r" rtl="0">
              <a:lnSpc>
                <a:spcPct val="140000"/>
              </a:lnSpc>
              <a:spcBef>
                <a:spcPts val="0"/>
              </a:spcBef>
              <a:spcAft>
                <a:spcPts val="0"/>
              </a:spcAft>
              <a:buNone/>
            </a:pPr>
            <a:fld id="{00000000-1234-1234-1234-123412341234}" type="slidenum">
              <a:rPr lang="de-DE"/>
              <a:t>15</a:t>
            </a:fld>
            <a:endParaRPr/>
          </a:p>
        </p:txBody>
      </p:sp>
      <p:sp>
        <p:nvSpPr>
          <p:cNvPr id="338" name="Google Shape;338;p14"/>
          <p:cNvSpPr txBox="1">
            <a:spLocks noGrp="1"/>
          </p:cNvSpPr>
          <p:nvPr>
            <p:ph type="body" idx="2"/>
          </p:nvPr>
        </p:nvSpPr>
        <p:spPr>
          <a:xfrm>
            <a:off x="838199" y="805100"/>
            <a:ext cx="7218367" cy="601662"/>
          </a:xfrm>
          <a:prstGeom prst="rect">
            <a:avLst/>
          </a:prstGeom>
          <a:noFill/>
          <a:ln>
            <a:noFill/>
          </a:ln>
        </p:spPr>
        <p:txBody>
          <a:bodyPr spcFirstLastPara="1" wrap="square" lIns="0" tIns="0" rIns="0" bIns="0" anchor="t" anchorCtr="0">
            <a:noAutofit/>
          </a:bodyPr>
          <a:lstStyle/>
          <a:p>
            <a:pPr marL="0" lvl="0" indent="0" algn="l" rtl="0">
              <a:lnSpc>
                <a:spcPct val="120000"/>
              </a:lnSpc>
              <a:spcBef>
                <a:spcPts val="0"/>
              </a:spcBef>
              <a:spcAft>
                <a:spcPts val="0"/>
              </a:spcAft>
              <a:buClr>
                <a:schemeClr val="dk2"/>
              </a:buClr>
              <a:buSzPts val="2400"/>
              <a:buFont typeface="Fira Sans Light"/>
              <a:buNone/>
            </a:pPr>
            <a:r>
              <a:rPr lang="de-DE"/>
              <a:t>Life Sciences</a:t>
            </a:r>
            <a:endParaRPr/>
          </a:p>
        </p:txBody>
      </p:sp>
      <p:pic>
        <p:nvPicPr>
          <p:cNvPr id="339" name="Google Shape;339;p14"/>
          <p:cNvPicPr preferRelativeResize="0"/>
          <p:nvPr/>
        </p:nvPicPr>
        <p:blipFill rotWithShape="1">
          <a:blip r:embed="rId11">
            <a:alphaModFix/>
          </a:blip>
          <a:srcRect/>
          <a:stretch/>
        </p:blipFill>
        <p:spPr>
          <a:xfrm>
            <a:off x="9893299" y="4590177"/>
            <a:ext cx="1637775" cy="1637775"/>
          </a:xfrm>
          <a:prstGeom prst="rect">
            <a:avLst/>
          </a:prstGeom>
          <a:noFill/>
          <a:ln>
            <a:noFill/>
          </a:ln>
        </p:spPr>
      </p:pic>
    </p:spTree>
    <p:extLst>
      <p:ext uri="{BB962C8B-B14F-4D97-AF65-F5344CB8AC3E}">
        <p14:creationId xmlns:p14="http://schemas.microsoft.com/office/powerpoint/2010/main" val="160193421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343"/>
        <p:cNvGrpSpPr/>
        <p:nvPr/>
      </p:nvGrpSpPr>
      <p:grpSpPr>
        <a:xfrm>
          <a:off x="0" y="0"/>
          <a:ext cx="0" cy="0"/>
          <a:chOff x="0" y="0"/>
          <a:chExt cx="0" cy="0"/>
        </a:xfrm>
      </p:grpSpPr>
      <p:sp>
        <p:nvSpPr>
          <p:cNvPr id="344" name="Google Shape;344;p15"/>
          <p:cNvSpPr txBox="1">
            <a:spLocks noGrp="1"/>
          </p:cNvSpPr>
          <p:nvPr>
            <p:ph type="title"/>
          </p:nvPr>
        </p:nvSpPr>
        <p:spPr>
          <a:xfrm>
            <a:off x="838199" y="439774"/>
            <a:ext cx="7218367" cy="762725"/>
          </a:xfrm>
          <a:prstGeom prst="rect">
            <a:avLst/>
          </a:prstGeom>
          <a:noFill/>
          <a:ln>
            <a:noFill/>
          </a:ln>
        </p:spPr>
        <p:txBody>
          <a:bodyPr spcFirstLastPara="1" wrap="square" lIns="0" tIns="0" rIns="0" bIns="0" anchor="t" anchorCtr="0">
            <a:noAutofit/>
          </a:bodyPr>
          <a:lstStyle/>
          <a:p>
            <a:pPr marL="0" lvl="0" indent="0" algn="l" rtl="0">
              <a:lnSpc>
                <a:spcPct val="120000"/>
              </a:lnSpc>
              <a:spcBef>
                <a:spcPts val="0"/>
              </a:spcBef>
              <a:spcAft>
                <a:spcPts val="0"/>
              </a:spcAft>
              <a:buClr>
                <a:schemeClr val="dk2"/>
              </a:buClr>
              <a:buSzPts val="2400"/>
              <a:buFont typeface="Fira Sans Medium"/>
              <a:buNone/>
            </a:pPr>
            <a:r>
              <a:rPr lang="de-DE"/>
              <a:t>Consortia</a:t>
            </a:r>
            <a:endParaRPr/>
          </a:p>
        </p:txBody>
      </p:sp>
      <p:sp>
        <p:nvSpPr>
          <p:cNvPr id="345" name="Google Shape;345;p15"/>
          <p:cNvSpPr txBox="1">
            <a:spLocks noGrp="1"/>
          </p:cNvSpPr>
          <p:nvPr>
            <p:ph type="body" idx="1"/>
          </p:nvPr>
        </p:nvSpPr>
        <p:spPr>
          <a:xfrm>
            <a:off x="838200" y="1701562"/>
            <a:ext cx="10692875" cy="4351338"/>
          </a:xfrm>
          <a:prstGeom prst="rect">
            <a:avLst/>
          </a:prstGeom>
          <a:noFill/>
          <a:ln>
            <a:noFill/>
          </a:ln>
        </p:spPr>
        <p:txBody>
          <a:bodyPr spcFirstLastPara="1" wrap="square" lIns="0" tIns="0" rIns="0" bIns="0" anchor="t" anchorCtr="0">
            <a:noAutofit/>
          </a:bodyPr>
          <a:lstStyle/>
          <a:p>
            <a:pPr marL="342900" lvl="0" indent="-342900" algn="l" rtl="0">
              <a:lnSpc>
                <a:spcPct val="130000"/>
              </a:lnSpc>
              <a:spcBef>
                <a:spcPts val="0"/>
              </a:spcBef>
              <a:spcAft>
                <a:spcPts val="0"/>
              </a:spcAft>
              <a:buClr>
                <a:schemeClr val="dk1"/>
              </a:buClr>
              <a:buSzPts val="2000"/>
              <a:buFont typeface="Arial"/>
              <a:buChar char="•"/>
            </a:pPr>
            <a:r>
              <a:rPr lang="de-DE" u="sng">
                <a:solidFill>
                  <a:schemeClr val="hlink"/>
                </a:solidFill>
                <a:hlinkClick r:id="rId3"/>
              </a:rPr>
              <a:t>DAPHNE4NFDI</a:t>
            </a:r>
            <a:r>
              <a:rPr lang="de-DE"/>
              <a:t>: Data from PHoton and Neutron Experiments for NFDI</a:t>
            </a:r>
            <a:endParaRPr/>
          </a:p>
          <a:p>
            <a:pPr marL="342900" lvl="0" indent="-342900" algn="l" rtl="0">
              <a:lnSpc>
                <a:spcPct val="130000"/>
              </a:lnSpc>
              <a:spcBef>
                <a:spcPts val="1134"/>
              </a:spcBef>
              <a:spcAft>
                <a:spcPts val="0"/>
              </a:spcAft>
              <a:buClr>
                <a:schemeClr val="dk1"/>
              </a:buClr>
              <a:buSzPts val="2000"/>
              <a:buFont typeface="Arial"/>
              <a:buChar char="•"/>
            </a:pPr>
            <a:r>
              <a:rPr lang="de-DE" u="sng">
                <a:solidFill>
                  <a:schemeClr val="hlink"/>
                </a:solidFill>
                <a:hlinkClick r:id="rId4"/>
              </a:rPr>
              <a:t>FAIRmat</a:t>
            </a:r>
            <a:r>
              <a:rPr lang="de-DE"/>
              <a:t>: FAIR Data Infrastructure for Condensed-Matter Physics and the Chemical Physics of Solids</a:t>
            </a:r>
            <a:endParaRPr/>
          </a:p>
          <a:p>
            <a:pPr marL="342900" lvl="0" indent="-342900" algn="l" rtl="0">
              <a:lnSpc>
                <a:spcPct val="130000"/>
              </a:lnSpc>
              <a:spcBef>
                <a:spcPts val="1134"/>
              </a:spcBef>
              <a:spcAft>
                <a:spcPts val="0"/>
              </a:spcAft>
              <a:buClr>
                <a:schemeClr val="dk1"/>
              </a:buClr>
              <a:buSzPts val="2000"/>
              <a:buFont typeface="Arial"/>
              <a:buChar char="•"/>
            </a:pPr>
            <a:r>
              <a:rPr lang="de-DE" u="sng">
                <a:solidFill>
                  <a:schemeClr val="hlink"/>
                </a:solidFill>
                <a:hlinkClick r:id="rId5"/>
              </a:rPr>
              <a:t>NFDI4Cat</a:t>
            </a:r>
            <a:r>
              <a:rPr lang="de-DE"/>
              <a:t>: NFDI for sciences related to catalysis</a:t>
            </a:r>
            <a:endParaRPr/>
          </a:p>
          <a:p>
            <a:pPr marL="342900" lvl="0" indent="-342900" algn="l" rtl="0">
              <a:lnSpc>
                <a:spcPct val="130000"/>
              </a:lnSpc>
              <a:spcBef>
                <a:spcPts val="1134"/>
              </a:spcBef>
              <a:spcAft>
                <a:spcPts val="0"/>
              </a:spcAft>
              <a:buClr>
                <a:schemeClr val="dk1"/>
              </a:buClr>
              <a:buSzPts val="2000"/>
              <a:buFont typeface="Arial"/>
              <a:buChar char="•"/>
            </a:pPr>
            <a:r>
              <a:rPr lang="de-DE" u="sng">
                <a:solidFill>
                  <a:schemeClr val="hlink"/>
                </a:solidFill>
                <a:hlinkClick r:id="rId6"/>
              </a:rPr>
              <a:t>MaRDI</a:t>
            </a:r>
            <a:r>
              <a:rPr lang="de-DE"/>
              <a:t>: Mathematical Research Data Initiative</a:t>
            </a:r>
            <a:endParaRPr/>
          </a:p>
          <a:p>
            <a:pPr marL="342900" lvl="0" indent="-342900" algn="l" rtl="0">
              <a:lnSpc>
                <a:spcPct val="130000"/>
              </a:lnSpc>
              <a:spcBef>
                <a:spcPts val="1134"/>
              </a:spcBef>
              <a:spcAft>
                <a:spcPts val="0"/>
              </a:spcAft>
              <a:buClr>
                <a:schemeClr val="dk1"/>
              </a:buClr>
              <a:buSzPts val="2000"/>
              <a:buFont typeface="Arial"/>
              <a:buChar char="•"/>
            </a:pPr>
            <a:r>
              <a:rPr lang="de-DE" u="sng">
                <a:solidFill>
                  <a:schemeClr val="hlink"/>
                </a:solidFill>
                <a:hlinkClick r:id="rId7"/>
              </a:rPr>
              <a:t>NFDI4Chem</a:t>
            </a:r>
            <a:r>
              <a:rPr lang="de-DE"/>
              <a:t>: Chemistry consortium for the NFDI</a:t>
            </a:r>
            <a:endParaRPr/>
          </a:p>
          <a:p>
            <a:pPr marL="342900" lvl="0" indent="-342900" algn="l" rtl="0">
              <a:lnSpc>
                <a:spcPct val="130000"/>
              </a:lnSpc>
              <a:spcBef>
                <a:spcPts val="1134"/>
              </a:spcBef>
              <a:spcAft>
                <a:spcPts val="0"/>
              </a:spcAft>
              <a:buClr>
                <a:schemeClr val="dk1"/>
              </a:buClr>
              <a:buSzPts val="2000"/>
              <a:buFont typeface="Arial"/>
              <a:buChar char="•"/>
            </a:pPr>
            <a:r>
              <a:rPr lang="de-DE" u="sng">
                <a:solidFill>
                  <a:schemeClr val="hlink"/>
                </a:solidFill>
                <a:hlinkClick r:id="rId8"/>
              </a:rPr>
              <a:t>NFDI4Earth</a:t>
            </a:r>
            <a:r>
              <a:rPr lang="de-DE"/>
              <a:t>: NFDI Consortium Earth System Sciences</a:t>
            </a:r>
            <a:endParaRPr/>
          </a:p>
          <a:p>
            <a:pPr marL="342900" lvl="0" indent="-342900" algn="l" rtl="0">
              <a:lnSpc>
                <a:spcPct val="130000"/>
              </a:lnSpc>
              <a:spcBef>
                <a:spcPts val="1134"/>
              </a:spcBef>
              <a:spcAft>
                <a:spcPts val="0"/>
              </a:spcAft>
              <a:buClr>
                <a:schemeClr val="dk1"/>
              </a:buClr>
              <a:buSzPts val="2000"/>
              <a:buFont typeface="Arial"/>
              <a:buChar char="•"/>
            </a:pPr>
            <a:r>
              <a:rPr lang="de-DE" u="sng">
                <a:solidFill>
                  <a:schemeClr val="hlink"/>
                </a:solidFill>
                <a:hlinkClick r:id="rId9"/>
              </a:rPr>
              <a:t>PUNCH4NFDI</a:t>
            </a:r>
            <a:r>
              <a:rPr lang="de-DE"/>
              <a:t>: Particles, Universe, NuClei and Hadrons for the NFDI</a:t>
            </a:r>
            <a:endParaRPr/>
          </a:p>
          <a:p>
            <a:pPr marL="0" lvl="0" indent="0" algn="l" rtl="0">
              <a:lnSpc>
                <a:spcPct val="130000"/>
              </a:lnSpc>
              <a:spcBef>
                <a:spcPts val="1134"/>
              </a:spcBef>
              <a:spcAft>
                <a:spcPts val="0"/>
              </a:spcAft>
              <a:buClr>
                <a:schemeClr val="dk1"/>
              </a:buClr>
              <a:buSzPts val="2000"/>
              <a:buFont typeface="Fira Sans Light"/>
              <a:buNone/>
            </a:pPr>
            <a:endParaRPr/>
          </a:p>
        </p:txBody>
      </p:sp>
      <p:sp>
        <p:nvSpPr>
          <p:cNvPr id="346" name="Google Shape;346;p15"/>
          <p:cNvSpPr txBox="1">
            <a:spLocks noGrp="1"/>
          </p:cNvSpPr>
          <p:nvPr>
            <p:ph type="sldNum" idx="12"/>
          </p:nvPr>
        </p:nvSpPr>
        <p:spPr>
          <a:xfrm>
            <a:off x="11183814" y="6403006"/>
            <a:ext cx="347261" cy="180000"/>
          </a:xfrm>
          <a:prstGeom prst="rect">
            <a:avLst/>
          </a:prstGeom>
          <a:noFill/>
          <a:ln>
            <a:noFill/>
          </a:ln>
        </p:spPr>
        <p:txBody>
          <a:bodyPr spcFirstLastPara="1" wrap="square" lIns="0" tIns="0" rIns="0" bIns="0" anchor="t" anchorCtr="0">
            <a:noAutofit/>
          </a:bodyPr>
          <a:lstStyle/>
          <a:p>
            <a:pPr marL="0" lvl="0" indent="0" algn="r" rtl="0">
              <a:lnSpc>
                <a:spcPct val="140000"/>
              </a:lnSpc>
              <a:spcBef>
                <a:spcPts val="0"/>
              </a:spcBef>
              <a:spcAft>
                <a:spcPts val="0"/>
              </a:spcAft>
              <a:buNone/>
            </a:pPr>
            <a:fld id="{00000000-1234-1234-1234-123412341234}" type="slidenum">
              <a:rPr lang="de-DE"/>
              <a:t>16</a:t>
            </a:fld>
            <a:endParaRPr/>
          </a:p>
        </p:txBody>
      </p:sp>
      <p:sp>
        <p:nvSpPr>
          <p:cNvPr id="347" name="Google Shape;347;p15"/>
          <p:cNvSpPr txBox="1">
            <a:spLocks noGrp="1"/>
          </p:cNvSpPr>
          <p:nvPr>
            <p:ph type="body" idx="2"/>
          </p:nvPr>
        </p:nvSpPr>
        <p:spPr>
          <a:xfrm>
            <a:off x="838199" y="805100"/>
            <a:ext cx="7218367" cy="601662"/>
          </a:xfrm>
          <a:prstGeom prst="rect">
            <a:avLst/>
          </a:prstGeom>
          <a:noFill/>
          <a:ln>
            <a:noFill/>
          </a:ln>
        </p:spPr>
        <p:txBody>
          <a:bodyPr spcFirstLastPara="1" wrap="square" lIns="0" tIns="0" rIns="0" bIns="0" anchor="t" anchorCtr="0">
            <a:noAutofit/>
          </a:bodyPr>
          <a:lstStyle/>
          <a:p>
            <a:pPr marL="0" lvl="0" indent="0" algn="l" rtl="0">
              <a:lnSpc>
                <a:spcPct val="120000"/>
              </a:lnSpc>
              <a:spcBef>
                <a:spcPts val="0"/>
              </a:spcBef>
              <a:spcAft>
                <a:spcPts val="0"/>
              </a:spcAft>
              <a:buClr>
                <a:schemeClr val="dk2"/>
              </a:buClr>
              <a:buSzPts val="2400"/>
              <a:buFont typeface="Fira Sans Light"/>
              <a:buNone/>
            </a:pPr>
            <a:r>
              <a:rPr lang="de-DE"/>
              <a:t> Natural Sciences</a:t>
            </a:r>
            <a:endParaRPr/>
          </a:p>
          <a:p>
            <a:pPr marL="0" lvl="0" indent="0" algn="l" rtl="0">
              <a:lnSpc>
                <a:spcPct val="120000"/>
              </a:lnSpc>
              <a:spcBef>
                <a:spcPts val="0"/>
              </a:spcBef>
              <a:spcAft>
                <a:spcPts val="0"/>
              </a:spcAft>
              <a:buClr>
                <a:schemeClr val="dk2"/>
              </a:buClr>
              <a:buSzPts val="2400"/>
              <a:buFont typeface="Fira Sans Light"/>
              <a:buNone/>
            </a:pPr>
            <a:endParaRPr/>
          </a:p>
        </p:txBody>
      </p:sp>
      <p:pic>
        <p:nvPicPr>
          <p:cNvPr id="348" name="Google Shape;348;p15"/>
          <p:cNvPicPr preferRelativeResize="0"/>
          <p:nvPr/>
        </p:nvPicPr>
        <p:blipFill rotWithShape="1">
          <a:blip r:embed="rId10">
            <a:alphaModFix/>
          </a:blip>
          <a:srcRect/>
          <a:stretch/>
        </p:blipFill>
        <p:spPr>
          <a:xfrm>
            <a:off x="10001580" y="4076700"/>
            <a:ext cx="1746486" cy="1750300"/>
          </a:xfrm>
          <a:prstGeom prst="rect">
            <a:avLst/>
          </a:prstGeom>
          <a:noFill/>
          <a:ln>
            <a:noFill/>
          </a:ln>
        </p:spPr>
      </p:pic>
    </p:spTree>
    <p:extLst>
      <p:ext uri="{BB962C8B-B14F-4D97-AF65-F5344CB8AC3E}">
        <p14:creationId xmlns:p14="http://schemas.microsoft.com/office/powerpoint/2010/main" val="55932396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353"/>
        <p:cNvGrpSpPr/>
        <p:nvPr/>
      </p:nvGrpSpPr>
      <p:grpSpPr>
        <a:xfrm>
          <a:off x="0" y="0"/>
          <a:ext cx="0" cy="0"/>
          <a:chOff x="0" y="0"/>
          <a:chExt cx="0" cy="0"/>
        </a:xfrm>
      </p:grpSpPr>
      <p:sp>
        <p:nvSpPr>
          <p:cNvPr id="354" name="Google Shape;354;p16"/>
          <p:cNvSpPr txBox="1">
            <a:spLocks noGrp="1"/>
          </p:cNvSpPr>
          <p:nvPr>
            <p:ph type="title"/>
          </p:nvPr>
        </p:nvSpPr>
        <p:spPr>
          <a:xfrm>
            <a:off x="838199" y="439774"/>
            <a:ext cx="7218367" cy="762725"/>
          </a:xfrm>
          <a:prstGeom prst="rect">
            <a:avLst/>
          </a:prstGeom>
          <a:noFill/>
          <a:ln>
            <a:noFill/>
          </a:ln>
        </p:spPr>
        <p:txBody>
          <a:bodyPr spcFirstLastPara="1" wrap="square" lIns="0" tIns="0" rIns="0" bIns="0" anchor="t" anchorCtr="0">
            <a:noAutofit/>
          </a:bodyPr>
          <a:lstStyle/>
          <a:p>
            <a:pPr marL="0" lvl="0" indent="0" algn="l" rtl="0">
              <a:lnSpc>
                <a:spcPct val="120000"/>
              </a:lnSpc>
              <a:spcBef>
                <a:spcPts val="0"/>
              </a:spcBef>
              <a:spcAft>
                <a:spcPts val="0"/>
              </a:spcAft>
              <a:buClr>
                <a:schemeClr val="dk2"/>
              </a:buClr>
              <a:buSzPts val="2400"/>
              <a:buFont typeface="Fira Sans Medium"/>
              <a:buNone/>
            </a:pPr>
            <a:r>
              <a:rPr lang="de-DE"/>
              <a:t>A strong network</a:t>
            </a:r>
            <a:endParaRPr/>
          </a:p>
        </p:txBody>
      </p:sp>
      <p:sp>
        <p:nvSpPr>
          <p:cNvPr id="355" name="Google Shape;355;p16"/>
          <p:cNvSpPr txBox="1">
            <a:spLocks noGrp="1"/>
          </p:cNvSpPr>
          <p:nvPr>
            <p:ph type="sldNum" idx="12"/>
          </p:nvPr>
        </p:nvSpPr>
        <p:spPr>
          <a:xfrm>
            <a:off x="11183814" y="6403006"/>
            <a:ext cx="347261" cy="180000"/>
          </a:xfrm>
          <a:prstGeom prst="rect">
            <a:avLst/>
          </a:prstGeom>
          <a:noFill/>
          <a:ln>
            <a:noFill/>
          </a:ln>
        </p:spPr>
        <p:txBody>
          <a:bodyPr spcFirstLastPara="1" wrap="square" lIns="0" tIns="0" rIns="0" bIns="0" anchor="t" anchorCtr="0">
            <a:noAutofit/>
          </a:bodyPr>
          <a:lstStyle/>
          <a:p>
            <a:pPr marL="0" lvl="0" indent="0" algn="r" rtl="0">
              <a:lnSpc>
                <a:spcPct val="140000"/>
              </a:lnSpc>
              <a:spcBef>
                <a:spcPts val="0"/>
              </a:spcBef>
              <a:spcAft>
                <a:spcPts val="0"/>
              </a:spcAft>
              <a:buNone/>
            </a:pPr>
            <a:fld id="{00000000-1234-1234-1234-123412341234}" type="slidenum">
              <a:rPr lang="de-DE"/>
              <a:t>17</a:t>
            </a:fld>
            <a:endParaRPr/>
          </a:p>
        </p:txBody>
      </p:sp>
      <p:pic>
        <p:nvPicPr>
          <p:cNvPr id="356" name="Google Shape;356;p16"/>
          <p:cNvPicPr preferRelativeResize="0"/>
          <p:nvPr/>
        </p:nvPicPr>
        <p:blipFill rotWithShape="1">
          <a:blip r:embed="rId3">
            <a:alphaModFix/>
          </a:blip>
          <a:srcRect/>
          <a:stretch/>
        </p:blipFill>
        <p:spPr>
          <a:xfrm>
            <a:off x="2504306" y="1026911"/>
            <a:ext cx="5465412" cy="5465412"/>
          </a:xfrm>
          <a:prstGeom prst="rect">
            <a:avLst/>
          </a:prstGeom>
          <a:noFill/>
          <a:ln>
            <a:noFill/>
          </a:ln>
        </p:spPr>
      </p:pic>
      <p:pic>
        <p:nvPicPr>
          <p:cNvPr id="357" name="Google Shape;357;p16" descr="Lupe"/>
          <p:cNvPicPr preferRelativeResize="0"/>
          <p:nvPr/>
        </p:nvPicPr>
        <p:blipFill rotWithShape="1">
          <a:blip r:embed="rId4">
            <a:alphaModFix/>
          </a:blip>
          <a:srcRect/>
          <a:stretch/>
        </p:blipFill>
        <p:spPr>
          <a:xfrm>
            <a:off x="4513447" y="1668078"/>
            <a:ext cx="5263415" cy="5263415"/>
          </a:xfrm>
          <a:prstGeom prst="rect">
            <a:avLst/>
          </a:prstGeom>
          <a:noFill/>
          <a:ln>
            <a:noFill/>
          </a:ln>
        </p:spPr>
      </p:pic>
      <p:pic>
        <p:nvPicPr>
          <p:cNvPr id="358" name="Google Shape;358;p16"/>
          <p:cNvPicPr preferRelativeResize="0"/>
          <p:nvPr/>
        </p:nvPicPr>
        <p:blipFill rotWithShape="1">
          <a:blip r:embed="rId5">
            <a:alphaModFix/>
          </a:blip>
          <a:srcRect/>
          <a:stretch/>
        </p:blipFill>
        <p:spPr>
          <a:xfrm>
            <a:off x="5210477" y="2320729"/>
            <a:ext cx="2874747" cy="2919179"/>
          </a:xfrm>
          <a:prstGeom prst="ellipse">
            <a:avLst/>
          </a:prstGeom>
          <a:noFill/>
          <a:ln>
            <a:noFill/>
          </a:ln>
        </p:spPr>
      </p:pic>
      <p:sp>
        <p:nvSpPr>
          <p:cNvPr id="359" name="Google Shape;359;p16"/>
          <p:cNvSpPr txBox="1"/>
          <p:nvPr/>
        </p:nvSpPr>
        <p:spPr>
          <a:xfrm>
            <a:off x="770794" y="5822067"/>
            <a:ext cx="3377856" cy="46166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de-DE" sz="1200" dirty="0">
                <a:solidFill>
                  <a:schemeClr val="dk1"/>
                </a:solidFill>
                <a:latin typeface="Fira Sans Light"/>
                <a:ea typeface="Fira Sans Light"/>
                <a:cs typeface="Fira Sans Light"/>
                <a:sym typeface="Fira Sans Light"/>
              </a:rPr>
              <a:t>Source: </a:t>
            </a:r>
            <a:r>
              <a:rPr lang="de-DE" sz="1200" dirty="0" err="1">
                <a:solidFill>
                  <a:schemeClr val="dk1"/>
                </a:solidFill>
                <a:latin typeface="Fira Sans Light"/>
                <a:ea typeface="Fira Sans Light"/>
                <a:cs typeface="Fira Sans Light"/>
                <a:sym typeface="Fira Sans Light"/>
              </a:rPr>
              <a:t>Wikidata</a:t>
            </a:r>
            <a:endParaRPr sz="1200" dirty="0">
              <a:solidFill>
                <a:schemeClr val="dk1"/>
              </a:solidFill>
              <a:latin typeface="Fira Sans Light"/>
              <a:ea typeface="Fira Sans Light"/>
              <a:cs typeface="Fira Sans Light"/>
              <a:sym typeface="Fira Sans Light"/>
            </a:endParaRPr>
          </a:p>
          <a:p>
            <a:pPr marL="0" marR="0" lvl="0" indent="0" algn="l" rtl="0">
              <a:spcBef>
                <a:spcPts val="0"/>
              </a:spcBef>
              <a:spcAft>
                <a:spcPts val="0"/>
              </a:spcAft>
              <a:buNone/>
            </a:pPr>
            <a:r>
              <a:rPr lang="de-DE" sz="1200" dirty="0">
                <a:solidFill>
                  <a:schemeClr val="dk1"/>
                </a:solidFill>
                <a:latin typeface="Fira Sans Light"/>
                <a:ea typeface="Fira Sans Light"/>
                <a:cs typeface="Fira Sans Light"/>
                <a:sym typeface="Fira Sans Light"/>
              </a:rPr>
              <a:t>(07.11.2022)</a:t>
            </a:r>
            <a:endParaRPr dirty="0"/>
          </a:p>
        </p:txBody>
      </p:sp>
      <p:sp>
        <p:nvSpPr>
          <p:cNvPr id="360" name="Google Shape;360;p16"/>
          <p:cNvSpPr txBox="1">
            <a:spLocks noGrp="1"/>
          </p:cNvSpPr>
          <p:nvPr>
            <p:ph type="body" idx="2"/>
          </p:nvPr>
        </p:nvSpPr>
        <p:spPr>
          <a:xfrm>
            <a:off x="838199" y="805100"/>
            <a:ext cx="7218367" cy="601662"/>
          </a:xfrm>
          <a:prstGeom prst="rect">
            <a:avLst/>
          </a:prstGeom>
          <a:noFill/>
          <a:ln>
            <a:noFill/>
          </a:ln>
        </p:spPr>
        <p:txBody>
          <a:bodyPr spcFirstLastPara="1" wrap="square" lIns="0" tIns="0" rIns="0" bIns="0" anchor="t" anchorCtr="0">
            <a:noAutofit/>
          </a:bodyPr>
          <a:lstStyle/>
          <a:p>
            <a:pPr marL="0" lvl="0" indent="0" algn="l" rtl="0">
              <a:lnSpc>
                <a:spcPct val="120000"/>
              </a:lnSpc>
              <a:spcBef>
                <a:spcPts val="0"/>
              </a:spcBef>
              <a:spcAft>
                <a:spcPts val="0"/>
              </a:spcAft>
              <a:buClr>
                <a:schemeClr val="dk2"/>
              </a:buClr>
              <a:buSzPts val="2400"/>
              <a:buFont typeface="Fira Sans Light"/>
              <a:buNone/>
            </a:pPr>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57"/>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5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CB73E8A-E27A-4F3F-90F7-D6190BD4F27F}"/>
              </a:ext>
            </a:extLst>
          </p:cNvPr>
          <p:cNvSpPr>
            <a:spLocks noGrp="1"/>
          </p:cNvSpPr>
          <p:nvPr>
            <p:ph type="title"/>
          </p:nvPr>
        </p:nvSpPr>
        <p:spPr>
          <a:xfrm>
            <a:off x="965200" y="125895"/>
            <a:ext cx="10891837" cy="548241"/>
          </a:xfrm>
        </p:spPr>
        <p:txBody>
          <a:bodyPr>
            <a:normAutofit/>
          </a:bodyPr>
          <a:lstStyle/>
          <a:p>
            <a:r>
              <a:rPr lang="en-150" b="0" dirty="0">
                <a:solidFill>
                  <a:schemeClr val="dk2"/>
                </a:solidFill>
                <a:latin typeface="Fira Sans Medium"/>
              </a:rPr>
              <a:t>DAPHNE4NFDI</a:t>
            </a:r>
            <a:endParaRPr lang="en-GB" b="0" dirty="0">
              <a:solidFill>
                <a:schemeClr val="dk2"/>
              </a:solidFill>
              <a:latin typeface="Fira Sans Medium"/>
            </a:endParaRPr>
          </a:p>
        </p:txBody>
      </p:sp>
      <p:sp>
        <p:nvSpPr>
          <p:cNvPr id="7" name="Inhaltsplatzhalter 6">
            <a:extLst>
              <a:ext uri="{FF2B5EF4-FFF2-40B4-BE49-F238E27FC236}">
                <a16:creationId xmlns:a16="http://schemas.microsoft.com/office/drawing/2014/main" id="{82732F77-6665-425E-8533-ADBEC2106090}"/>
              </a:ext>
            </a:extLst>
          </p:cNvPr>
          <p:cNvSpPr>
            <a:spLocks noGrp="1"/>
          </p:cNvSpPr>
          <p:nvPr>
            <p:ph sz="quarter" idx="11"/>
          </p:nvPr>
        </p:nvSpPr>
        <p:spPr>
          <a:xfrm>
            <a:off x="1260180" y="6500510"/>
            <a:ext cx="10212388" cy="212725"/>
          </a:xfrm>
        </p:spPr>
        <p:txBody>
          <a:bodyPr/>
          <a:lstStyle/>
          <a:p>
            <a:r>
              <a:rPr lang="en-GB" sz="800" spc="-1" dirty="0"/>
              <a:t>*DAPHNE4NFDI DFG data sheet, July 2024</a:t>
            </a:r>
            <a:endParaRPr lang="en-GB" sz="800" spc="-1" dirty="0">
              <a:solidFill>
                <a:srgbClr val="000000"/>
              </a:solidFill>
            </a:endParaRPr>
          </a:p>
        </p:txBody>
      </p:sp>
      <p:pic>
        <p:nvPicPr>
          <p:cNvPr id="5" name="image3.png">
            <a:extLst>
              <a:ext uri="{FF2B5EF4-FFF2-40B4-BE49-F238E27FC236}">
                <a16:creationId xmlns:a16="http://schemas.microsoft.com/office/drawing/2014/main" id="{5D1A8F5F-01CD-4128-941C-9CE143292202}"/>
              </a:ext>
            </a:extLst>
          </p:cNvPr>
          <p:cNvPicPr/>
          <p:nvPr/>
        </p:nvPicPr>
        <p:blipFill>
          <a:blip r:embed="rId3"/>
          <a:srcRect/>
          <a:stretch>
            <a:fillRect/>
          </a:stretch>
        </p:blipFill>
        <p:spPr>
          <a:xfrm>
            <a:off x="1169533" y="991179"/>
            <a:ext cx="5542417" cy="4111207"/>
          </a:xfrm>
          <a:prstGeom prst="rect">
            <a:avLst/>
          </a:prstGeom>
          <a:ln/>
        </p:spPr>
      </p:pic>
      <p:sp>
        <p:nvSpPr>
          <p:cNvPr id="9" name="Inhaltsplatzhalter 8">
            <a:extLst>
              <a:ext uri="{FF2B5EF4-FFF2-40B4-BE49-F238E27FC236}">
                <a16:creationId xmlns:a16="http://schemas.microsoft.com/office/drawing/2014/main" id="{EE821E4A-F60B-4FE5-AA8D-3A54EEEF89EE}"/>
              </a:ext>
            </a:extLst>
          </p:cNvPr>
          <p:cNvSpPr>
            <a:spLocks noGrp="1"/>
          </p:cNvSpPr>
          <p:nvPr>
            <p:ph sz="quarter" idx="10"/>
          </p:nvPr>
        </p:nvSpPr>
        <p:spPr>
          <a:xfrm>
            <a:off x="966375" y="696473"/>
            <a:ext cx="10890663" cy="393364"/>
          </a:xfrm>
          <a:noFill/>
          <a:ln>
            <a:noFill/>
          </a:ln>
        </p:spPr>
        <p:txBody>
          <a:bodyPr spcFirstLastPara="1" wrap="square" lIns="0" tIns="0" rIns="0" bIns="0" anchor="t" anchorCtr="0">
            <a:noAutofit/>
          </a:bodyPr>
          <a:lstStyle/>
          <a:p>
            <a:pPr>
              <a:lnSpc>
                <a:spcPct val="120000"/>
              </a:lnSpc>
              <a:buClr>
                <a:schemeClr val="dk2"/>
              </a:buClr>
              <a:buSzPts val="2400"/>
            </a:pPr>
            <a:r>
              <a:rPr lang="en-GB" dirty="0">
                <a:solidFill>
                  <a:schemeClr val="dk2"/>
                </a:solidFill>
              </a:rPr>
              <a:t>embed</a:t>
            </a:r>
            <a:r>
              <a:rPr lang="en-150" dirty="0">
                <a:solidFill>
                  <a:schemeClr val="dk2"/>
                </a:solidFill>
              </a:rPr>
              <a:t>ed</a:t>
            </a:r>
            <a:r>
              <a:rPr lang="en-GB" dirty="0">
                <a:solidFill>
                  <a:schemeClr val="dk2"/>
                </a:solidFill>
              </a:rPr>
              <a:t> in the </a:t>
            </a:r>
            <a:r>
              <a:rPr lang="en-150" dirty="0">
                <a:solidFill>
                  <a:schemeClr val="dk2"/>
                </a:solidFill>
              </a:rPr>
              <a:t>photon and neutron </a:t>
            </a:r>
            <a:r>
              <a:rPr lang="en-GB" dirty="0">
                <a:solidFill>
                  <a:schemeClr val="dk2"/>
                </a:solidFill>
              </a:rPr>
              <a:t>community</a:t>
            </a:r>
          </a:p>
          <a:p>
            <a:pPr>
              <a:lnSpc>
                <a:spcPct val="120000"/>
              </a:lnSpc>
              <a:buClr>
                <a:schemeClr val="dk2"/>
              </a:buClr>
              <a:buSzPts val="2400"/>
            </a:pPr>
            <a:endParaRPr lang="de-DE" dirty="0">
              <a:solidFill>
                <a:schemeClr val="dk2"/>
              </a:solidFill>
            </a:endParaRPr>
          </a:p>
        </p:txBody>
      </p:sp>
      <p:sp>
        <p:nvSpPr>
          <p:cNvPr id="15" name="Inhaltsplatzhalter 8">
            <a:extLst>
              <a:ext uri="{FF2B5EF4-FFF2-40B4-BE49-F238E27FC236}">
                <a16:creationId xmlns:a16="http://schemas.microsoft.com/office/drawing/2014/main" id="{6848DC65-8DA5-4D12-BA0D-FCDADB75581D}"/>
              </a:ext>
            </a:extLst>
          </p:cNvPr>
          <p:cNvSpPr txBox="1">
            <a:spLocks/>
          </p:cNvSpPr>
          <p:nvPr/>
        </p:nvSpPr>
        <p:spPr>
          <a:xfrm>
            <a:off x="1260180" y="5943565"/>
            <a:ext cx="10212388" cy="212725"/>
          </a:xfrm>
          <a:prstGeom prst="rect">
            <a:avLst/>
          </a:prstGeom>
          <a:ln>
            <a:noFill/>
          </a:ln>
        </p:spPr>
        <p:txBody>
          <a:bodyPr/>
          <a:lstStyle>
            <a:lvl1pPr marL="0" indent="0" algn="l" defTabSz="914400" rtl="0" eaLnBrk="1" latinLnBrk="0" hangingPunct="1">
              <a:lnSpc>
                <a:spcPct val="90000"/>
              </a:lnSpc>
              <a:spcBef>
                <a:spcPts val="1000"/>
              </a:spcBef>
              <a:buFont typeface="Arial" panose="020B0604020202020204" pitchFamily="34" charset="0"/>
              <a:buNone/>
              <a:defRPr sz="800" kern="1200">
                <a:solidFill>
                  <a:srgbClr val="11306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800" kern="1200">
                <a:solidFill>
                  <a:srgbClr val="11306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800" kern="1200">
                <a:solidFill>
                  <a:srgbClr val="11306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800" kern="1200">
                <a:solidFill>
                  <a:srgbClr val="11306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800" kern="1200">
                <a:solidFill>
                  <a:srgbClr val="11306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GB" sz="1000" dirty="0"/>
          </a:p>
        </p:txBody>
      </p:sp>
      <p:pic>
        <p:nvPicPr>
          <p:cNvPr id="35" name="Grafik 6">
            <a:extLst>
              <a:ext uri="{FF2B5EF4-FFF2-40B4-BE49-F238E27FC236}">
                <a16:creationId xmlns:a16="http://schemas.microsoft.com/office/drawing/2014/main" id="{9819AB4C-8B98-4141-B1C5-C50D79B93305}"/>
              </a:ext>
            </a:extLst>
          </p:cNvPr>
          <p:cNvPicPr/>
          <p:nvPr/>
        </p:nvPicPr>
        <p:blipFill rotWithShape="1">
          <a:blip r:embed="rId4"/>
          <a:srcRect t="32002"/>
          <a:stretch/>
        </p:blipFill>
        <p:spPr>
          <a:xfrm>
            <a:off x="9191763" y="5731200"/>
            <a:ext cx="1245600" cy="895680"/>
          </a:xfrm>
          <a:prstGeom prst="rect">
            <a:avLst/>
          </a:prstGeom>
          <a:noFill/>
          <a:ln w="0">
            <a:noFill/>
          </a:ln>
        </p:spPr>
      </p:pic>
      <p:pic>
        <p:nvPicPr>
          <p:cNvPr id="36" name="Grafik 4">
            <a:extLst>
              <a:ext uri="{FF2B5EF4-FFF2-40B4-BE49-F238E27FC236}">
                <a16:creationId xmlns:a16="http://schemas.microsoft.com/office/drawing/2014/main" id="{B174EB01-B2DE-4C26-9589-A5082844CF91}"/>
              </a:ext>
            </a:extLst>
          </p:cNvPr>
          <p:cNvPicPr/>
          <p:nvPr/>
        </p:nvPicPr>
        <p:blipFill>
          <a:blip r:embed="rId5"/>
          <a:stretch/>
        </p:blipFill>
        <p:spPr>
          <a:xfrm>
            <a:off x="3083213" y="5731200"/>
            <a:ext cx="1739880" cy="978480"/>
          </a:xfrm>
          <a:prstGeom prst="rect">
            <a:avLst/>
          </a:prstGeom>
          <a:noFill/>
          <a:ln w="0">
            <a:noFill/>
          </a:ln>
        </p:spPr>
      </p:pic>
      <p:pic>
        <p:nvPicPr>
          <p:cNvPr id="37" name="Grafik 2">
            <a:extLst>
              <a:ext uri="{FF2B5EF4-FFF2-40B4-BE49-F238E27FC236}">
                <a16:creationId xmlns:a16="http://schemas.microsoft.com/office/drawing/2014/main" id="{80DD18B3-056C-44A0-928E-04E84A473C7C}"/>
              </a:ext>
            </a:extLst>
          </p:cNvPr>
          <p:cNvPicPr/>
          <p:nvPr/>
        </p:nvPicPr>
        <p:blipFill>
          <a:blip r:embed="rId6">
            <a:clrChange>
              <a:clrFrom>
                <a:srgbClr val="F0FFF8"/>
              </a:clrFrom>
              <a:clrTo>
                <a:srgbClr val="F0FFF8">
                  <a:alpha val="0"/>
                </a:srgbClr>
              </a:clrTo>
            </a:clrChange>
          </a:blip>
          <a:stretch/>
        </p:blipFill>
        <p:spPr>
          <a:xfrm>
            <a:off x="5267018" y="5731200"/>
            <a:ext cx="1038600" cy="928800"/>
          </a:xfrm>
          <a:prstGeom prst="rect">
            <a:avLst/>
          </a:prstGeom>
          <a:noFill/>
          <a:ln w="0">
            <a:noFill/>
          </a:ln>
        </p:spPr>
      </p:pic>
      <p:pic>
        <p:nvPicPr>
          <p:cNvPr id="38" name="Grafik 65">
            <a:extLst>
              <a:ext uri="{FF2B5EF4-FFF2-40B4-BE49-F238E27FC236}">
                <a16:creationId xmlns:a16="http://schemas.microsoft.com/office/drawing/2014/main" id="{BD04CB6D-0BF3-47BE-A4B8-9B820BEA1A5C}"/>
              </a:ext>
            </a:extLst>
          </p:cNvPr>
          <p:cNvPicPr/>
          <p:nvPr/>
        </p:nvPicPr>
        <p:blipFill>
          <a:blip r:embed="rId7"/>
          <a:srcRect l="6953" t="4958" r="3417" b="7939"/>
          <a:stretch/>
        </p:blipFill>
        <p:spPr>
          <a:xfrm>
            <a:off x="7163104" y="5731200"/>
            <a:ext cx="1361520" cy="997200"/>
          </a:xfrm>
          <a:prstGeom prst="rect">
            <a:avLst/>
          </a:prstGeom>
          <a:noFill/>
          <a:ln w="0">
            <a:noFill/>
          </a:ln>
        </p:spPr>
      </p:pic>
      <p:sp>
        <p:nvSpPr>
          <p:cNvPr id="39" name="Society…">
            <a:extLst>
              <a:ext uri="{FF2B5EF4-FFF2-40B4-BE49-F238E27FC236}">
                <a16:creationId xmlns:a16="http://schemas.microsoft.com/office/drawing/2014/main" id="{99CD3930-37E2-450E-9FD1-D6120581B0F0}"/>
              </a:ext>
            </a:extLst>
          </p:cNvPr>
          <p:cNvSpPr/>
          <p:nvPr/>
        </p:nvSpPr>
        <p:spPr>
          <a:xfrm>
            <a:off x="1169533" y="5083382"/>
            <a:ext cx="1207190" cy="706432"/>
          </a:xfrm>
          <a:prstGeom prst="rect">
            <a:avLst/>
          </a:prstGeom>
          <a:noFill/>
          <a:ln w="12700">
            <a:noFill/>
          </a:ln>
        </p:spPr>
        <p:style>
          <a:lnRef idx="0">
            <a:scrgbClr r="0" g="0" b="0"/>
          </a:lnRef>
          <a:fillRef idx="0">
            <a:scrgbClr r="0" g="0" b="0"/>
          </a:fillRef>
          <a:effectRef idx="0">
            <a:scrgbClr r="0" g="0" b="0"/>
          </a:effectRef>
          <a:fontRef idx="minor"/>
        </p:style>
        <p:txBody>
          <a:bodyPr wrap="none" lIns="45720" tIns="45000" rIns="45720" bIns="45000" anchor="t">
            <a:spAutoFit/>
          </a:bodyPr>
          <a:lstStyle/>
          <a:p>
            <a:pPr defTabSz="914400">
              <a:lnSpc>
                <a:spcPct val="100000"/>
              </a:lnSpc>
            </a:pPr>
            <a:r>
              <a:rPr lang="en-US" sz="2000" b="1" strike="noStrike" spc="-1" dirty="0">
                <a:solidFill>
                  <a:srgbClr val="113061"/>
                </a:solidFill>
                <a:latin typeface="Calibri"/>
              </a:rPr>
              <a:t>Society</a:t>
            </a:r>
            <a:endParaRPr lang="de-DE" sz="2000" b="1" strike="noStrike" spc="-1" dirty="0">
              <a:solidFill>
                <a:srgbClr val="000000"/>
              </a:solidFill>
              <a:latin typeface="Calibri"/>
            </a:endParaRPr>
          </a:p>
          <a:p>
            <a:pPr defTabSz="914400">
              <a:lnSpc>
                <a:spcPct val="100000"/>
              </a:lnSpc>
            </a:pPr>
            <a:r>
              <a:rPr lang="en-US" sz="2000" b="1" strike="noStrike" spc="-1" dirty="0">
                <a:solidFill>
                  <a:srgbClr val="113061"/>
                </a:solidFill>
                <a:latin typeface="Calibri"/>
              </a:rPr>
              <a:t>challenges</a:t>
            </a:r>
            <a:endParaRPr lang="de-DE" sz="2000" b="1" strike="noStrike" spc="-1" dirty="0">
              <a:solidFill>
                <a:srgbClr val="000000"/>
              </a:solidFill>
              <a:latin typeface="Calibri"/>
            </a:endParaRPr>
          </a:p>
        </p:txBody>
      </p:sp>
      <p:sp>
        <p:nvSpPr>
          <p:cNvPr id="40" name="Bioscience">
            <a:extLst>
              <a:ext uri="{FF2B5EF4-FFF2-40B4-BE49-F238E27FC236}">
                <a16:creationId xmlns:a16="http://schemas.microsoft.com/office/drawing/2014/main" id="{F188B91D-F4BB-48F2-B6DA-36725656D454}"/>
              </a:ext>
            </a:extLst>
          </p:cNvPr>
          <p:cNvSpPr/>
          <p:nvPr/>
        </p:nvSpPr>
        <p:spPr>
          <a:xfrm>
            <a:off x="4322459" y="7423931"/>
            <a:ext cx="1436400" cy="320400"/>
          </a:xfrm>
          <a:prstGeom prst="rect">
            <a:avLst/>
          </a:prstGeom>
          <a:solidFill>
            <a:srgbClr val="69388B"/>
          </a:solidFill>
          <a:ln>
            <a:noFill/>
          </a:ln>
          <a:effectLst>
            <a:outerShdw blurRad="50760" dist="37674" dir="2700000" algn="tl" rotWithShape="0">
              <a:srgbClr val="000000">
                <a:alpha val="40000"/>
              </a:srgbClr>
            </a:outerShdw>
          </a:effectLst>
        </p:spPr>
        <p:style>
          <a:lnRef idx="1">
            <a:schemeClr val="accent1"/>
          </a:lnRef>
          <a:fillRef idx="3">
            <a:schemeClr val="accent1"/>
          </a:fillRef>
          <a:effectRef idx="2">
            <a:schemeClr val="accent1"/>
          </a:effectRef>
          <a:fontRef idx="minor"/>
        </p:style>
        <p:txBody>
          <a:bodyPr lIns="90000" tIns="45000" rIns="90000" bIns="45000" anchor="ctr">
            <a:noAutofit/>
          </a:bodyPr>
          <a:lstStyle/>
          <a:p>
            <a:pPr algn="ctr" defTabSz="914400">
              <a:lnSpc>
                <a:spcPct val="100000"/>
              </a:lnSpc>
            </a:pPr>
            <a:r>
              <a:rPr lang="en-US" sz="1800" b="0" strike="noStrike" spc="-1">
                <a:solidFill>
                  <a:schemeClr val="lt1"/>
                </a:solidFill>
                <a:latin typeface="Calibri"/>
              </a:rPr>
              <a:t>Life Science</a:t>
            </a:r>
            <a:endParaRPr lang="de-DE" sz="1800" b="0" strike="noStrike" spc="-1">
              <a:solidFill>
                <a:srgbClr val="FFFFFF"/>
              </a:solidFill>
              <a:latin typeface="Calibri"/>
            </a:endParaRPr>
          </a:p>
        </p:txBody>
      </p:sp>
      <p:sp>
        <p:nvSpPr>
          <p:cNvPr id="41" name="Research…">
            <a:extLst>
              <a:ext uri="{FF2B5EF4-FFF2-40B4-BE49-F238E27FC236}">
                <a16:creationId xmlns:a16="http://schemas.microsoft.com/office/drawing/2014/main" id="{2C817DEA-1F0C-432A-A1B6-55B2657F4B65}"/>
              </a:ext>
            </a:extLst>
          </p:cNvPr>
          <p:cNvSpPr/>
          <p:nvPr/>
        </p:nvSpPr>
        <p:spPr>
          <a:xfrm>
            <a:off x="1336250" y="7211580"/>
            <a:ext cx="1053686" cy="706432"/>
          </a:xfrm>
          <a:prstGeom prst="rect">
            <a:avLst/>
          </a:prstGeom>
          <a:noFill/>
          <a:ln w="12700">
            <a:noFill/>
          </a:ln>
        </p:spPr>
        <p:style>
          <a:lnRef idx="0">
            <a:scrgbClr r="0" g="0" b="0"/>
          </a:lnRef>
          <a:fillRef idx="0">
            <a:scrgbClr r="0" g="0" b="0"/>
          </a:fillRef>
          <a:effectRef idx="0">
            <a:scrgbClr r="0" g="0" b="0"/>
          </a:effectRef>
          <a:fontRef idx="minor"/>
        </p:style>
        <p:txBody>
          <a:bodyPr wrap="none" lIns="45720" tIns="45000" rIns="45720" bIns="45000" anchor="t">
            <a:spAutoFit/>
          </a:bodyPr>
          <a:lstStyle/>
          <a:p>
            <a:pPr algn="ctr" defTabSz="914400">
              <a:lnSpc>
                <a:spcPct val="100000"/>
              </a:lnSpc>
            </a:pPr>
            <a:r>
              <a:rPr lang="en-US" sz="2000" b="1" strike="noStrike" spc="-1" dirty="0">
                <a:solidFill>
                  <a:srgbClr val="113061"/>
                </a:solidFill>
                <a:latin typeface="Calibri"/>
              </a:rPr>
              <a:t>Research</a:t>
            </a:r>
            <a:endParaRPr lang="de-DE" sz="2000" b="1" strike="noStrike" spc="-1" dirty="0">
              <a:solidFill>
                <a:srgbClr val="000000"/>
              </a:solidFill>
              <a:latin typeface="Calibri"/>
            </a:endParaRPr>
          </a:p>
          <a:p>
            <a:pPr algn="ctr" defTabSz="914400">
              <a:lnSpc>
                <a:spcPct val="100000"/>
              </a:lnSpc>
            </a:pPr>
            <a:r>
              <a:rPr lang="en-US" sz="2000" b="1" strike="noStrike" spc="-1" dirty="0">
                <a:solidFill>
                  <a:srgbClr val="113061"/>
                </a:solidFill>
                <a:latin typeface="Calibri"/>
              </a:rPr>
              <a:t>domains</a:t>
            </a:r>
            <a:endParaRPr lang="de-DE" sz="2000" b="1" strike="noStrike" spc="-1" dirty="0">
              <a:solidFill>
                <a:srgbClr val="000000"/>
              </a:solidFill>
              <a:latin typeface="Calibri"/>
            </a:endParaRPr>
          </a:p>
        </p:txBody>
      </p:sp>
      <p:sp>
        <p:nvSpPr>
          <p:cNvPr id="42" name="Engineering">
            <a:extLst>
              <a:ext uri="{FF2B5EF4-FFF2-40B4-BE49-F238E27FC236}">
                <a16:creationId xmlns:a16="http://schemas.microsoft.com/office/drawing/2014/main" id="{750B5CC6-3A90-4825-AC69-3E575F606513}"/>
              </a:ext>
            </a:extLst>
          </p:cNvPr>
          <p:cNvSpPr/>
          <p:nvPr/>
        </p:nvSpPr>
        <p:spPr>
          <a:xfrm>
            <a:off x="9336899" y="7423931"/>
            <a:ext cx="1436400" cy="320400"/>
          </a:xfrm>
          <a:prstGeom prst="rect">
            <a:avLst/>
          </a:prstGeom>
          <a:solidFill>
            <a:srgbClr val="69388B"/>
          </a:solidFill>
          <a:ln>
            <a:noFill/>
          </a:ln>
          <a:effectLst>
            <a:outerShdw blurRad="50760" dist="37674" dir="2700000" algn="tl" rotWithShape="0">
              <a:srgbClr val="000000">
                <a:alpha val="40000"/>
              </a:srgbClr>
            </a:outerShdw>
          </a:effectLst>
        </p:spPr>
        <p:style>
          <a:lnRef idx="1">
            <a:schemeClr val="accent1"/>
          </a:lnRef>
          <a:fillRef idx="3">
            <a:schemeClr val="accent1"/>
          </a:fillRef>
          <a:effectRef idx="2">
            <a:schemeClr val="accent1"/>
          </a:effectRef>
          <a:fontRef idx="minor"/>
        </p:style>
        <p:txBody>
          <a:bodyPr lIns="90000" tIns="45000" rIns="90000" bIns="45000" anchor="ctr">
            <a:noAutofit/>
          </a:bodyPr>
          <a:lstStyle/>
          <a:p>
            <a:pPr algn="ctr" defTabSz="914400">
              <a:lnSpc>
                <a:spcPct val="100000"/>
              </a:lnSpc>
            </a:pPr>
            <a:r>
              <a:rPr lang="en-US" sz="1800" b="0" strike="noStrike" spc="-1">
                <a:solidFill>
                  <a:schemeClr val="lt1"/>
                </a:solidFill>
                <a:latin typeface="Calibri"/>
              </a:rPr>
              <a:t>Engineering</a:t>
            </a:r>
            <a:endParaRPr lang="de-DE" sz="1800" b="0" strike="noStrike" spc="-1">
              <a:solidFill>
                <a:srgbClr val="FFFFFF"/>
              </a:solidFill>
              <a:latin typeface="Calibri"/>
            </a:endParaRPr>
          </a:p>
        </p:txBody>
      </p:sp>
      <p:sp>
        <p:nvSpPr>
          <p:cNvPr id="43" name="Medicine">
            <a:extLst>
              <a:ext uri="{FF2B5EF4-FFF2-40B4-BE49-F238E27FC236}">
                <a16:creationId xmlns:a16="http://schemas.microsoft.com/office/drawing/2014/main" id="{18AE47E6-DA18-47E4-9AC6-66C725517423}"/>
              </a:ext>
            </a:extLst>
          </p:cNvPr>
          <p:cNvSpPr/>
          <p:nvPr/>
        </p:nvSpPr>
        <p:spPr>
          <a:xfrm>
            <a:off x="2653139" y="7423931"/>
            <a:ext cx="1436400" cy="320400"/>
          </a:xfrm>
          <a:prstGeom prst="rect">
            <a:avLst/>
          </a:prstGeom>
          <a:solidFill>
            <a:srgbClr val="69388B"/>
          </a:solidFill>
          <a:ln>
            <a:noFill/>
          </a:ln>
          <a:effectLst>
            <a:outerShdw blurRad="50760" dist="37674" dir="2700000" algn="tl" rotWithShape="0">
              <a:srgbClr val="000000">
                <a:alpha val="40000"/>
              </a:srgbClr>
            </a:outerShdw>
          </a:effectLst>
        </p:spPr>
        <p:style>
          <a:lnRef idx="1">
            <a:schemeClr val="accent1"/>
          </a:lnRef>
          <a:fillRef idx="3">
            <a:schemeClr val="accent1"/>
          </a:fillRef>
          <a:effectRef idx="2">
            <a:schemeClr val="accent1"/>
          </a:effectRef>
          <a:fontRef idx="minor"/>
        </p:style>
        <p:txBody>
          <a:bodyPr lIns="90000" tIns="45000" rIns="90000" bIns="45000" anchor="ctr">
            <a:noAutofit/>
          </a:bodyPr>
          <a:lstStyle/>
          <a:p>
            <a:pPr algn="ctr" defTabSz="914400">
              <a:lnSpc>
                <a:spcPct val="100000"/>
              </a:lnSpc>
            </a:pPr>
            <a:r>
              <a:rPr lang="en-US" sz="1800" b="0" strike="noStrike" spc="-1" dirty="0">
                <a:solidFill>
                  <a:schemeClr val="lt1"/>
                </a:solidFill>
                <a:latin typeface="Calibri"/>
              </a:rPr>
              <a:t>Medicine</a:t>
            </a:r>
            <a:endParaRPr lang="de-DE" sz="1800" b="0" strike="noStrike" spc="-1" dirty="0">
              <a:solidFill>
                <a:srgbClr val="FFFFFF"/>
              </a:solidFill>
              <a:latin typeface="Calibri"/>
            </a:endParaRPr>
          </a:p>
        </p:txBody>
      </p:sp>
      <p:sp>
        <p:nvSpPr>
          <p:cNvPr id="44" name="Physics">
            <a:extLst>
              <a:ext uri="{FF2B5EF4-FFF2-40B4-BE49-F238E27FC236}">
                <a16:creationId xmlns:a16="http://schemas.microsoft.com/office/drawing/2014/main" id="{A17B3E42-3F86-4FA4-A26C-D812E10E2664}"/>
              </a:ext>
            </a:extLst>
          </p:cNvPr>
          <p:cNvSpPr/>
          <p:nvPr/>
        </p:nvSpPr>
        <p:spPr>
          <a:xfrm>
            <a:off x="5996099" y="7423931"/>
            <a:ext cx="1436400" cy="320400"/>
          </a:xfrm>
          <a:prstGeom prst="rect">
            <a:avLst/>
          </a:prstGeom>
          <a:solidFill>
            <a:srgbClr val="69388B"/>
          </a:solidFill>
          <a:ln>
            <a:noFill/>
          </a:ln>
          <a:effectLst>
            <a:outerShdw blurRad="50760" dist="37674" dir="2700000" algn="tl" rotWithShape="0">
              <a:srgbClr val="000000">
                <a:alpha val="40000"/>
              </a:srgbClr>
            </a:outerShdw>
          </a:effectLst>
        </p:spPr>
        <p:style>
          <a:lnRef idx="1">
            <a:schemeClr val="accent1"/>
          </a:lnRef>
          <a:fillRef idx="3">
            <a:schemeClr val="accent1"/>
          </a:fillRef>
          <a:effectRef idx="2">
            <a:schemeClr val="accent1"/>
          </a:effectRef>
          <a:fontRef idx="minor"/>
        </p:style>
        <p:txBody>
          <a:bodyPr lIns="90000" tIns="45000" rIns="90000" bIns="45000" anchor="ctr">
            <a:noAutofit/>
          </a:bodyPr>
          <a:lstStyle/>
          <a:p>
            <a:pPr algn="ctr" defTabSz="914400">
              <a:lnSpc>
                <a:spcPct val="100000"/>
              </a:lnSpc>
            </a:pPr>
            <a:r>
              <a:rPr lang="en-US" sz="1800" b="0" strike="noStrike" spc="-1">
                <a:solidFill>
                  <a:schemeClr val="lt1"/>
                </a:solidFill>
                <a:latin typeface="Calibri"/>
              </a:rPr>
              <a:t>Physics</a:t>
            </a:r>
            <a:endParaRPr lang="de-DE" sz="1800" b="0" strike="noStrike" spc="-1">
              <a:solidFill>
                <a:srgbClr val="FFFFFF"/>
              </a:solidFill>
              <a:latin typeface="Calibri"/>
            </a:endParaRPr>
          </a:p>
        </p:txBody>
      </p:sp>
      <p:sp>
        <p:nvSpPr>
          <p:cNvPr id="45" name="Chemistry">
            <a:extLst>
              <a:ext uri="{FF2B5EF4-FFF2-40B4-BE49-F238E27FC236}">
                <a16:creationId xmlns:a16="http://schemas.microsoft.com/office/drawing/2014/main" id="{80D45F60-1FA0-42F9-8155-54F7BBF44449}"/>
              </a:ext>
            </a:extLst>
          </p:cNvPr>
          <p:cNvSpPr/>
          <p:nvPr/>
        </p:nvSpPr>
        <p:spPr>
          <a:xfrm>
            <a:off x="7669379" y="7423931"/>
            <a:ext cx="1436400" cy="320400"/>
          </a:xfrm>
          <a:prstGeom prst="rect">
            <a:avLst/>
          </a:prstGeom>
          <a:solidFill>
            <a:srgbClr val="69388B"/>
          </a:solidFill>
          <a:ln>
            <a:noFill/>
          </a:ln>
          <a:effectLst>
            <a:outerShdw blurRad="50760" dist="37674" dir="2700000" algn="tl" rotWithShape="0">
              <a:srgbClr val="000000">
                <a:alpha val="40000"/>
              </a:srgbClr>
            </a:outerShdw>
          </a:effectLst>
        </p:spPr>
        <p:style>
          <a:lnRef idx="1">
            <a:schemeClr val="accent1"/>
          </a:lnRef>
          <a:fillRef idx="3">
            <a:schemeClr val="accent1"/>
          </a:fillRef>
          <a:effectRef idx="2">
            <a:schemeClr val="accent1"/>
          </a:effectRef>
          <a:fontRef idx="minor"/>
        </p:style>
        <p:txBody>
          <a:bodyPr lIns="90000" tIns="45000" rIns="90000" bIns="45000" anchor="ctr">
            <a:noAutofit/>
          </a:bodyPr>
          <a:lstStyle/>
          <a:p>
            <a:pPr algn="ctr" defTabSz="914400">
              <a:lnSpc>
                <a:spcPct val="100000"/>
              </a:lnSpc>
            </a:pPr>
            <a:r>
              <a:rPr lang="en-US" sz="1800" b="0" strike="noStrike" spc="-1">
                <a:solidFill>
                  <a:schemeClr val="lt1"/>
                </a:solidFill>
                <a:latin typeface="Calibri"/>
              </a:rPr>
              <a:t>Chemistry</a:t>
            </a:r>
            <a:endParaRPr lang="de-DE" sz="1800" b="0" strike="noStrike" spc="-1">
              <a:solidFill>
                <a:srgbClr val="FFFFFF"/>
              </a:solidFill>
              <a:latin typeface="Calibri"/>
            </a:endParaRPr>
          </a:p>
        </p:txBody>
      </p:sp>
      <p:sp>
        <p:nvSpPr>
          <p:cNvPr id="46" name="Health">
            <a:extLst>
              <a:ext uri="{FF2B5EF4-FFF2-40B4-BE49-F238E27FC236}">
                <a16:creationId xmlns:a16="http://schemas.microsoft.com/office/drawing/2014/main" id="{E489A5FF-D2D2-44E1-B812-AD4F77938D60}"/>
              </a:ext>
            </a:extLst>
          </p:cNvPr>
          <p:cNvSpPr/>
          <p:nvPr/>
        </p:nvSpPr>
        <p:spPr>
          <a:xfrm>
            <a:off x="2510441" y="5270400"/>
            <a:ext cx="1436400" cy="320400"/>
          </a:xfrm>
          <a:prstGeom prst="rect">
            <a:avLst/>
          </a:prstGeom>
          <a:solidFill>
            <a:srgbClr val="1C9DD4"/>
          </a:solidFill>
          <a:ln>
            <a:noFill/>
          </a:ln>
          <a:effectLst>
            <a:outerShdw blurRad="50760" dist="37674" dir="2700000" algn="tl" rotWithShape="0">
              <a:srgbClr val="000000">
                <a:alpha val="40000"/>
              </a:srgbClr>
            </a:outerShdw>
          </a:effectLst>
        </p:spPr>
        <p:style>
          <a:lnRef idx="1">
            <a:schemeClr val="accent1"/>
          </a:lnRef>
          <a:fillRef idx="3">
            <a:schemeClr val="accent1"/>
          </a:fillRef>
          <a:effectRef idx="2">
            <a:schemeClr val="accent1"/>
          </a:effectRef>
          <a:fontRef idx="minor"/>
        </p:style>
        <p:txBody>
          <a:bodyPr lIns="90000" tIns="45000" rIns="90000" bIns="45000" anchor="ctr">
            <a:noAutofit/>
          </a:bodyPr>
          <a:lstStyle/>
          <a:p>
            <a:pPr algn="ctr"/>
            <a:r>
              <a:rPr lang="en-US" spc="-1" dirty="0">
                <a:solidFill>
                  <a:schemeClr val="lt1"/>
                </a:solidFill>
                <a:latin typeface="Calibri"/>
              </a:rPr>
              <a:t>Health</a:t>
            </a:r>
            <a:endParaRPr lang="de-DE" spc="-1" dirty="0">
              <a:solidFill>
                <a:schemeClr val="lt1"/>
              </a:solidFill>
              <a:latin typeface="Calibri"/>
            </a:endParaRPr>
          </a:p>
        </p:txBody>
      </p:sp>
      <p:sp>
        <p:nvSpPr>
          <p:cNvPr id="47" name="Environment">
            <a:extLst>
              <a:ext uri="{FF2B5EF4-FFF2-40B4-BE49-F238E27FC236}">
                <a16:creationId xmlns:a16="http://schemas.microsoft.com/office/drawing/2014/main" id="{E56670CA-66D0-4306-ACC8-7B1388C12E5F}"/>
              </a:ext>
            </a:extLst>
          </p:cNvPr>
          <p:cNvSpPr/>
          <p:nvPr/>
        </p:nvSpPr>
        <p:spPr>
          <a:xfrm>
            <a:off x="3996881" y="5270400"/>
            <a:ext cx="1436400" cy="320400"/>
          </a:xfrm>
          <a:prstGeom prst="rect">
            <a:avLst/>
          </a:prstGeom>
          <a:solidFill>
            <a:srgbClr val="1C9DD4"/>
          </a:solidFill>
          <a:ln>
            <a:noFill/>
          </a:ln>
          <a:effectLst>
            <a:outerShdw blurRad="50760" dist="37674" dir="2700000" algn="tl" rotWithShape="0">
              <a:srgbClr val="000000">
                <a:alpha val="40000"/>
              </a:srgbClr>
            </a:outerShdw>
          </a:effectLst>
        </p:spPr>
        <p:style>
          <a:lnRef idx="1">
            <a:schemeClr val="accent1"/>
          </a:lnRef>
          <a:fillRef idx="3">
            <a:schemeClr val="accent1"/>
          </a:fillRef>
          <a:effectRef idx="2">
            <a:schemeClr val="accent1"/>
          </a:effectRef>
          <a:fontRef idx="minor"/>
        </p:style>
        <p:txBody>
          <a:bodyPr lIns="90000" tIns="45000" rIns="90000" bIns="45000" anchor="ctr">
            <a:noAutofit/>
          </a:bodyPr>
          <a:lstStyle/>
          <a:p>
            <a:pPr algn="ctr"/>
            <a:r>
              <a:rPr lang="en-US" spc="-1" dirty="0">
                <a:solidFill>
                  <a:schemeClr val="lt1"/>
                </a:solidFill>
                <a:latin typeface="Calibri"/>
              </a:rPr>
              <a:t>Environment</a:t>
            </a:r>
            <a:endParaRPr lang="de-DE" spc="-1" dirty="0">
              <a:solidFill>
                <a:schemeClr val="lt1"/>
              </a:solidFill>
              <a:latin typeface="Calibri"/>
            </a:endParaRPr>
          </a:p>
        </p:txBody>
      </p:sp>
      <p:sp>
        <p:nvSpPr>
          <p:cNvPr id="48" name="Energy">
            <a:extLst>
              <a:ext uri="{FF2B5EF4-FFF2-40B4-BE49-F238E27FC236}">
                <a16:creationId xmlns:a16="http://schemas.microsoft.com/office/drawing/2014/main" id="{6264ECC7-B896-4D02-89A8-DDB96B33A4F8}"/>
              </a:ext>
            </a:extLst>
          </p:cNvPr>
          <p:cNvSpPr/>
          <p:nvPr/>
        </p:nvSpPr>
        <p:spPr>
          <a:xfrm>
            <a:off x="5483681" y="5270400"/>
            <a:ext cx="1436400" cy="320400"/>
          </a:xfrm>
          <a:prstGeom prst="rect">
            <a:avLst/>
          </a:prstGeom>
          <a:solidFill>
            <a:srgbClr val="1C9DD4"/>
          </a:solidFill>
          <a:ln>
            <a:noFill/>
          </a:ln>
          <a:effectLst>
            <a:outerShdw blurRad="50760" dist="37674" dir="2700000" algn="tl" rotWithShape="0">
              <a:srgbClr val="000000">
                <a:alpha val="40000"/>
              </a:srgbClr>
            </a:outerShdw>
          </a:effectLst>
        </p:spPr>
        <p:style>
          <a:lnRef idx="1">
            <a:schemeClr val="accent1"/>
          </a:lnRef>
          <a:fillRef idx="3">
            <a:schemeClr val="accent1"/>
          </a:fillRef>
          <a:effectRef idx="2">
            <a:schemeClr val="accent1"/>
          </a:effectRef>
          <a:fontRef idx="minor"/>
        </p:style>
        <p:txBody>
          <a:bodyPr lIns="90000" tIns="45000" rIns="90000" bIns="45000" anchor="ctr">
            <a:noAutofit/>
          </a:bodyPr>
          <a:lstStyle/>
          <a:p>
            <a:pPr algn="ctr"/>
            <a:r>
              <a:rPr lang="en-US" spc="-1" dirty="0">
                <a:solidFill>
                  <a:schemeClr val="lt1"/>
                </a:solidFill>
                <a:latin typeface="Calibri"/>
              </a:rPr>
              <a:t>Energy</a:t>
            </a:r>
            <a:endParaRPr lang="de-DE" spc="-1" dirty="0">
              <a:solidFill>
                <a:schemeClr val="lt1"/>
              </a:solidFill>
              <a:latin typeface="Calibri"/>
            </a:endParaRPr>
          </a:p>
        </p:txBody>
      </p:sp>
      <p:sp>
        <p:nvSpPr>
          <p:cNvPr id="49" name="Materials">
            <a:extLst>
              <a:ext uri="{FF2B5EF4-FFF2-40B4-BE49-F238E27FC236}">
                <a16:creationId xmlns:a16="http://schemas.microsoft.com/office/drawing/2014/main" id="{64CCF631-930B-4269-8B70-937DF7D4F2CC}"/>
              </a:ext>
            </a:extLst>
          </p:cNvPr>
          <p:cNvSpPr/>
          <p:nvPr/>
        </p:nvSpPr>
        <p:spPr>
          <a:xfrm>
            <a:off x="6970481" y="5270400"/>
            <a:ext cx="1436400" cy="320400"/>
          </a:xfrm>
          <a:prstGeom prst="rect">
            <a:avLst/>
          </a:prstGeom>
          <a:solidFill>
            <a:srgbClr val="1C9DD4"/>
          </a:solidFill>
          <a:ln>
            <a:noFill/>
          </a:ln>
          <a:effectLst>
            <a:outerShdw blurRad="50760" dist="37674" dir="2700000" algn="tl" rotWithShape="0">
              <a:srgbClr val="000000">
                <a:alpha val="40000"/>
              </a:srgbClr>
            </a:outerShdw>
          </a:effectLst>
        </p:spPr>
        <p:style>
          <a:lnRef idx="1">
            <a:schemeClr val="accent1"/>
          </a:lnRef>
          <a:fillRef idx="3">
            <a:schemeClr val="accent1"/>
          </a:fillRef>
          <a:effectRef idx="2">
            <a:schemeClr val="accent1"/>
          </a:effectRef>
          <a:fontRef idx="minor"/>
        </p:style>
        <p:txBody>
          <a:bodyPr lIns="90000" tIns="45000" rIns="90000" bIns="45000" anchor="ctr">
            <a:noAutofit/>
          </a:bodyPr>
          <a:lstStyle/>
          <a:p>
            <a:pPr algn="ctr"/>
            <a:r>
              <a:rPr lang="en-US" spc="-1" dirty="0">
                <a:solidFill>
                  <a:schemeClr val="lt1"/>
                </a:solidFill>
                <a:latin typeface="Calibri"/>
              </a:rPr>
              <a:t>Materials</a:t>
            </a:r>
            <a:endParaRPr lang="de-DE" spc="-1" dirty="0">
              <a:solidFill>
                <a:schemeClr val="lt1"/>
              </a:solidFill>
              <a:latin typeface="Calibri"/>
            </a:endParaRPr>
          </a:p>
        </p:txBody>
      </p:sp>
      <p:sp>
        <p:nvSpPr>
          <p:cNvPr id="50" name="Knowledge">
            <a:extLst>
              <a:ext uri="{FF2B5EF4-FFF2-40B4-BE49-F238E27FC236}">
                <a16:creationId xmlns:a16="http://schemas.microsoft.com/office/drawing/2014/main" id="{F826BBB5-47EE-47CA-83FC-514649BA3296}"/>
              </a:ext>
            </a:extLst>
          </p:cNvPr>
          <p:cNvSpPr/>
          <p:nvPr/>
        </p:nvSpPr>
        <p:spPr>
          <a:xfrm>
            <a:off x="9943721" y="5270400"/>
            <a:ext cx="1436400" cy="320400"/>
          </a:xfrm>
          <a:prstGeom prst="rect">
            <a:avLst/>
          </a:prstGeom>
          <a:solidFill>
            <a:srgbClr val="1C9DD4"/>
          </a:solidFill>
          <a:ln>
            <a:noFill/>
          </a:ln>
          <a:effectLst>
            <a:outerShdw blurRad="50760" dist="37674" dir="2700000" algn="tl" rotWithShape="0">
              <a:srgbClr val="000000">
                <a:alpha val="40000"/>
              </a:srgbClr>
            </a:outerShdw>
          </a:effectLst>
        </p:spPr>
        <p:style>
          <a:lnRef idx="1">
            <a:schemeClr val="accent1"/>
          </a:lnRef>
          <a:fillRef idx="3">
            <a:schemeClr val="accent1"/>
          </a:fillRef>
          <a:effectRef idx="2">
            <a:schemeClr val="accent1"/>
          </a:effectRef>
          <a:fontRef idx="minor"/>
        </p:style>
        <p:txBody>
          <a:bodyPr lIns="90000" tIns="45000" rIns="90000" bIns="45000" anchor="ctr">
            <a:noAutofit/>
          </a:bodyPr>
          <a:lstStyle/>
          <a:p>
            <a:pPr algn="ctr"/>
            <a:r>
              <a:rPr lang="en-US" spc="-1" dirty="0">
                <a:solidFill>
                  <a:schemeClr val="lt1"/>
                </a:solidFill>
                <a:latin typeface="Calibri"/>
              </a:rPr>
              <a:t>Knowledge</a:t>
            </a:r>
            <a:endParaRPr lang="de-DE" spc="-1" dirty="0">
              <a:solidFill>
                <a:schemeClr val="lt1"/>
              </a:solidFill>
              <a:latin typeface="Calibri"/>
            </a:endParaRPr>
          </a:p>
        </p:txBody>
      </p:sp>
      <p:sp>
        <p:nvSpPr>
          <p:cNvPr id="51" name="Transport">
            <a:extLst>
              <a:ext uri="{FF2B5EF4-FFF2-40B4-BE49-F238E27FC236}">
                <a16:creationId xmlns:a16="http://schemas.microsoft.com/office/drawing/2014/main" id="{2275C8DA-083B-4F23-84A9-5AD349065F8B}"/>
              </a:ext>
            </a:extLst>
          </p:cNvPr>
          <p:cNvSpPr/>
          <p:nvPr/>
        </p:nvSpPr>
        <p:spPr>
          <a:xfrm>
            <a:off x="8456921" y="5270400"/>
            <a:ext cx="1436400" cy="320400"/>
          </a:xfrm>
          <a:prstGeom prst="rect">
            <a:avLst/>
          </a:prstGeom>
          <a:solidFill>
            <a:srgbClr val="1C9DD4"/>
          </a:solidFill>
          <a:ln>
            <a:noFill/>
          </a:ln>
          <a:effectLst>
            <a:outerShdw blurRad="50760" dist="37674" dir="2700000" algn="tl" rotWithShape="0">
              <a:srgbClr val="000000">
                <a:alpha val="40000"/>
              </a:srgbClr>
            </a:outerShdw>
          </a:effectLst>
        </p:spPr>
        <p:style>
          <a:lnRef idx="1">
            <a:schemeClr val="accent1"/>
          </a:lnRef>
          <a:fillRef idx="3">
            <a:schemeClr val="accent1"/>
          </a:fillRef>
          <a:effectRef idx="2">
            <a:schemeClr val="accent1"/>
          </a:effectRef>
          <a:fontRef idx="minor"/>
        </p:style>
        <p:txBody>
          <a:bodyPr lIns="90000" tIns="45000" rIns="90000" bIns="45000" anchor="ctr">
            <a:noAutofit/>
          </a:bodyPr>
          <a:lstStyle/>
          <a:p>
            <a:pPr algn="ctr"/>
            <a:r>
              <a:rPr lang="en-US" spc="-1" dirty="0">
                <a:solidFill>
                  <a:schemeClr val="lt1"/>
                </a:solidFill>
                <a:latin typeface="Calibri"/>
              </a:rPr>
              <a:t>Transport</a:t>
            </a:r>
            <a:endParaRPr lang="de-DE" spc="-1" dirty="0">
              <a:solidFill>
                <a:schemeClr val="lt1"/>
              </a:solidFill>
              <a:latin typeface="Calibri"/>
            </a:endParaRPr>
          </a:p>
        </p:txBody>
      </p:sp>
      <p:sp>
        <p:nvSpPr>
          <p:cNvPr id="31" name="Textfeld 30">
            <a:extLst>
              <a:ext uri="{FF2B5EF4-FFF2-40B4-BE49-F238E27FC236}">
                <a16:creationId xmlns:a16="http://schemas.microsoft.com/office/drawing/2014/main" id="{051585E7-8B8D-4571-81B4-CE49A7909AB6}"/>
              </a:ext>
            </a:extLst>
          </p:cNvPr>
          <p:cNvSpPr txBox="1"/>
          <p:nvPr/>
        </p:nvSpPr>
        <p:spPr>
          <a:xfrm>
            <a:off x="7632960" y="1516406"/>
            <a:ext cx="4068567" cy="461665"/>
          </a:xfrm>
          <a:prstGeom prst="rect">
            <a:avLst/>
          </a:prstGeom>
          <a:noFill/>
        </p:spPr>
        <p:txBody>
          <a:bodyPr wrap="square">
            <a:spAutoFit/>
          </a:bodyPr>
          <a:lstStyle/>
          <a:p>
            <a:r>
              <a:rPr lang="en-150" sz="2400" b="1" spc="-1" dirty="0">
                <a:solidFill>
                  <a:srgbClr val="7030A0"/>
                </a:solidFill>
              </a:rPr>
              <a:t>&gt; </a:t>
            </a:r>
            <a:r>
              <a:rPr lang="en-GB" sz="2400" b="1" spc="-1" dirty="0">
                <a:solidFill>
                  <a:srgbClr val="7030A0"/>
                </a:solidFill>
              </a:rPr>
              <a:t>5500</a:t>
            </a:r>
            <a:r>
              <a:rPr lang="en-GB" spc="-1" dirty="0"/>
              <a:t> users</a:t>
            </a:r>
          </a:p>
        </p:txBody>
      </p:sp>
      <p:sp>
        <p:nvSpPr>
          <p:cNvPr id="32" name="Textfeld 31">
            <a:extLst>
              <a:ext uri="{FF2B5EF4-FFF2-40B4-BE49-F238E27FC236}">
                <a16:creationId xmlns:a16="http://schemas.microsoft.com/office/drawing/2014/main" id="{99D4E338-6C28-494C-94C0-FB67A1E3D9A0}"/>
              </a:ext>
            </a:extLst>
          </p:cNvPr>
          <p:cNvSpPr txBox="1"/>
          <p:nvPr/>
        </p:nvSpPr>
        <p:spPr>
          <a:xfrm>
            <a:off x="7632960" y="1998792"/>
            <a:ext cx="3811869" cy="461665"/>
          </a:xfrm>
          <a:prstGeom prst="rect">
            <a:avLst/>
          </a:prstGeom>
          <a:noFill/>
        </p:spPr>
        <p:txBody>
          <a:bodyPr wrap="square">
            <a:spAutoFit/>
          </a:bodyPr>
          <a:lstStyle/>
          <a:p>
            <a:r>
              <a:rPr lang="en-GB" sz="2400" b="1" spc="-1" dirty="0">
                <a:solidFill>
                  <a:srgbClr val="7030A0"/>
                </a:solidFill>
              </a:rPr>
              <a:t>&gt; 3000 </a:t>
            </a:r>
            <a:r>
              <a:rPr lang="en-GB" spc="-1" dirty="0"/>
              <a:t>experiments</a:t>
            </a:r>
          </a:p>
        </p:txBody>
      </p:sp>
      <p:sp>
        <p:nvSpPr>
          <p:cNvPr id="33" name="Textfeld 32">
            <a:extLst>
              <a:ext uri="{FF2B5EF4-FFF2-40B4-BE49-F238E27FC236}">
                <a16:creationId xmlns:a16="http://schemas.microsoft.com/office/drawing/2014/main" id="{F9038B82-03E1-483A-977F-0DDEBDEE888C}"/>
              </a:ext>
            </a:extLst>
          </p:cNvPr>
          <p:cNvSpPr txBox="1"/>
          <p:nvPr/>
        </p:nvSpPr>
        <p:spPr>
          <a:xfrm>
            <a:off x="7632960" y="4153001"/>
            <a:ext cx="2336765" cy="461665"/>
          </a:xfrm>
          <a:prstGeom prst="rect">
            <a:avLst/>
          </a:prstGeom>
          <a:noFill/>
        </p:spPr>
        <p:txBody>
          <a:bodyPr wrap="square">
            <a:spAutoFit/>
          </a:bodyPr>
          <a:lstStyle/>
          <a:p>
            <a:r>
              <a:rPr lang="en-GB" sz="2400" b="1" spc="-1" dirty="0">
                <a:solidFill>
                  <a:srgbClr val="7030A0"/>
                </a:solidFill>
              </a:rPr>
              <a:t>&gt; 50 </a:t>
            </a:r>
            <a:r>
              <a:rPr lang="en-GB" spc="-1" dirty="0"/>
              <a:t>PB data</a:t>
            </a:r>
          </a:p>
        </p:txBody>
      </p:sp>
      <p:sp>
        <p:nvSpPr>
          <p:cNvPr id="34" name="Textfeld 33">
            <a:extLst>
              <a:ext uri="{FF2B5EF4-FFF2-40B4-BE49-F238E27FC236}">
                <a16:creationId xmlns:a16="http://schemas.microsoft.com/office/drawing/2014/main" id="{02512823-8E31-4EA6-B2A8-C993C790B7DB}"/>
              </a:ext>
            </a:extLst>
          </p:cNvPr>
          <p:cNvSpPr txBox="1"/>
          <p:nvPr/>
        </p:nvSpPr>
        <p:spPr>
          <a:xfrm>
            <a:off x="8985844" y="3210300"/>
            <a:ext cx="2479126" cy="369332"/>
          </a:xfrm>
          <a:prstGeom prst="rect">
            <a:avLst/>
          </a:prstGeom>
          <a:noFill/>
        </p:spPr>
        <p:txBody>
          <a:bodyPr wrap="square">
            <a:spAutoFit/>
          </a:bodyPr>
          <a:lstStyle/>
          <a:p>
            <a:r>
              <a:rPr lang="en-GB" spc="-1" dirty="0">
                <a:solidFill>
                  <a:schemeClr val="lt1"/>
                </a:solidFill>
              </a:rPr>
              <a:t>3000 publications</a:t>
            </a:r>
          </a:p>
        </p:txBody>
      </p:sp>
      <p:sp>
        <p:nvSpPr>
          <p:cNvPr id="52" name="Rechteck 21">
            <a:extLst>
              <a:ext uri="{FF2B5EF4-FFF2-40B4-BE49-F238E27FC236}">
                <a16:creationId xmlns:a16="http://schemas.microsoft.com/office/drawing/2014/main" id="{E76E7170-73BA-41B9-9F5A-DA52F1DEC0E2}"/>
              </a:ext>
            </a:extLst>
          </p:cNvPr>
          <p:cNvSpPr/>
          <p:nvPr/>
        </p:nvSpPr>
        <p:spPr>
          <a:xfrm>
            <a:off x="7632960" y="2481178"/>
            <a:ext cx="2885090" cy="461665"/>
          </a:xfrm>
          <a:prstGeom prst="rect">
            <a:avLst/>
          </a:prstGeom>
          <a:noFill/>
        </p:spPr>
        <p:txBody>
          <a:bodyPr wrap="square" rtlCol="0">
            <a:spAutoFit/>
          </a:bodyPr>
          <a:lstStyle/>
          <a:p>
            <a:r>
              <a:rPr lang="en-150" sz="2400" b="1" spc="-1" dirty="0">
                <a:solidFill>
                  <a:srgbClr val="7030A0"/>
                </a:solidFill>
              </a:rPr>
              <a:t>&gt; </a:t>
            </a:r>
            <a:r>
              <a:rPr lang="en-GB" sz="2400" b="1" spc="-1" dirty="0">
                <a:solidFill>
                  <a:srgbClr val="7030A0"/>
                </a:solidFill>
              </a:rPr>
              <a:t>250</a:t>
            </a:r>
            <a:r>
              <a:rPr lang="en-GB" spc="-1" dirty="0"/>
              <a:t> patents in Europe</a:t>
            </a:r>
          </a:p>
        </p:txBody>
      </p:sp>
      <p:sp>
        <p:nvSpPr>
          <p:cNvPr id="53" name="Textfeld 52">
            <a:extLst>
              <a:ext uri="{FF2B5EF4-FFF2-40B4-BE49-F238E27FC236}">
                <a16:creationId xmlns:a16="http://schemas.microsoft.com/office/drawing/2014/main" id="{54BABADB-DEF9-4AAF-A365-3CBDA1B30CA8}"/>
              </a:ext>
            </a:extLst>
          </p:cNvPr>
          <p:cNvSpPr txBox="1"/>
          <p:nvPr/>
        </p:nvSpPr>
        <p:spPr>
          <a:xfrm>
            <a:off x="7632960" y="3445949"/>
            <a:ext cx="4335696" cy="461665"/>
          </a:xfrm>
          <a:prstGeom prst="rect">
            <a:avLst/>
          </a:prstGeom>
          <a:noFill/>
        </p:spPr>
        <p:txBody>
          <a:bodyPr wrap="square">
            <a:spAutoFit/>
          </a:bodyPr>
          <a:lstStyle/>
          <a:p>
            <a:r>
              <a:rPr lang="en-150" sz="2400" b="1" spc="-1" dirty="0">
                <a:solidFill>
                  <a:srgbClr val="7030A0"/>
                </a:solidFill>
              </a:rPr>
              <a:t>&gt; </a:t>
            </a:r>
            <a:r>
              <a:rPr lang="en-GB" sz="2400" b="1" spc="-1" dirty="0">
                <a:solidFill>
                  <a:srgbClr val="7030A0"/>
                </a:solidFill>
              </a:rPr>
              <a:t>50 000* </a:t>
            </a:r>
            <a:r>
              <a:rPr lang="en-150" spc="-1" dirty="0"/>
              <a:t>extended </a:t>
            </a:r>
            <a:r>
              <a:rPr lang="en-GB" spc="-1" dirty="0"/>
              <a:t>community</a:t>
            </a:r>
          </a:p>
        </p:txBody>
      </p:sp>
      <p:sp>
        <p:nvSpPr>
          <p:cNvPr id="54" name="Textfeld 53">
            <a:extLst>
              <a:ext uri="{FF2B5EF4-FFF2-40B4-BE49-F238E27FC236}">
                <a16:creationId xmlns:a16="http://schemas.microsoft.com/office/drawing/2014/main" id="{071FA620-AF67-4B48-A7EB-3F2ED428AD05}"/>
              </a:ext>
            </a:extLst>
          </p:cNvPr>
          <p:cNvSpPr txBox="1"/>
          <p:nvPr/>
        </p:nvSpPr>
        <p:spPr>
          <a:xfrm>
            <a:off x="7632960" y="2963564"/>
            <a:ext cx="4559040" cy="461665"/>
          </a:xfrm>
          <a:prstGeom prst="rect">
            <a:avLst/>
          </a:prstGeom>
          <a:noFill/>
        </p:spPr>
        <p:txBody>
          <a:bodyPr wrap="square">
            <a:spAutoFit/>
          </a:bodyPr>
          <a:lstStyle/>
          <a:p>
            <a:r>
              <a:rPr lang="en-150" sz="2400" b="1" spc="-1" dirty="0">
                <a:solidFill>
                  <a:srgbClr val="7030A0"/>
                </a:solidFill>
              </a:rPr>
              <a:t>&gt; </a:t>
            </a:r>
            <a:r>
              <a:rPr lang="en-GB" sz="2400" b="1" spc="-1" dirty="0">
                <a:solidFill>
                  <a:srgbClr val="7030A0"/>
                </a:solidFill>
              </a:rPr>
              <a:t>3000</a:t>
            </a:r>
            <a:r>
              <a:rPr lang="en-GB" spc="-1" dirty="0"/>
              <a:t> publications</a:t>
            </a:r>
            <a:endParaRPr lang="en-150" spc="-1" dirty="0"/>
          </a:p>
        </p:txBody>
      </p:sp>
      <p:pic>
        <p:nvPicPr>
          <p:cNvPr id="56" name="Grafik 55">
            <a:extLst>
              <a:ext uri="{FF2B5EF4-FFF2-40B4-BE49-F238E27FC236}">
                <a16:creationId xmlns:a16="http://schemas.microsoft.com/office/drawing/2014/main" id="{22E7F7A9-C4BD-4A40-922C-103ECC584C28}"/>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bwMode="auto">
          <a:xfrm>
            <a:off x="9574953" y="239025"/>
            <a:ext cx="1765695" cy="1066410"/>
          </a:xfrm>
          <a:prstGeom prst="rect">
            <a:avLst/>
          </a:prstGeom>
        </p:spPr>
      </p:pic>
    </p:spTree>
    <p:extLst>
      <p:ext uri="{BB962C8B-B14F-4D97-AF65-F5344CB8AC3E}">
        <p14:creationId xmlns:p14="http://schemas.microsoft.com/office/powerpoint/2010/main" val="310676300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3A7BCFB-0CD6-AFE7-06AE-9C0890CEF79C}"/>
            </a:ext>
          </a:extLst>
        </p:cNvPr>
        <p:cNvGrpSpPr/>
        <p:nvPr/>
      </p:nvGrpSpPr>
      <p:grpSpPr>
        <a:xfrm>
          <a:off x="0" y="0"/>
          <a:ext cx="0" cy="0"/>
          <a:chOff x="0" y="0"/>
          <a:chExt cx="0" cy="0"/>
        </a:xfrm>
      </p:grpSpPr>
      <p:pic>
        <p:nvPicPr>
          <p:cNvPr id="4" name="Grafik 3">
            <a:extLst>
              <a:ext uri="{FF2B5EF4-FFF2-40B4-BE49-F238E27FC236}">
                <a16:creationId xmlns:a16="http://schemas.microsoft.com/office/drawing/2014/main" id="{719ADDCE-FB4A-2ED7-11F9-6A15B89F1FAB}"/>
              </a:ext>
            </a:extLst>
          </p:cNvPr>
          <p:cNvPicPr>
            <a:picLocks noChangeAspect="1"/>
          </p:cNvPicPr>
          <p:nvPr/>
        </p:nvPicPr>
        <p:blipFill>
          <a:blip r:embed="rId3"/>
          <a:stretch>
            <a:fillRect/>
          </a:stretch>
        </p:blipFill>
        <p:spPr>
          <a:xfrm>
            <a:off x="1193753" y="1239518"/>
            <a:ext cx="4200086" cy="2664628"/>
          </a:xfrm>
          <a:prstGeom prst="rect">
            <a:avLst/>
          </a:prstGeom>
        </p:spPr>
      </p:pic>
      <p:sp>
        <p:nvSpPr>
          <p:cNvPr id="6" name="Textfeld 5">
            <a:extLst>
              <a:ext uri="{FF2B5EF4-FFF2-40B4-BE49-F238E27FC236}">
                <a16:creationId xmlns:a16="http://schemas.microsoft.com/office/drawing/2014/main" id="{FCAFEE6A-1153-47E5-C939-1B3CC0689DEB}"/>
              </a:ext>
            </a:extLst>
          </p:cNvPr>
          <p:cNvSpPr txBox="1"/>
          <p:nvPr/>
        </p:nvSpPr>
        <p:spPr>
          <a:xfrm>
            <a:off x="1238292" y="3904146"/>
            <a:ext cx="4857708" cy="2308324"/>
          </a:xfrm>
          <a:prstGeom prst="rect">
            <a:avLst/>
          </a:prstGeom>
          <a:noFill/>
        </p:spPr>
        <p:txBody>
          <a:bodyPr wrap="square">
            <a:spAutoFit/>
          </a:bodyPr>
          <a:lstStyle/>
          <a:p>
            <a:pPr algn="l"/>
            <a:r>
              <a:rPr lang="de-DE" sz="1200" b="1" i="0" u="none" strike="noStrike" dirty="0" err="1">
                <a:solidFill>
                  <a:srgbClr val="595959"/>
                </a:solidFill>
                <a:effectLst/>
                <a:latin typeface="Harding"/>
              </a:rPr>
              <a:t>Does</a:t>
            </a:r>
            <a:r>
              <a:rPr lang="de-DE" sz="1200" b="1" i="0" u="none" strike="noStrike" dirty="0">
                <a:solidFill>
                  <a:srgbClr val="595959"/>
                </a:solidFill>
                <a:effectLst/>
                <a:latin typeface="Harding"/>
              </a:rPr>
              <a:t> </a:t>
            </a:r>
            <a:r>
              <a:rPr lang="de-DE" sz="1200" b="1" i="0" u="none" strike="noStrike" dirty="0" err="1">
                <a:solidFill>
                  <a:srgbClr val="595959"/>
                </a:solidFill>
                <a:effectLst/>
                <a:latin typeface="Harding"/>
              </a:rPr>
              <a:t>it</a:t>
            </a:r>
            <a:r>
              <a:rPr lang="de-DE" sz="1200" b="1" i="0" u="none" strike="noStrike" dirty="0">
                <a:solidFill>
                  <a:srgbClr val="595959"/>
                </a:solidFill>
                <a:effectLst/>
                <a:latin typeface="Harding"/>
              </a:rPr>
              <a:t> </a:t>
            </a:r>
            <a:r>
              <a:rPr lang="de-DE" sz="1200" b="1" i="0" u="none" strike="noStrike" dirty="0" err="1">
                <a:solidFill>
                  <a:srgbClr val="595959"/>
                </a:solidFill>
                <a:effectLst/>
                <a:latin typeface="Harding"/>
              </a:rPr>
              <a:t>speak</a:t>
            </a:r>
            <a:r>
              <a:rPr lang="de-DE" sz="1200" b="1" i="0" u="none" strike="noStrike" dirty="0">
                <a:solidFill>
                  <a:srgbClr val="595959"/>
                </a:solidFill>
                <a:effectLst/>
                <a:latin typeface="Harding"/>
              </a:rPr>
              <a:t> </a:t>
            </a:r>
            <a:r>
              <a:rPr lang="de-DE" sz="1200" b="1" i="0" u="none" strike="noStrike" dirty="0" err="1">
                <a:solidFill>
                  <a:srgbClr val="595959"/>
                </a:solidFill>
                <a:effectLst/>
                <a:latin typeface="Harding"/>
              </a:rPr>
              <a:t>to</a:t>
            </a:r>
            <a:r>
              <a:rPr lang="de-DE" sz="1200" b="1" i="0" u="none" strike="noStrike" dirty="0">
                <a:solidFill>
                  <a:srgbClr val="595959"/>
                </a:solidFill>
                <a:effectLst/>
                <a:latin typeface="Harding"/>
              </a:rPr>
              <a:t> </a:t>
            </a:r>
            <a:r>
              <a:rPr lang="de-DE" sz="1200" b="1" i="0" u="none" strike="noStrike" dirty="0" err="1">
                <a:solidFill>
                  <a:srgbClr val="595959"/>
                </a:solidFill>
                <a:effectLst/>
                <a:latin typeface="Harding"/>
              </a:rPr>
              <a:t>the</a:t>
            </a:r>
            <a:r>
              <a:rPr lang="de-DE" sz="1200" b="1" i="0" u="none" strike="noStrike" dirty="0">
                <a:solidFill>
                  <a:srgbClr val="595959"/>
                </a:solidFill>
                <a:effectLst/>
                <a:latin typeface="Harding"/>
              </a:rPr>
              <a:t> </a:t>
            </a:r>
            <a:r>
              <a:rPr lang="de-DE" sz="1200" b="1" i="0" u="none" strike="noStrike" dirty="0" err="1">
                <a:solidFill>
                  <a:srgbClr val="595959"/>
                </a:solidFill>
                <a:effectLst/>
                <a:latin typeface="Harding"/>
              </a:rPr>
              <a:t>importance</a:t>
            </a:r>
            <a:r>
              <a:rPr lang="de-DE" sz="1200" b="1" i="0" u="none" strike="noStrike" dirty="0">
                <a:solidFill>
                  <a:srgbClr val="595959"/>
                </a:solidFill>
                <a:effectLst/>
                <a:latin typeface="Harding"/>
              </a:rPr>
              <a:t> </a:t>
            </a:r>
            <a:r>
              <a:rPr lang="de-DE" sz="1200" b="1" i="0" u="none" strike="noStrike" dirty="0" err="1">
                <a:solidFill>
                  <a:srgbClr val="595959"/>
                </a:solidFill>
                <a:effectLst/>
                <a:latin typeface="Harding"/>
              </a:rPr>
              <a:t>of</a:t>
            </a:r>
            <a:r>
              <a:rPr lang="de-DE" sz="1200" b="1" i="0" u="none" strike="noStrike" dirty="0">
                <a:solidFill>
                  <a:srgbClr val="595959"/>
                </a:solidFill>
                <a:effectLst/>
                <a:latin typeface="Harding"/>
              </a:rPr>
              <a:t> experimental </a:t>
            </a:r>
            <a:r>
              <a:rPr lang="de-DE" sz="1200" b="1" i="0" u="none" strike="noStrike" dirty="0" err="1">
                <a:solidFill>
                  <a:srgbClr val="595959"/>
                </a:solidFill>
                <a:effectLst/>
                <a:latin typeface="Harding"/>
              </a:rPr>
              <a:t>data</a:t>
            </a:r>
            <a:r>
              <a:rPr lang="de-DE" sz="1200" b="1" i="0" u="none" strike="noStrike" dirty="0">
                <a:solidFill>
                  <a:srgbClr val="595959"/>
                </a:solidFill>
                <a:effectLst/>
                <a:latin typeface="Harding"/>
              </a:rPr>
              <a:t> </a:t>
            </a:r>
            <a:r>
              <a:rPr lang="de-DE" sz="1200" b="1" i="0" u="none" strike="noStrike" dirty="0" err="1">
                <a:solidFill>
                  <a:srgbClr val="595959"/>
                </a:solidFill>
                <a:effectLst/>
                <a:latin typeface="Harding"/>
              </a:rPr>
              <a:t>for</a:t>
            </a:r>
            <a:r>
              <a:rPr lang="de-DE" sz="1200" b="1" i="0" u="none" strike="noStrike" dirty="0">
                <a:solidFill>
                  <a:srgbClr val="595959"/>
                </a:solidFill>
                <a:effectLst/>
                <a:latin typeface="Harding"/>
              </a:rPr>
              <a:t> </a:t>
            </a:r>
            <a:r>
              <a:rPr lang="de-DE" sz="1200" b="1" i="0" u="none" strike="noStrike" dirty="0" err="1">
                <a:solidFill>
                  <a:srgbClr val="595959"/>
                </a:solidFill>
                <a:effectLst/>
                <a:latin typeface="Harding"/>
              </a:rPr>
              <a:t>powering</a:t>
            </a:r>
            <a:r>
              <a:rPr lang="de-DE" sz="1200" b="1" i="0" u="none" strike="noStrike" dirty="0">
                <a:solidFill>
                  <a:srgbClr val="595959"/>
                </a:solidFill>
                <a:effectLst/>
                <a:latin typeface="Harding"/>
              </a:rPr>
              <a:t> AI </a:t>
            </a:r>
            <a:r>
              <a:rPr lang="de-DE" sz="1200" b="1" i="0" u="none" strike="noStrike" dirty="0" err="1">
                <a:solidFill>
                  <a:srgbClr val="595959"/>
                </a:solidFill>
                <a:effectLst/>
                <a:latin typeface="Harding"/>
              </a:rPr>
              <a:t>breakthroughs</a:t>
            </a:r>
            <a:r>
              <a:rPr lang="de-DE" sz="1200" b="1" i="0" u="none" strike="noStrike" dirty="0">
                <a:solidFill>
                  <a:srgbClr val="595959"/>
                </a:solidFill>
                <a:effectLst/>
                <a:latin typeface="Harding"/>
              </a:rPr>
              <a:t> in </a:t>
            </a:r>
            <a:r>
              <a:rPr lang="de-DE" sz="1200" b="1" i="0" u="none" strike="noStrike" dirty="0" err="1">
                <a:solidFill>
                  <a:srgbClr val="595959"/>
                </a:solidFill>
                <a:effectLst/>
                <a:latin typeface="Harding"/>
              </a:rPr>
              <a:t>science</a:t>
            </a:r>
            <a:r>
              <a:rPr lang="de-DE" sz="1200" b="1" i="0" u="none" strike="noStrike" dirty="0">
                <a:solidFill>
                  <a:srgbClr val="595959"/>
                </a:solidFill>
                <a:effectLst/>
                <a:latin typeface="Harding"/>
              </a:rPr>
              <a:t>?</a:t>
            </a:r>
          </a:p>
          <a:p>
            <a:pPr algn="l"/>
            <a:r>
              <a:rPr lang="de-DE" sz="1200" b="0" i="0" u="none" strike="noStrike" dirty="0">
                <a:solidFill>
                  <a:srgbClr val="595959"/>
                </a:solidFill>
                <a:effectLst/>
                <a:latin typeface="Harding"/>
              </a:rPr>
              <a:t>Yes, 100%. People will </a:t>
            </a:r>
            <a:r>
              <a:rPr lang="de-DE" sz="1200" b="0" i="0" u="none" strike="noStrike" dirty="0" err="1">
                <a:solidFill>
                  <a:srgbClr val="595959"/>
                </a:solidFill>
                <a:effectLst/>
                <a:latin typeface="Harding"/>
              </a:rPr>
              <a:t>say</a:t>
            </a:r>
            <a:r>
              <a:rPr lang="de-DE" sz="1200" b="0" i="0" u="none" strike="noStrike" dirty="0">
                <a:solidFill>
                  <a:srgbClr val="595959"/>
                </a:solidFill>
                <a:effectLst/>
                <a:latin typeface="Harding"/>
              </a:rPr>
              <a:t>, ‘Oh, </a:t>
            </a:r>
            <a:r>
              <a:rPr lang="de-DE" sz="1200" b="0" i="0" u="none" strike="noStrike" dirty="0" err="1">
                <a:solidFill>
                  <a:srgbClr val="595959"/>
                </a:solidFill>
                <a:effectLst/>
                <a:latin typeface="Harding"/>
              </a:rPr>
              <a:t>well</a:t>
            </a:r>
            <a:r>
              <a:rPr lang="de-DE" sz="1200" b="0" i="0" u="none" strike="noStrike" dirty="0">
                <a:solidFill>
                  <a:srgbClr val="595959"/>
                </a:solidFill>
                <a:effectLst/>
                <a:latin typeface="Harding"/>
              </a:rPr>
              <a:t>, </a:t>
            </a:r>
            <a:r>
              <a:rPr lang="de-DE" sz="1200" b="0" i="0" u="none" strike="noStrike" dirty="0" err="1">
                <a:solidFill>
                  <a:srgbClr val="595959"/>
                </a:solidFill>
                <a:effectLst/>
                <a:latin typeface="Harding"/>
              </a:rPr>
              <a:t>the</a:t>
            </a:r>
            <a:r>
              <a:rPr lang="de-DE" sz="1200" b="0" i="0" u="none" strike="noStrike" dirty="0">
                <a:solidFill>
                  <a:srgbClr val="595959"/>
                </a:solidFill>
                <a:effectLst/>
                <a:latin typeface="Harding"/>
              </a:rPr>
              <a:t> PDB </a:t>
            </a:r>
            <a:r>
              <a:rPr lang="de-DE" sz="1200" b="0" i="0" u="none" strike="noStrike" dirty="0" err="1">
                <a:solidFill>
                  <a:srgbClr val="595959"/>
                </a:solidFill>
                <a:effectLst/>
                <a:latin typeface="Harding"/>
              </a:rPr>
              <a:t>data</a:t>
            </a:r>
            <a:r>
              <a:rPr lang="de-DE" sz="1200" b="0" i="0" u="none" strike="noStrike" dirty="0">
                <a:solidFill>
                  <a:srgbClr val="595959"/>
                </a:solidFill>
                <a:effectLst/>
                <a:latin typeface="Harding"/>
              </a:rPr>
              <a:t> </a:t>
            </a:r>
            <a:r>
              <a:rPr lang="de-DE" sz="1200" b="0" i="0" u="none" strike="noStrike" dirty="0" err="1">
                <a:solidFill>
                  <a:srgbClr val="595959"/>
                </a:solidFill>
                <a:effectLst/>
                <a:latin typeface="Harding"/>
              </a:rPr>
              <a:t>are</a:t>
            </a:r>
            <a:r>
              <a:rPr lang="de-DE" sz="1200" b="0" i="0" u="none" strike="noStrike" dirty="0">
                <a:solidFill>
                  <a:srgbClr val="595959"/>
                </a:solidFill>
                <a:effectLst/>
                <a:latin typeface="Harding"/>
              </a:rPr>
              <a:t> </a:t>
            </a:r>
            <a:r>
              <a:rPr lang="de-DE" sz="1200" b="0" i="0" u="none" strike="noStrike" dirty="0" err="1">
                <a:solidFill>
                  <a:srgbClr val="595959"/>
                </a:solidFill>
                <a:effectLst/>
                <a:latin typeface="Harding"/>
              </a:rPr>
              <a:t>really</a:t>
            </a:r>
            <a:r>
              <a:rPr lang="de-DE" sz="1200" b="0" i="0" u="none" strike="noStrike" dirty="0">
                <a:solidFill>
                  <a:srgbClr val="595959"/>
                </a:solidFill>
                <a:effectLst/>
                <a:latin typeface="Harding"/>
              </a:rPr>
              <a:t> </a:t>
            </a:r>
            <a:r>
              <a:rPr lang="de-DE" sz="1200" b="0" i="0" u="none" strike="noStrike" dirty="0" err="1">
                <a:solidFill>
                  <a:srgbClr val="595959"/>
                </a:solidFill>
                <a:effectLst/>
                <a:latin typeface="Harding"/>
              </a:rPr>
              <a:t>special</a:t>
            </a:r>
            <a:r>
              <a:rPr lang="de-DE" sz="1200" b="0" i="0" u="none" strike="noStrike" dirty="0">
                <a:solidFill>
                  <a:srgbClr val="595959"/>
                </a:solidFill>
                <a:effectLst/>
                <a:latin typeface="Harding"/>
              </a:rPr>
              <a:t>.’ But </a:t>
            </a:r>
            <a:r>
              <a:rPr lang="de-DE" sz="1200" b="0" i="0" u="none" strike="noStrike" dirty="0" err="1">
                <a:solidFill>
                  <a:srgbClr val="595959"/>
                </a:solidFill>
                <a:effectLst/>
                <a:latin typeface="Harding"/>
              </a:rPr>
              <a:t>we</a:t>
            </a:r>
            <a:r>
              <a:rPr lang="de-DE" sz="1200" b="0" i="0" u="none" strike="noStrike" dirty="0">
                <a:solidFill>
                  <a:srgbClr val="595959"/>
                </a:solidFill>
                <a:effectLst/>
                <a:latin typeface="Harding"/>
              </a:rPr>
              <a:t> </a:t>
            </a:r>
            <a:r>
              <a:rPr lang="de-DE" sz="1200" b="0" i="0" u="none" strike="noStrike" dirty="0" err="1">
                <a:solidFill>
                  <a:srgbClr val="595959"/>
                </a:solidFill>
                <a:effectLst/>
                <a:latin typeface="Harding"/>
              </a:rPr>
              <a:t>actually</a:t>
            </a:r>
            <a:r>
              <a:rPr lang="de-DE" sz="1200" b="0" i="0" u="none" strike="noStrike" dirty="0">
                <a:solidFill>
                  <a:srgbClr val="595959"/>
                </a:solidFill>
                <a:effectLst/>
                <a:latin typeface="Harding"/>
              </a:rPr>
              <a:t> </a:t>
            </a:r>
            <a:r>
              <a:rPr lang="de-DE" sz="1200" b="0" i="0" u="none" strike="noStrike" dirty="0" err="1">
                <a:solidFill>
                  <a:srgbClr val="595959"/>
                </a:solidFill>
                <a:effectLst/>
                <a:latin typeface="Harding"/>
              </a:rPr>
              <a:t>know</a:t>
            </a:r>
            <a:r>
              <a:rPr lang="de-DE" sz="1200" b="0" i="0" u="none" strike="noStrike" dirty="0">
                <a:solidFill>
                  <a:srgbClr val="595959"/>
                </a:solidFill>
                <a:effectLst/>
                <a:latin typeface="Harding"/>
              </a:rPr>
              <a:t> </a:t>
            </a:r>
            <a:r>
              <a:rPr lang="de-DE" sz="1200" b="0" i="0" u="none" strike="noStrike" dirty="0" err="1">
                <a:solidFill>
                  <a:srgbClr val="595959"/>
                </a:solidFill>
                <a:effectLst/>
                <a:latin typeface="Harding"/>
              </a:rPr>
              <a:t>why</a:t>
            </a:r>
            <a:r>
              <a:rPr lang="de-DE" sz="1200" b="0" i="0" u="none" strike="noStrike" dirty="0">
                <a:solidFill>
                  <a:srgbClr val="595959"/>
                </a:solidFill>
                <a:effectLst/>
                <a:latin typeface="Harding"/>
              </a:rPr>
              <a:t> </a:t>
            </a:r>
            <a:r>
              <a:rPr lang="de-DE" sz="1200" b="0" i="0" u="none" strike="noStrike" dirty="0" err="1">
                <a:solidFill>
                  <a:srgbClr val="595959"/>
                </a:solidFill>
                <a:effectLst/>
                <a:latin typeface="Harding"/>
              </a:rPr>
              <a:t>they’re</a:t>
            </a:r>
            <a:r>
              <a:rPr lang="de-DE" sz="1200" b="0" i="0" u="none" strike="noStrike" dirty="0">
                <a:solidFill>
                  <a:srgbClr val="595959"/>
                </a:solidFill>
                <a:effectLst/>
                <a:latin typeface="Harding"/>
              </a:rPr>
              <a:t> </a:t>
            </a:r>
            <a:r>
              <a:rPr lang="de-DE" sz="1200" b="0" i="0" u="none" strike="noStrike" dirty="0" err="1">
                <a:solidFill>
                  <a:srgbClr val="595959"/>
                </a:solidFill>
                <a:effectLst/>
                <a:latin typeface="Harding"/>
              </a:rPr>
              <a:t>special</a:t>
            </a:r>
            <a:r>
              <a:rPr lang="de-DE" sz="1200" b="0" i="0" u="none" strike="noStrike" dirty="0">
                <a:solidFill>
                  <a:srgbClr val="595959"/>
                </a:solidFill>
                <a:effectLst/>
                <a:latin typeface="Harding"/>
              </a:rPr>
              <a:t>. </a:t>
            </a:r>
            <a:r>
              <a:rPr lang="de-DE" sz="1200" b="0" i="0" u="none" strike="noStrike" dirty="0" err="1">
                <a:solidFill>
                  <a:srgbClr val="1C9DD4"/>
                </a:solidFill>
                <a:effectLst/>
                <a:latin typeface="Harding"/>
              </a:rPr>
              <a:t>It</a:t>
            </a:r>
            <a:r>
              <a:rPr lang="de-DE" sz="1200" b="0" i="0" u="none" strike="noStrike" dirty="0">
                <a:solidFill>
                  <a:srgbClr val="1C9DD4"/>
                </a:solidFill>
                <a:effectLst/>
                <a:latin typeface="Harding"/>
              </a:rPr>
              <a:t> </a:t>
            </a:r>
            <a:r>
              <a:rPr lang="de-DE" sz="1200" b="0" i="0" u="none" strike="noStrike" dirty="0" err="1">
                <a:solidFill>
                  <a:srgbClr val="1C9DD4"/>
                </a:solidFill>
                <a:effectLst/>
                <a:latin typeface="Harding"/>
              </a:rPr>
              <a:t>took</a:t>
            </a:r>
            <a:r>
              <a:rPr lang="de-DE" sz="1200" b="0" i="0" u="none" strike="noStrike" dirty="0">
                <a:solidFill>
                  <a:srgbClr val="1C9DD4"/>
                </a:solidFill>
                <a:effectLst/>
                <a:latin typeface="Harding"/>
              </a:rPr>
              <a:t> a </a:t>
            </a:r>
            <a:r>
              <a:rPr lang="de-DE" sz="1200" b="0" i="0" u="none" strike="noStrike" dirty="0" err="1">
                <a:solidFill>
                  <a:srgbClr val="1C9DD4"/>
                </a:solidFill>
                <a:effectLst/>
                <a:latin typeface="Harding"/>
              </a:rPr>
              <a:t>long</a:t>
            </a:r>
            <a:r>
              <a:rPr lang="de-DE" sz="1200" b="0" i="0" u="none" strike="noStrike" dirty="0">
                <a:solidFill>
                  <a:srgbClr val="1C9DD4"/>
                </a:solidFill>
                <a:effectLst/>
                <a:latin typeface="Harding"/>
              </a:rPr>
              <a:t>, </a:t>
            </a:r>
            <a:r>
              <a:rPr lang="de-DE" sz="1200" b="0" i="0" u="none" strike="noStrike" dirty="0" err="1">
                <a:solidFill>
                  <a:srgbClr val="1C9DD4"/>
                </a:solidFill>
                <a:effectLst/>
                <a:latin typeface="Harding"/>
              </a:rPr>
              <a:t>long</a:t>
            </a:r>
            <a:r>
              <a:rPr lang="de-DE" sz="1200" b="0" i="0" u="none" strike="noStrike" dirty="0">
                <a:solidFill>
                  <a:srgbClr val="595959"/>
                </a:solidFill>
                <a:effectLst/>
                <a:latin typeface="Harding"/>
              </a:rPr>
              <a:t> time </a:t>
            </a:r>
            <a:r>
              <a:rPr lang="de-DE" sz="1200" b="0" i="0" u="none" strike="noStrike" dirty="0" err="1">
                <a:solidFill>
                  <a:srgbClr val="595959"/>
                </a:solidFill>
                <a:effectLst/>
                <a:latin typeface="Harding"/>
              </a:rPr>
              <a:t>to</a:t>
            </a:r>
            <a:r>
              <a:rPr lang="de-DE" sz="1200" b="0" i="0" u="none" strike="noStrike" dirty="0">
                <a:solidFill>
                  <a:srgbClr val="595959"/>
                </a:solidFill>
                <a:effectLst/>
                <a:latin typeface="Harding"/>
              </a:rPr>
              <a:t> </a:t>
            </a:r>
            <a:r>
              <a:rPr lang="de-DE" sz="1200" b="0" i="0" u="none" strike="noStrike" dirty="0" err="1">
                <a:solidFill>
                  <a:srgbClr val="595959"/>
                </a:solidFill>
                <a:effectLst/>
                <a:latin typeface="Harding"/>
              </a:rPr>
              <a:t>figure</a:t>
            </a:r>
            <a:r>
              <a:rPr lang="de-DE" sz="1200" b="0" i="0" u="none" strike="noStrike" dirty="0">
                <a:solidFill>
                  <a:srgbClr val="595959"/>
                </a:solidFill>
                <a:effectLst/>
                <a:latin typeface="Harding"/>
              </a:rPr>
              <a:t> out </a:t>
            </a:r>
            <a:r>
              <a:rPr lang="de-DE" sz="1200" b="0" i="0" u="none" strike="noStrike" dirty="0" err="1">
                <a:solidFill>
                  <a:srgbClr val="595959"/>
                </a:solidFill>
                <a:effectLst/>
                <a:latin typeface="Harding"/>
              </a:rPr>
              <a:t>how</a:t>
            </a:r>
            <a:r>
              <a:rPr lang="de-DE" sz="1200" b="0" i="0" u="none" strike="noStrike" dirty="0">
                <a:solidFill>
                  <a:srgbClr val="595959"/>
                </a:solidFill>
                <a:effectLst/>
                <a:latin typeface="Harding"/>
              </a:rPr>
              <a:t> </a:t>
            </a:r>
            <a:r>
              <a:rPr lang="de-DE" sz="1200" b="0" i="0" u="none" strike="noStrike" dirty="0" err="1">
                <a:solidFill>
                  <a:srgbClr val="595959"/>
                </a:solidFill>
                <a:effectLst/>
                <a:latin typeface="Harding"/>
              </a:rPr>
              <a:t>to</a:t>
            </a:r>
            <a:r>
              <a:rPr lang="de-DE" sz="1200" b="0" i="0" u="none" strike="noStrike" dirty="0">
                <a:solidFill>
                  <a:srgbClr val="595959"/>
                </a:solidFill>
                <a:effectLst/>
                <a:latin typeface="Harding"/>
              </a:rPr>
              <a:t> handle </a:t>
            </a:r>
            <a:r>
              <a:rPr lang="de-DE" sz="1200" b="0" i="0" u="none" strike="noStrike" dirty="0" err="1">
                <a:solidFill>
                  <a:srgbClr val="595959"/>
                </a:solidFill>
                <a:effectLst/>
                <a:latin typeface="Harding"/>
              </a:rPr>
              <a:t>the</a:t>
            </a:r>
            <a:r>
              <a:rPr lang="de-DE" sz="1200" b="0" i="0" u="none" strike="noStrike" dirty="0">
                <a:solidFill>
                  <a:srgbClr val="595959"/>
                </a:solidFill>
                <a:effectLst/>
                <a:latin typeface="Harding"/>
              </a:rPr>
              <a:t> </a:t>
            </a:r>
            <a:r>
              <a:rPr lang="de-DE" sz="1200" b="0" i="0" u="none" strike="noStrike" dirty="0" err="1">
                <a:solidFill>
                  <a:srgbClr val="595959"/>
                </a:solidFill>
                <a:effectLst/>
                <a:latin typeface="Harding"/>
              </a:rPr>
              <a:t>data</a:t>
            </a:r>
            <a:r>
              <a:rPr lang="de-DE" sz="1200" b="0" i="0" u="none" strike="noStrike" dirty="0">
                <a:solidFill>
                  <a:srgbClr val="595959"/>
                </a:solidFill>
                <a:effectLst/>
                <a:latin typeface="Harding"/>
              </a:rPr>
              <a:t>, </a:t>
            </a:r>
            <a:r>
              <a:rPr lang="de-DE" sz="1200" b="0" i="0" u="none" strike="noStrike" dirty="0" err="1">
                <a:solidFill>
                  <a:srgbClr val="595959"/>
                </a:solidFill>
                <a:effectLst/>
                <a:latin typeface="Harding"/>
              </a:rPr>
              <a:t>how</a:t>
            </a:r>
            <a:r>
              <a:rPr lang="de-DE" sz="1200" b="0" i="0" u="none" strike="noStrike" dirty="0">
                <a:solidFill>
                  <a:srgbClr val="595959"/>
                </a:solidFill>
                <a:effectLst/>
                <a:latin typeface="Harding"/>
              </a:rPr>
              <a:t> </a:t>
            </a:r>
            <a:r>
              <a:rPr lang="de-DE" sz="1200" b="0" i="0" u="none" strike="noStrike" dirty="0" err="1">
                <a:solidFill>
                  <a:srgbClr val="595959"/>
                </a:solidFill>
                <a:effectLst/>
                <a:latin typeface="Harding"/>
              </a:rPr>
              <a:t>to</a:t>
            </a:r>
            <a:r>
              <a:rPr lang="de-DE" sz="1200" b="0" i="0" u="none" strike="noStrike" dirty="0">
                <a:solidFill>
                  <a:srgbClr val="595959"/>
                </a:solidFill>
                <a:effectLst/>
                <a:latin typeface="Harding"/>
              </a:rPr>
              <a:t> </a:t>
            </a:r>
            <a:r>
              <a:rPr lang="de-DE" sz="1200" b="0" i="0" u="none" strike="noStrike" dirty="0" err="1">
                <a:solidFill>
                  <a:srgbClr val="595959"/>
                </a:solidFill>
                <a:effectLst/>
                <a:latin typeface="Harding"/>
              </a:rPr>
              <a:t>represent</a:t>
            </a:r>
            <a:r>
              <a:rPr lang="de-DE" sz="1200" b="0" i="0" u="none" strike="noStrike" dirty="0">
                <a:solidFill>
                  <a:srgbClr val="595959"/>
                </a:solidFill>
                <a:effectLst/>
                <a:latin typeface="Harding"/>
              </a:rPr>
              <a:t> </a:t>
            </a:r>
            <a:r>
              <a:rPr lang="de-DE" sz="1200" b="0" i="0" u="none" strike="noStrike" dirty="0" err="1">
                <a:solidFill>
                  <a:srgbClr val="595959"/>
                </a:solidFill>
                <a:effectLst/>
                <a:latin typeface="Harding"/>
              </a:rPr>
              <a:t>the</a:t>
            </a:r>
            <a:r>
              <a:rPr lang="de-DE" sz="1200" b="0" i="0" u="none" strike="noStrike" dirty="0">
                <a:solidFill>
                  <a:srgbClr val="595959"/>
                </a:solidFill>
                <a:effectLst/>
                <a:latin typeface="Harding"/>
              </a:rPr>
              <a:t> </a:t>
            </a:r>
            <a:r>
              <a:rPr lang="de-DE" sz="1200" b="0" i="0" u="none" strike="noStrike" dirty="0" err="1">
                <a:solidFill>
                  <a:srgbClr val="595959"/>
                </a:solidFill>
                <a:effectLst/>
                <a:latin typeface="Harding"/>
              </a:rPr>
              <a:t>data</a:t>
            </a:r>
            <a:r>
              <a:rPr lang="de-DE" sz="1200" b="0" i="0" u="none" strike="noStrike" dirty="0">
                <a:solidFill>
                  <a:srgbClr val="595959"/>
                </a:solidFill>
                <a:effectLst/>
                <a:latin typeface="Harding"/>
              </a:rPr>
              <a:t>, </a:t>
            </a:r>
            <a:r>
              <a:rPr lang="de-DE" sz="1200" b="0" i="0" u="none" strike="noStrike" dirty="0" err="1">
                <a:solidFill>
                  <a:srgbClr val="595959"/>
                </a:solidFill>
                <a:effectLst/>
                <a:latin typeface="Harding"/>
              </a:rPr>
              <a:t>how</a:t>
            </a:r>
            <a:r>
              <a:rPr lang="de-DE" sz="1200" b="0" i="0" u="none" strike="noStrike" dirty="0">
                <a:solidFill>
                  <a:srgbClr val="595959"/>
                </a:solidFill>
                <a:effectLst/>
                <a:latin typeface="Harding"/>
              </a:rPr>
              <a:t> </a:t>
            </a:r>
            <a:r>
              <a:rPr lang="de-DE" sz="1200" b="0" i="0" u="none" strike="noStrike" dirty="0" err="1">
                <a:solidFill>
                  <a:srgbClr val="595959"/>
                </a:solidFill>
                <a:effectLst/>
                <a:latin typeface="Harding"/>
              </a:rPr>
              <a:t>to</a:t>
            </a:r>
            <a:r>
              <a:rPr lang="de-DE" sz="1200" b="0" i="0" u="none" strike="noStrike" dirty="0">
                <a:solidFill>
                  <a:srgbClr val="595959"/>
                </a:solidFill>
                <a:effectLst/>
                <a:latin typeface="Harding"/>
              </a:rPr>
              <a:t> </a:t>
            </a:r>
            <a:r>
              <a:rPr lang="de-DE" sz="1200" b="0" i="0" u="none" strike="noStrike" dirty="0" err="1">
                <a:solidFill>
                  <a:srgbClr val="595959"/>
                </a:solidFill>
                <a:effectLst/>
                <a:latin typeface="Harding"/>
              </a:rPr>
              <a:t>collect</a:t>
            </a:r>
            <a:r>
              <a:rPr lang="de-DE" sz="1200" b="0" i="0" u="none" strike="noStrike" dirty="0">
                <a:solidFill>
                  <a:srgbClr val="595959"/>
                </a:solidFill>
                <a:effectLst/>
                <a:latin typeface="Harding"/>
              </a:rPr>
              <a:t> </a:t>
            </a:r>
            <a:r>
              <a:rPr lang="de-DE" sz="1200" b="0" i="0" u="none" strike="noStrike" dirty="0" err="1">
                <a:solidFill>
                  <a:srgbClr val="595959"/>
                </a:solidFill>
                <a:effectLst/>
                <a:latin typeface="Harding"/>
              </a:rPr>
              <a:t>the</a:t>
            </a:r>
            <a:r>
              <a:rPr lang="de-DE" sz="1200" b="0" i="0" u="none" strike="noStrike" dirty="0">
                <a:solidFill>
                  <a:srgbClr val="595959"/>
                </a:solidFill>
                <a:effectLst/>
                <a:latin typeface="Harding"/>
              </a:rPr>
              <a:t> </a:t>
            </a:r>
            <a:r>
              <a:rPr lang="de-DE" sz="1200" b="0" i="0" u="none" strike="noStrike" dirty="0" err="1">
                <a:solidFill>
                  <a:srgbClr val="595959"/>
                </a:solidFill>
                <a:effectLst/>
                <a:latin typeface="Harding"/>
              </a:rPr>
              <a:t>data</a:t>
            </a:r>
            <a:r>
              <a:rPr lang="de-DE" sz="1200" b="0" i="0" u="none" strike="noStrike" dirty="0">
                <a:solidFill>
                  <a:srgbClr val="595959"/>
                </a:solidFill>
                <a:effectLst/>
                <a:latin typeface="Harding"/>
              </a:rPr>
              <a:t>. </a:t>
            </a:r>
            <a:r>
              <a:rPr lang="de-DE" sz="1200" b="0" i="0" u="none" strike="noStrike" dirty="0" err="1">
                <a:solidFill>
                  <a:srgbClr val="595959"/>
                </a:solidFill>
                <a:effectLst/>
                <a:latin typeface="Harding"/>
              </a:rPr>
              <a:t>We</a:t>
            </a:r>
            <a:r>
              <a:rPr lang="de-DE" sz="1200" b="0" i="0" u="none" strike="noStrike" dirty="0">
                <a:solidFill>
                  <a:srgbClr val="595959"/>
                </a:solidFill>
                <a:effectLst/>
                <a:latin typeface="Harding"/>
              </a:rPr>
              <a:t> </a:t>
            </a:r>
            <a:r>
              <a:rPr lang="de-DE" sz="1200" b="0" i="0" u="none" strike="noStrike" dirty="0" err="1">
                <a:solidFill>
                  <a:srgbClr val="595959"/>
                </a:solidFill>
                <a:effectLst/>
                <a:latin typeface="Harding"/>
              </a:rPr>
              <a:t>as</a:t>
            </a:r>
            <a:r>
              <a:rPr lang="de-DE" sz="1200" b="0" i="0" u="none" strike="noStrike" dirty="0">
                <a:solidFill>
                  <a:srgbClr val="595959"/>
                </a:solidFill>
                <a:effectLst/>
                <a:latin typeface="Harding"/>
              </a:rPr>
              <a:t> a </a:t>
            </a:r>
            <a:r>
              <a:rPr lang="de-DE" sz="1200" b="0" i="0" u="none" strike="noStrike" dirty="0" err="1">
                <a:solidFill>
                  <a:srgbClr val="595959"/>
                </a:solidFill>
                <a:effectLst/>
                <a:latin typeface="Harding"/>
              </a:rPr>
              <a:t>community</a:t>
            </a:r>
            <a:r>
              <a:rPr lang="de-DE" sz="1200" b="0" i="0" u="none" strike="noStrike" dirty="0">
                <a:solidFill>
                  <a:srgbClr val="595959"/>
                </a:solidFill>
                <a:effectLst/>
                <a:latin typeface="Harding"/>
              </a:rPr>
              <a:t>, </a:t>
            </a:r>
            <a:r>
              <a:rPr lang="de-DE" sz="1200" b="0" i="0" u="none" strike="noStrike" dirty="0" err="1">
                <a:solidFill>
                  <a:srgbClr val="595959"/>
                </a:solidFill>
                <a:effectLst/>
                <a:latin typeface="Harding"/>
              </a:rPr>
              <a:t>the</a:t>
            </a:r>
            <a:r>
              <a:rPr lang="de-DE" sz="1200" b="0" i="0" u="none" strike="noStrike" dirty="0">
                <a:solidFill>
                  <a:srgbClr val="595959"/>
                </a:solidFill>
                <a:effectLst/>
                <a:latin typeface="Harding"/>
              </a:rPr>
              <a:t> PDB </a:t>
            </a:r>
            <a:r>
              <a:rPr lang="de-DE" sz="1200" b="0" i="0" u="none" strike="noStrike" dirty="0" err="1">
                <a:solidFill>
                  <a:srgbClr val="595959"/>
                </a:solidFill>
                <a:effectLst/>
                <a:latin typeface="Harding"/>
              </a:rPr>
              <a:t>community</a:t>
            </a:r>
            <a:r>
              <a:rPr lang="de-DE" sz="1200" b="0" i="0" u="none" strike="noStrike" dirty="0">
                <a:solidFill>
                  <a:srgbClr val="595959"/>
                </a:solidFill>
                <a:effectLst/>
                <a:latin typeface="Harding"/>
              </a:rPr>
              <a:t>, </a:t>
            </a:r>
            <a:r>
              <a:rPr lang="de-DE" sz="1200" b="0" i="0" u="none" strike="noStrike" dirty="0" err="1">
                <a:solidFill>
                  <a:srgbClr val="595959"/>
                </a:solidFill>
                <a:effectLst/>
                <a:latin typeface="Harding"/>
              </a:rPr>
              <a:t>know</a:t>
            </a:r>
            <a:r>
              <a:rPr lang="de-DE" sz="1200" b="0" i="0" u="none" strike="noStrike" dirty="0">
                <a:solidFill>
                  <a:srgbClr val="595959"/>
                </a:solidFill>
                <a:effectLst/>
                <a:latin typeface="Harding"/>
              </a:rPr>
              <a:t> </a:t>
            </a:r>
            <a:r>
              <a:rPr lang="de-DE" sz="1200" b="0" i="0" u="none" strike="noStrike" dirty="0" err="1">
                <a:solidFill>
                  <a:srgbClr val="595959"/>
                </a:solidFill>
                <a:effectLst/>
                <a:latin typeface="Harding"/>
              </a:rPr>
              <a:t>how</a:t>
            </a:r>
            <a:r>
              <a:rPr lang="de-DE" sz="1200" b="0" i="0" u="none" strike="noStrike" dirty="0">
                <a:solidFill>
                  <a:srgbClr val="595959"/>
                </a:solidFill>
                <a:effectLst/>
                <a:latin typeface="Harding"/>
              </a:rPr>
              <a:t> </a:t>
            </a:r>
            <a:r>
              <a:rPr lang="de-DE" sz="1200" b="0" i="0" u="none" strike="noStrike" dirty="0" err="1">
                <a:solidFill>
                  <a:srgbClr val="595959"/>
                </a:solidFill>
                <a:effectLst/>
                <a:latin typeface="Harding"/>
              </a:rPr>
              <a:t>to</a:t>
            </a:r>
            <a:r>
              <a:rPr lang="de-DE" sz="1200" b="0" i="0" u="none" strike="noStrike" dirty="0">
                <a:solidFill>
                  <a:srgbClr val="595959"/>
                </a:solidFill>
                <a:effectLst/>
                <a:latin typeface="Harding"/>
              </a:rPr>
              <a:t> do </a:t>
            </a:r>
            <a:r>
              <a:rPr lang="de-DE" sz="1200" b="0" i="0" u="none" strike="noStrike" dirty="0" err="1">
                <a:solidFill>
                  <a:srgbClr val="595959"/>
                </a:solidFill>
                <a:effectLst/>
                <a:latin typeface="Harding"/>
              </a:rPr>
              <a:t>this</a:t>
            </a:r>
            <a:r>
              <a:rPr lang="de-DE" sz="1200" b="0" i="0" u="none" strike="noStrike" dirty="0">
                <a:solidFill>
                  <a:srgbClr val="595959"/>
                </a:solidFill>
                <a:effectLst/>
                <a:latin typeface="Harding"/>
              </a:rPr>
              <a:t>.</a:t>
            </a:r>
          </a:p>
          <a:p>
            <a:pPr algn="l"/>
            <a:endParaRPr lang="de-DE" sz="1200" b="0" i="0" u="none" strike="noStrike" dirty="0">
              <a:solidFill>
                <a:srgbClr val="222222"/>
              </a:solidFill>
              <a:effectLst/>
              <a:latin typeface="Harding"/>
            </a:endParaRPr>
          </a:p>
          <a:p>
            <a:pPr algn="l"/>
            <a:r>
              <a:rPr lang="de-DE" sz="1200" b="0" i="0" strike="noStrike" dirty="0">
                <a:solidFill>
                  <a:srgbClr val="1C9DD4"/>
                </a:solidFill>
                <a:effectLst/>
                <a:latin typeface="Harding"/>
              </a:rPr>
              <a:t>I </a:t>
            </a:r>
            <a:r>
              <a:rPr lang="de-DE" sz="1200" b="0" i="0" strike="noStrike" dirty="0" err="1">
                <a:solidFill>
                  <a:srgbClr val="1C9DD4"/>
                </a:solidFill>
                <a:effectLst/>
                <a:latin typeface="Harding"/>
              </a:rPr>
              <a:t>think</a:t>
            </a:r>
            <a:r>
              <a:rPr lang="de-DE" sz="1200" b="0" i="0" strike="noStrike" dirty="0">
                <a:solidFill>
                  <a:srgbClr val="1C9DD4"/>
                </a:solidFill>
                <a:effectLst/>
                <a:latin typeface="Harding"/>
              </a:rPr>
              <a:t> </a:t>
            </a:r>
            <a:r>
              <a:rPr lang="de-DE" sz="1200" b="0" i="0" strike="noStrike" dirty="0" err="1">
                <a:solidFill>
                  <a:srgbClr val="1C9DD4"/>
                </a:solidFill>
                <a:effectLst/>
                <a:latin typeface="Harding"/>
              </a:rPr>
              <a:t>that</a:t>
            </a:r>
            <a:r>
              <a:rPr lang="de-DE" sz="1200" b="0" i="0" strike="noStrike" dirty="0">
                <a:solidFill>
                  <a:srgbClr val="1C9DD4"/>
                </a:solidFill>
                <a:effectLst/>
                <a:latin typeface="Harding"/>
              </a:rPr>
              <a:t> </a:t>
            </a:r>
            <a:r>
              <a:rPr lang="de-DE" sz="1200" b="0" i="0" strike="noStrike" dirty="0" err="1">
                <a:solidFill>
                  <a:srgbClr val="1C9DD4"/>
                </a:solidFill>
                <a:effectLst/>
                <a:latin typeface="Harding"/>
              </a:rPr>
              <a:t>other</a:t>
            </a:r>
            <a:r>
              <a:rPr lang="de-DE" sz="1200" b="0" i="0" strike="noStrike" dirty="0">
                <a:solidFill>
                  <a:srgbClr val="1C9DD4"/>
                </a:solidFill>
                <a:effectLst/>
                <a:latin typeface="Harding"/>
              </a:rPr>
              <a:t> </a:t>
            </a:r>
            <a:r>
              <a:rPr lang="de-DE" sz="1200" b="0" i="0" strike="noStrike" dirty="0" err="1">
                <a:solidFill>
                  <a:srgbClr val="1C9DD4"/>
                </a:solidFill>
                <a:effectLst/>
                <a:latin typeface="Harding"/>
              </a:rPr>
              <a:t>communities</a:t>
            </a:r>
            <a:r>
              <a:rPr lang="de-DE" sz="1200" b="0" i="0" strike="noStrike" dirty="0">
                <a:solidFill>
                  <a:srgbClr val="1C9DD4"/>
                </a:solidFill>
                <a:effectLst/>
                <a:latin typeface="Harding"/>
              </a:rPr>
              <a:t> </a:t>
            </a:r>
            <a:r>
              <a:rPr lang="de-DE" sz="1200" b="0" i="0" strike="noStrike" dirty="0" err="1">
                <a:solidFill>
                  <a:srgbClr val="1C9DD4"/>
                </a:solidFill>
                <a:effectLst/>
                <a:latin typeface="Harding"/>
              </a:rPr>
              <a:t>can</a:t>
            </a:r>
            <a:r>
              <a:rPr lang="de-DE" sz="1200" b="0" i="0" strike="noStrike" dirty="0">
                <a:solidFill>
                  <a:srgbClr val="1C9DD4"/>
                </a:solidFill>
                <a:effectLst/>
                <a:latin typeface="Harding"/>
              </a:rPr>
              <a:t>, </a:t>
            </a:r>
            <a:r>
              <a:rPr lang="de-DE" sz="1200" b="0" i="0" strike="noStrike" dirty="0" err="1">
                <a:solidFill>
                  <a:srgbClr val="1C9DD4"/>
                </a:solidFill>
                <a:effectLst/>
                <a:latin typeface="Harding"/>
              </a:rPr>
              <a:t>should</a:t>
            </a:r>
            <a:r>
              <a:rPr lang="de-DE" sz="1200" b="0" i="0" strike="noStrike" dirty="0">
                <a:solidFill>
                  <a:srgbClr val="1C9DD4"/>
                </a:solidFill>
                <a:effectLst/>
                <a:latin typeface="Harding"/>
              </a:rPr>
              <a:t> and must do </a:t>
            </a:r>
            <a:r>
              <a:rPr lang="de-DE" sz="1200" b="0" i="0" strike="noStrike" dirty="0" err="1">
                <a:solidFill>
                  <a:srgbClr val="1C9DD4"/>
                </a:solidFill>
                <a:effectLst/>
                <a:latin typeface="Harding"/>
              </a:rPr>
              <a:t>this</a:t>
            </a:r>
            <a:r>
              <a:rPr lang="de-DE" sz="1200" b="0" i="0" strike="noStrike" dirty="0">
                <a:solidFill>
                  <a:srgbClr val="1C9DD4"/>
                </a:solidFill>
                <a:effectLst/>
                <a:latin typeface="Harding"/>
              </a:rPr>
              <a:t>. </a:t>
            </a:r>
            <a:r>
              <a:rPr lang="de-DE" sz="1200" b="0" i="0" strike="noStrike" dirty="0" err="1">
                <a:solidFill>
                  <a:srgbClr val="595959"/>
                </a:solidFill>
                <a:effectLst/>
                <a:latin typeface="Harding"/>
              </a:rPr>
              <a:t>Because</a:t>
            </a:r>
            <a:r>
              <a:rPr lang="de-DE" sz="1200" b="0" i="0" strike="noStrike" dirty="0">
                <a:solidFill>
                  <a:srgbClr val="595959"/>
                </a:solidFill>
                <a:effectLst/>
                <a:latin typeface="Harding"/>
              </a:rPr>
              <a:t> </a:t>
            </a:r>
            <a:r>
              <a:rPr lang="de-DE" sz="1200" b="0" i="0" strike="noStrike" dirty="0" err="1">
                <a:solidFill>
                  <a:srgbClr val="595959"/>
                </a:solidFill>
                <a:effectLst/>
                <a:latin typeface="Harding"/>
              </a:rPr>
              <a:t>otherwise</a:t>
            </a:r>
            <a:r>
              <a:rPr lang="de-DE" sz="1200" b="0" i="0" strike="noStrike" dirty="0">
                <a:solidFill>
                  <a:srgbClr val="595959"/>
                </a:solidFill>
                <a:effectLst/>
                <a:latin typeface="Harding"/>
              </a:rPr>
              <a:t> </a:t>
            </a:r>
            <a:r>
              <a:rPr lang="de-DE" sz="1200" b="0" i="0" strike="noStrike" dirty="0" err="1">
                <a:solidFill>
                  <a:srgbClr val="595959"/>
                </a:solidFill>
                <a:effectLst/>
                <a:latin typeface="Harding"/>
              </a:rPr>
              <a:t>we’re</a:t>
            </a:r>
            <a:r>
              <a:rPr lang="de-DE" sz="1200" b="0" i="0" strike="noStrike" dirty="0">
                <a:solidFill>
                  <a:srgbClr val="595959"/>
                </a:solidFill>
                <a:effectLst/>
                <a:latin typeface="Harding"/>
              </a:rPr>
              <a:t> not </a:t>
            </a:r>
            <a:r>
              <a:rPr lang="de-DE" sz="1200" b="0" i="0" strike="noStrike" dirty="0" err="1">
                <a:solidFill>
                  <a:srgbClr val="595959"/>
                </a:solidFill>
                <a:effectLst/>
                <a:latin typeface="Harding"/>
              </a:rPr>
              <a:t>going</a:t>
            </a:r>
            <a:r>
              <a:rPr lang="de-DE" sz="1200" b="0" i="0" strike="noStrike" dirty="0">
                <a:solidFill>
                  <a:srgbClr val="595959"/>
                </a:solidFill>
                <a:effectLst/>
                <a:latin typeface="Harding"/>
              </a:rPr>
              <a:t> </a:t>
            </a:r>
            <a:r>
              <a:rPr lang="de-DE" sz="1200" b="0" i="0" strike="noStrike" dirty="0" err="1">
                <a:solidFill>
                  <a:srgbClr val="595959"/>
                </a:solidFill>
                <a:effectLst/>
                <a:latin typeface="Harding"/>
              </a:rPr>
              <a:t>to</a:t>
            </a:r>
            <a:r>
              <a:rPr lang="de-DE" sz="1200" b="0" i="0" strike="noStrike" dirty="0">
                <a:solidFill>
                  <a:srgbClr val="595959"/>
                </a:solidFill>
                <a:effectLst/>
                <a:latin typeface="Harding"/>
              </a:rPr>
              <a:t> </a:t>
            </a:r>
            <a:r>
              <a:rPr lang="de-DE" sz="1200" b="0" i="0" strike="noStrike" dirty="0" err="1">
                <a:solidFill>
                  <a:srgbClr val="595959"/>
                </a:solidFill>
                <a:effectLst/>
                <a:latin typeface="Harding"/>
              </a:rPr>
              <a:t>get</a:t>
            </a:r>
            <a:r>
              <a:rPr lang="de-DE" sz="1200" b="0" i="0" strike="noStrike" dirty="0">
                <a:solidFill>
                  <a:srgbClr val="595959"/>
                </a:solidFill>
                <a:effectLst/>
                <a:latin typeface="Harding"/>
              </a:rPr>
              <a:t> </a:t>
            </a:r>
            <a:r>
              <a:rPr lang="de-DE" sz="1200" b="0" i="0" strike="noStrike" dirty="0" err="1">
                <a:solidFill>
                  <a:srgbClr val="595959"/>
                </a:solidFill>
                <a:effectLst/>
                <a:latin typeface="Harding"/>
              </a:rPr>
              <a:t>the</a:t>
            </a:r>
            <a:r>
              <a:rPr lang="de-DE" sz="1200" b="0" i="0" strike="noStrike" dirty="0">
                <a:solidFill>
                  <a:srgbClr val="595959"/>
                </a:solidFill>
                <a:effectLst/>
                <a:latin typeface="Harding"/>
              </a:rPr>
              <a:t> </a:t>
            </a:r>
            <a:r>
              <a:rPr lang="de-DE" sz="1200" b="0" i="0" strike="noStrike" dirty="0" err="1">
                <a:solidFill>
                  <a:srgbClr val="595959"/>
                </a:solidFill>
                <a:effectLst/>
                <a:latin typeface="Harding"/>
              </a:rPr>
              <a:t>big</a:t>
            </a:r>
            <a:r>
              <a:rPr lang="de-DE" sz="1200" b="0" i="0" strike="noStrike" dirty="0">
                <a:solidFill>
                  <a:srgbClr val="595959"/>
                </a:solidFill>
                <a:effectLst/>
                <a:latin typeface="Harding"/>
              </a:rPr>
              <a:t> </a:t>
            </a:r>
            <a:r>
              <a:rPr lang="de-DE" sz="1200" b="0" i="0" strike="noStrike" dirty="0" err="1">
                <a:solidFill>
                  <a:srgbClr val="595959"/>
                </a:solidFill>
                <a:effectLst/>
                <a:latin typeface="Harding"/>
              </a:rPr>
              <a:t>breakthroughs</a:t>
            </a:r>
            <a:r>
              <a:rPr lang="de-DE" sz="1200" b="0" i="0" strike="noStrike" dirty="0">
                <a:solidFill>
                  <a:srgbClr val="595959"/>
                </a:solidFill>
                <a:effectLst/>
                <a:latin typeface="Harding"/>
              </a:rPr>
              <a:t>. The </a:t>
            </a:r>
            <a:r>
              <a:rPr lang="de-DE" sz="1200" b="0" i="0" strike="noStrike" dirty="0" err="1">
                <a:solidFill>
                  <a:srgbClr val="595959"/>
                </a:solidFill>
                <a:effectLst/>
                <a:latin typeface="Harding"/>
              </a:rPr>
              <a:t>methodologies</a:t>
            </a:r>
            <a:r>
              <a:rPr lang="de-DE" sz="1200" b="0" i="0" strike="noStrike" dirty="0">
                <a:solidFill>
                  <a:srgbClr val="595959"/>
                </a:solidFill>
                <a:effectLst/>
                <a:latin typeface="Harding"/>
              </a:rPr>
              <a:t> </a:t>
            </a:r>
            <a:r>
              <a:rPr lang="de-DE" sz="1200" b="0" i="0" strike="noStrike" dirty="0" err="1">
                <a:solidFill>
                  <a:srgbClr val="595959"/>
                </a:solidFill>
                <a:effectLst/>
                <a:latin typeface="Harding"/>
              </a:rPr>
              <a:t>that</a:t>
            </a:r>
            <a:r>
              <a:rPr lang="de-DE" sz="1200" b="0" i="0" strike="noStrike" dirty="0">
                <a:solidFill>
                  <a:srgbClr val="595959"/>
                </a:solidFill>
                <a:effectLst/>
                <a:latin typeface="Harding"/>
              </a:rPr>
              <a:t> </a:t>
            </a:r>
            <a:r>
              <a:rPr lang="de-DE" sz="1200" b="0" i="0" strike="noStrike" dirty="0" err="1">
                <a:solidFill>
                  <a:srgbClr val="595959"/>
                </a:solidFill>
                <a:effectLst/>
                <a:latin typeface="Harding"/>
              </a:rPr>
              <a:t>allow</a:t>
            </a:r>
            <a:r>
              <a:rPr lang="de-DE" sz="1200" b="0" i="0" strike="noStrike" dirty="0">
                <a:solidFill>
                  <a:srgbClr val="595959"/>
                </a:solidFill>
                <a:effectLst/>
                <a:latin typeface="Harding"/>
              </a:rPr>
              <a:t> you </a:t>
            </a:r>
            <a:r>
              <a:rPr lang="de-DE" sz="1200" b="0" i="0" strike="noStrike" dirty="0" err="1">
                <a:solidFill>
                  <a:srgbClr val="595959"/>
                </a:solidFill>
                <a:effectLst/>
                <a:latin typeface="Harding"/>
              </a:rPr>
              <a:t>to</a:t>
            </a:r>
            <a:r>
              <a:rPr lang="de-DE" sz="1200" b="0" i="0" strike="noStrike" dirty="0">
                <a:solidFill>
                  <a:srgbClr val="595959"/>
                </a:solidFill>
                <a:effectLst/>
                <a:latin typeface="Harding"/>
              </a:rPr>
              <a:t> do </a:t>
            </a:r>
            <a:r>
              <a:rPr lang="de-DE" sz="1200" b="0" i="0" strike="noStrike" dirty="0" err="1">
                <a:solidFill>
                  <a:srgbClr val="595959"/>
                </a:solidFill>
                <a:effectLst/>
                <a:latin typeface="Harding"/>
              </a:rPr>
              <a:t>protein</a:t>
            </a:r>
            <a:r>
              <a:rPr lang="de-DE" sz="1200" b="0" i="0" strike="noStrike" dirty="0">
                <a:solidFill>
                  <a:srgbClr val="595959"/>
                </a:solidFill>
                <a:effectLst/>
                <a:latin typeface="Harding"/>
              </a:rPr>
              <a:t> </a:t>
            </a:r>
            <a:r>
              <a:rPr lang="de-DE" sz="1200" b="0" i="0" strike="noStrike" dirty="0" err="1">
                <a:solidFill>
                  <a:srgbClr val="595959"/>
                </a:solidFill>
                <a:effectLst/>
                <a:latin typeface="Harding"/>
              </a:rPr>
              <a:t>prediction</a:t>
            </a:r>
            <a:r>
              <a:rPr lang="de-DE" sz="1200" b="0" i="0" strike="noStrike" dirty="0">
                <a:solidFill>
                  <a:srgbClr val="595959"/>
                </a:solidFill>
                <a:effectLst/>
                <a:latin typeface="Harding"/>
              </a:rPr>
              <a:t> and </a:t>
            </a:r>
            <a:r>
              <a:rPr lang="de-DE" sz="1200" b="0" i="0" strike="noStrike" dirty="0" err="1">
                <a:solidFill>
                  <a:srgbClr val="595959"/>
                </a:solidFill>
                <a:effectLst/>
                <a:latin typeface="Harding"/>
              </a:rPr>
              <a:t>protein</a:t>
            </a:r>
            <a:r>
              <a:rPr lang="de-DE" sz="1200" b="0" i="0" strike="noStrike" dirty="0">
                <a:solidFill>
                  <a:srgbClr val="595959"/>
                </a:solidFill>
                <a:effectLst/>
                <a:latin typeface="Harding"/>
              </a:rPr>
              <a:t> design — </a:t>
            </a:r>
            <a:r>
              <a:rPr lang="de-DE" sz="1200" b="0" i="0" strike="noStrike" dirty="0" err="1">
                <a:solidFill>
                  <a:srgbClr val="595959"/>
                </a:solidFill>
                <a:effectLst/>
                <a:latin typeface="Harding"/>
              </a:rPr>
              <a:t>the</a:t>
            </a:r>
            <a:r>
              <a:rPr lang="de-DE" sz="1200" b="0" i="0" strike="noStrike" dirty="0">
                <a:solidFill>
                  <a:srgbClr val="595959"/>
                </a:solidFill>
                <a:effectLst/>
                <a:latin typeface="Harding"/>
              </a:rPr>
              <a:t> same </a:t>
            </a:r>
            <a:r>
              <a:rPr lang="de-DE" sz="1200" b="0" i="0" strike="noStrike" dirty="0" err="1">
                <a:solidFill>
                  <a:srgbClr val="595959"/>
                </a:solidFill>
                <a:effectLst/>
                <a:latin typeface="Harding"/>
              </a:rPr>
              <a:t>thing</a:t>
            </a:r>
            <a:r>
              <a:rPr lang="de-DE" sz="1200" b="0" i="0" strike="noStrike" dirty="0">
                <a:solidFill>
                  <a:srgbClr val="595959"/>
                </a:solidFill>
                <a:effectLst/>
                <a:latin typeface="Harding"/>
              </a:rPr>
              <a:t> </a:t>
            </a:r>
            <a:r>
              <a:rPr lang="de-DE" sz="1200" b="0" i="0" strike="noStrike" dirty="0" err="1">
                <a:solidFill>
                  <a:srgbClr val="595959"/>
                </a:solidFill>
                <a:effectLst/>
                <a:latin typeface="Harding"/>
              </a:rPr>
              <a:t>could</a:t>
            </a:r>
            <a:r>
              <a:rPr lang="de-DE" sz="1200" b="0" i="0" strike="noStrike" dirty="0">
                <a:solidFill>
                  <a:srgbClr val="595959"/>
                </a:solidFill>
                <a:effectLst/>
                <a:latin typeface="Harding"/>
              </a:rPr>
              <a:t> happen in </a:t>
            </a:r>
            <a:r>
              <a:rPr lang="de-DE" sz="1200" b="0" i="0" strike="noStrike" dirty="0" err="1">
                <a:solidFill>
                  <a:srgbClr val="595959"/>
                </a:solidFill>
                <a:effectLst/>
                <a:latin typeface="Harding"/>
              </a:rPr>
              <a:t>chemistry</a:t>
            </a:r>
            <a:r>
              <a:rPr lang="de-DE" sz="1200" b="0" i="0" strike="noStrike" dirty="0">
                <a:solidFill>
                  <a:srgbClr val="595959"/>
                </a:solidFill>
                <a:effectLst/>
                <a:latin typeface="Harding"/>
              </a:rPr>
              <a:t>. </a:t>
            </a:r>
            <a:r>
              <a:rPr lang="de-DE" sz="1200" b="0" i="0" strike="noStrike" dirty="0" err="1">
                <a:solidFill>
                  <a:srgbClr val="595959"/>
                </a:solidFill>
                <a:effectLst/>
                <a:latin typeface="Harding"/>
              </a:rPr>
              <a:t>It</a:t>
            </a:r>
            <a:r>
              <a:rPr lang="de-DE" sz="1200" b="0" i="0" strike="noStrike" dirty="0">
                <a:solidFill>
                  <a:srgbClr val="595959"/>
                </a:solidFill>
                <a:effectLst/>
                <a:latin typeface="Harding"/>
              </a:rPr>
              <a:t> </a:t>
            </a:r>
            <a:r>
              <a:rPr lang="de-DE" sz="1200" b="0" i="0" strike="noStrike" dirty="0" err="1">
                <a:solidFill>
                  <a:srgbClr val="595959"/>
                </a:solidFill>
                <a:effectLst/>
                <a:latin typeface="Harding"/>
              </a:rPr>
              <a:t>could</a:t>
            </a:r>
            <a:r>
              <a:rPr lang="de-DE" sz="1200" b="0" i="0" strike="noStrike" dirty="0">
                <a:solidFill>
                  <a:srgbClr val="595959"/>
                </a:solidFill>
                <a:effectLst/>
                <a:latin typeface="Harding"/>
              </a:rPr>
              <a:t> happen in </a:t>
            </a:r>
            <a:r>
              <a:rPr lang="de-DE" sz="1200" b="0" i="0" strike="noStrike" dirty="0" err="1">
                <a:solidFill>
                  <a:srgbClr val="595959"/>
                </a:solidFill>
                <a:effectLst/>
                <a:latin typeface="Harding"/>
              </a:rPr>
              <a:t>geology</a:t>
            </a:r>
            <a:r>
              <a:rPr lang="de-DE" sz="1200" b="0" i="0" strike="noStrike" dirty="0">
                <a:solidFill>
                  <a:srgbClr val="595959"/>
                </a:solidFill>
                <a:effectLst/>
                <a:latin typeface="Harding"/>
              </a:rPr>
              <a:t>. </a:t>
            </a:r>
            <a:r>
              <a:rPr lang="de-DE" sz="1200" b="0" i="0" strike="noStrike" dirty="0" err="1">
                <a:solidFill>
                  <a:srgbClr val="595959"/>
                </a:solidFill>
                <a:effectLst/>
                <a:latin typeface="Harding"/>
              </a:rPr>
              <a:t>It</a:t>
            </a:r>
            <a:r>
              <a:rPr lang="de-DE" sz="1200" b="0" i="0" strike="noStrike" dirty="0">
                <a:solidFill>
                  <a:srgbClr val="595959"/>
                </a:solidFill>
                <a:effectLst/>
                <a:latin typeface="Harding"/>
              </a:rPr>
              <a:t> </a:t>
            </a:r>
            <a:r>
              <a:rPr lang="de-DE" sz="1200" b="0" i="0" strike="noStrike" dirty="0" err="1">
                <a:solidFill>
                  <a:srgbClr val="595959"/>
                </a:solidFill>
                <a:effectLst/>
                <a:latin typeface="Harding"/>
              </a:rPr>
              <a:t>could</a:t>
            </a:r>
            <a:r>
              <a:rPr lang="de-DE" sz="1200" b="0" i="0" strike="noStrike" dirty="0">
                <a:solidFill>
                  <a:srgbClr val="595959"/>
                </a:solidFill>
                <a:effectLst/>
                <a:latin typeface="Harding"/>
              </a:rPr>
              <a:t> happen in </a:t>
            </a:r>
            <a:r>
              <a:rPr lang="de-DE" sz="1200" b="0" i="0" strike="noStrike" dirty="0" err="1">
                <a:solidFill>
                  <a:srgbClr val="595959"/>
                </a:solidFill>
                <a:effectLst/>
                <a:latin typeface="Harding"/>
              </a:rPr>
              <a:t>physics</a:t>
            </a:r>
            <a:r>
              <a:rPr lang="de-DE" sz="1200" dirty="0">
                <a:solidFill>
                  <a:srgbClr val="595959"/>
                </a:solidFill>
                <a:latin typeface="Harding"/>
              </a:rPr>
              <a:t>. [1]</a:t>
            </a:r>
            <a:endParaRPr lang="de-DE" sz="1200" b="0" i="0" u="none" strike="noStrike" dirty="0">
              <a:solidFill>
                <a:srgbClr val="595959"/>
              </a:solidFill>
              <a:effectLst/>
              <a:latin typeface="Harding"/>
            </a:endParaRPr>
          </a:p>
        </p:txBody>
      </p:sp>
      <p:pic>
        <p:nvPicPr>
          <p:cNvPr id="8" name="Grafik 7">
            <a:extLst>
              <a:ext uri="{FF2B5EF4-FFF2-40B4-BE49-F238E27FC236}">
                <a16:creationId xmlns:a16="http://schemas.microsoft.com/office/drawing/2014/main" id="{11D32590-B6EF-61D4-442D-724320D3CC68}"/>
              </a:ext>
            </a:extLst>
          </p:cNvPr>
          <p:cNvPicPr>
            <a:picLocks noChangeAspect="1"/>
          </p:cNvPicPr>
          <p:nvPr/>
        </p:nvPicPr>
        <p:blipFill>
          <a:blip r:embed="rId4"/>
          <a:stretch>
            <a:fillRect/>
          </a:stretch>
        </p:blipFill>
        <p:spPr>
          <a:xfrm>
            <a:off x="8874700" y="3429000"/>
            <a:ext cx="2982338" cy="2344629"/>
          </a:xfrm>
          <a:prstGeom prst="rect">
            <a:avLst/>
          </a:prstGeom>
          <a:effectLst>
            <a:softEdge rad="98881"/>
          </a:effectLst>
        </p:spPr>
      </p:pic>
      <p:sp>
        <p:nvSpPr>
          <p:cNvPr id="10" name="Textfeld 9">
            <a:extLst>
              <a:ext uri="{FF2B5EF4-FFF2-40B4-BE49-F238E27FC236}">
                <a16:creationId xmlns:a16="http://schemas.microsoft.com/office/drawing/2014/main" id="{B371301C-0924-A879-1DF9-257696B70AA1}"/>
              </a:ext>
            </a:extLst>
          </p:cNvPr>
          <p:cNvSpPr txBox="1"/>
          <p:nvPr/>
        </p:nvSpPr>
        <p:spPr>
          <a:xfrm>
            <a:off x="6769161" y="5504090"/>
            <a:ext cx="3375903" cy="923330"/>
          </a:xfrm>
          <a:prstGeom prst="rect">
            <a:avLst/>
          </a:prstGeom>
          <a:noFill/>
        </p:spPr>
        <p:txBody>
          <a:bodyPr wrap="square">
            <a:spAutoFit/>
          </a:bodyPr>
          <a:lstStyle/>
          <a:p>
            <a:r>
              <a:rPr lang="de-DE" b="0" i="0" u="none" strike="noStrike" dirty="0" err="1">
                <a:solidFill>
                  <a:srgbClr val="595959"/>
                </a:solidFill>
                <a:effectLst/>
              </a:rPr>
              <a:t>Crystallographer</a:t>
            </a:r>
            <a:r>
              <a:rPr lang="de-DE" b="0" i="0" u="none" strike="noStrike" dirty="0">
                <a:solidFill>
                  <a:srgbClr val="595959"/>
                </a:solidFill>
                <a:effectLst/>
              </a:rPr>
              <a:t> </a:t>
            </a:r>
          </a:p>
          <a:p>
            <a:r>
              <a:rPr lang="de-DE" b="0" i="0" u="none" strike="noStrike" dirty="0">
                <a:solidFill>
                  <a:srgbClr val="595959"/>
                </a:solidFill>
                <a:effectLst/>
              </a:rPr>
              <a:t>Helen Berman </a:t>
            </a:r>
            <a:r>
              <a:rPr lang="de-DE" b="0" i="0" u="none" strike="noStrike" dirty="0" err="1">
                <a:solidFill>
                  <a:srgbClr val="595959"/>
                </a:solidFill>
                <a:effectLst/>
              </a:rPr>
              <a:t>co-founded</a:t>
            </a:r>
            <a:r>
              <a:rPr lang="de-DE" b="0" i="0" u="none" strike="noStrike" dirty="0">
                <a:solidFill>
                  <a:srgbClr val="595959"/>
                </a:solidFill>
                <a:effectLst/>
              </a:rPr>
              <a:t> </a:t>
            </a:r>
            <a:r>
              <a:rPr lang="de-DE" b="0" i="0" u="none" strike="noStrike" dirty="0" err="1">
                <a:solidFill>
                  <a:srgbClr val="595959"/>
                </a:solidFill>
                <a:effectLst/>
              </a:rPr>
              <a:t>the</a:t>
            </a:r>
            <a:r>
              <a:rPr lang="de-DE" b="0" i="0" u="none" strike="noStrike" dirty="0">
                <a:solidFill>
                  <a:srgbClr val="595959"/>
                </a:solidFill>
                <a:effectLst/>
              </a:rPr>
              <a:t> Protein Data Bank in </a:t>
            </a:r>
            <a:r>
              <a:rPr lang="de-DE" b="0" i="0" u="none" strike="noStrike" dirty="0" err="1">
                <a:solidFill>
                  <a:srgbClr val="595959"/>
                </a:solidFill>
                <a:effectLst/>
              </a:rPr>
              <a:t>the</a:t>
            </a:r>
            <a:r>
              <a:rPr lang="de-DE" b="0" i="0" u="none" strike="noStrike" dirty="0">
                <a:solidFill>
                  <a:srgbClr val="595959"/>
                </a:solidFill>
                <a:effectLst/>
              </a:rPr>
              <a:t> 1960s.</a:t>
            </a:r>
            <a:endParaRPr lang="de-DE" dirty="0">
              <a:solidFill>
                <a:srgbClr val="595959"/>
              </a:solidFill>
            </a:endParaRPr>
          </a:p>
        </p:txBody>
      </p:sp>
      <p:pic>
        <p:nvPicPr>
          <p:cNvPr id="12" name="Grafik 11">
            <a:extLst>
              <a:ext uri="{FF2B5EF4-FFF2-40B4-BE49-F238E27FC236}">
                <a16:creationId xmlns:a16="http://schemas.microsoft.com/office/drawing/2014/main" id="{EDE6D533-CDCE-F619-74CF-6F5A8DA28094}"/>
              </a:ext>
            </a:extLst>
          </p:cNvPr>
          <p:cNvPicPr>
            <a:picLocks noChangeAspect="1"/>
          </p:cNvPicPr>
          <p:nvPr/>
        </p:nvPicPr>
        <p:blipFill>
          <a:blip r:embed="rId5"/>
          <a:stretch>
            <a:fillRect/>
          </a:stretch>
        </p:blipFill>
        <p:spPr>
          <a:xfrm>
            <a:off x="6635750" y="2571832"/>
            <a:ext cx="4746456" cy="679741"/>
          </a:xfrm>
          <a:prstGeom prst="rect">
            <a:avLst/>
          </a:prstGeom>
        </p:spPr>
      </p:pic>
      <p:sp>
        <p:nvSpPr>
          <p:cNvPr id="3" name="Titel 2">
            <a:extLst>
              <a:ext uri="{FF2B5EF4-FFF2-40B4-BE49-F238E27FC236}">
                <a16:creationId xmlns:a16="http://schemas.microsoft.com/office/drawing/2014/main" id="{8C474273-ED3A-4A20-9FFB-2FF92BA9169D}"/>
              </a:ext>
            </a:extLst>
          </p:cNvPr>
          <p:cNvSpPr>
            <a:spLocks noGrp="1"/>
          </p:cNvSpPr>
          <p:nvPr>
            <p:ph type="title"/>
          </p:nvPr>
        </p:nvSpPr>
        <p:spPr>
          <a:noFill/>
          <a:ln>
            <a:noFill/>
          </a:ln>
        </p:spPr>
        <p:txBody>
          <a:bodyPr spcFirstLastPara="1" wrap="square" lIns="0" tIns="0" rIns="0" bIns="0" anchor="t" anchorCtr="0">
            <a:normAutofit fontScale="90000"/>
          </a:bodyPr>
          <a:lstStyle/>
          <a:p>
            <a:r>
              <a:rPr lang="en-US" b="0" dirty="0">
                <a:solidFill>
                  <a:schemeClr val="dk2"/>
                </a:solidFill>
                <a:latin typeface="Fira Sans Medium"/>
              </a:rPr>
              <a:t>The PDB as bases for AI revolution in biology</a:t>
            </a:r>
            <a:br>
              <a:rPr lang="en-US" b="0" dirty="0">
                <a:solidFill>
                  <a:schemeClr val="dk2"/>
                </a:solidFill>
                <a:latin typeface="Fira Sans Medium"/>
              </a:rPr>
            </a:br>
            <a:endParaRPr lang="en-US" b="0" dirty="0">
              <a:solidFill>
                <a:schemeClr val="dk2"/>
              </a:solidFill>
              <a:latin typeface="Fira Sans Medium"/>
            </a:endParaRPr>
          </a:p>
        </p:txBody>
      </p:sp>
      <p:sp>
        <p:nvSpPr>
          <p:cNvPr id="5" name="Inhaltsplatzhalter 4">
            <a:extLst>
              <a:ext uri="{FF2B5EF4-FFF2-40B4-BE49-F238E27FC236}">
                <a16:creationId xmlns:a16="http://schemas.microsoft.com/office/drawing/2014/main" id="{90E0DD24-151F-47F3-94F7-4B894DE4AA3F}"/>
              </a:ext>
            </a:extLst>
          </p:cNvPr>
          <p:cNvSpPr>
            <a:spLocks noGrp="1"/>
          </p:cNvSpPr>
          <p:nvPr>
            <p:ph sz="quarter" idx="10"/>
          </p:nvPr>
        </p:nvSpPr>
        <p:spPr>
          <a:noFill/>
          <a:ln>
            <a:noFill/>
          </a:ln>
        </p:spPr>
        <p:txBody>
          <a:bodyPr spcFirstLastPara="1" wrap="square" lIns="0" tIns="0" rIns="0" bIns="0" anchor="t" anchorCtr="0">
            <a:normAutofit fontScale="92500" lnSpcReduction="20000"/>
          </a:bodyPr>
          <a:lstStyle/>
          <a:p>
            <a:r>
              <a:rPr lang="en-150" dirty="0"/>
              <a:t>Inspiration for DAPHNE4NFDI</a:t>
            </a:r>
            <a:endParaRPr lang="en-US" dirty="0"/>
          </a:p>
        </p:txBody>
      </p:sp>
      <p:sp>
        <p:nvSpPr>
          <p:cNvPr id="7" name="Inhaltsplatzhalter 6">
            <a:extLst>
              <a:ext uri="{FF2B5EF4-FFF2-40B4-BE49-F238E27FC236}">
                <a16:creationId xmlns:a16="http://schemas.microsoft.com/office/drawing/2014/main" id="{1616796A-FF71-44BC-9A5F-BD63010864D5}"/>
              </a:ext>
            </a:extLst>
          </p:cNvPr>
          <p:cNvSpPr>
            <a:spLocks noGrp="1"/>
          </p:cNvSpPr>
          <p:nvPr>
            <p:ph sz="quarter" idx="11"/>
          </p:nvPr>
        </p:nvSpPr>
        <p:spPr>
          <a:xfrm>
            <a:off x="1218161" y="6358466"/>
            <a:ext cx="10212388" cy="212725"/>
          </a:xfrm>
        </p:spPr>
        <p:txBody>
          <a:bodyPr>
            <a:normAutofit fontScale="62500" lnSpcReduction="20000"/>
          </a:bodyPr>
          <a:lstStyle/>
          <a:p>
            <a:pPr>
              <a:spcBef>
                <a:spcPts val="0"/>
              </a:spcBef>
            </a:pPr>
            <a:r>
              <a:rPr lang="en-US" sz="1000" dirty="0"/>
              <a:t>[1] Nature 634, 1028-1029 (2024)</a:t>
            </a:r>
          </a:p>
          <a:p>
            <a:pPr>
              <a:spcBef>
                <a:spcPts val="0"/>
              </a:spcBef>
            </a:pPr>
            <a:r>
              <a:rPr lang="pt-BR" sz="1000" dirty="0"/>
              <a:t>historical perspectives: Acta Cryst. A 64, 88 (2007) &amp; Nature 634, 1028 (2024)</a:t>
            </a:r>
          </a:p>
          <a:p>
            <a:endParaRPr lang="en-US" sz="1000" dirty="0"/>
          </a:p>
        </p:txBody>
      </p:sp>
      <p:pic>
        <p:nvPicPr>
          <p:cNvPr id="11" name="Grafik 10">
            <a:extLst>
              <a:ext uri="{FF2B5EF4-FFF2-40B4-BE49-F238E27FC236}">
                <a16:creationId xmlns:a16="http://schemas.microsoft.com/office/drawing/2014/main" id="{9E8CC184-38E5-482A-B065-08632FFA4129}"/>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bwMode="auto">
          <a:xfrm>
            <a:off x="9574953" y="239025"/>
            <a:ext cx="1765695" cy="1066410"/>
          </a:xfrm>
          <a:prstGeom prst="rect">
            <a:avLst/>
          </a:prstGeom>
        </p:spPr>
      </p:pic>
    </p:spTree>
    <p:extLst>
      <p:ext uri="{BB962C8B-B14F-4D97-AF65-F5344CB8AC3E}">
        <p14:creationId xmlns:p14="http://schemas.microsoft.com/office/powerpoint/2010/main" val="136912687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65"/>
        <p:cNvGrpSpPr/>
        <p:nvPr/>
      </p:nvGrpSpPr>
      <p:grpSpPr>
        <a:xfrm>
          <a:off x="0" y="0"/>
          <a:ext cx="0" cy="0"/>
          <a:chOff x="0" y="0"/>
          <a:chExt cx="0" cy="0"/>
        </a:xfrm>
      </p:grpSpPr>
      <p:sp>
        <p:nvSpPr>
          <p:cNvPr id="166" name="Google Shape;166;p2"/>
          <p:cNvSpPr txBox="1">
            <a:spLocks noGrp="1"/>
          </p:cNvSpPr>
          <p:nvPr>
            <p:ph type="ctrTitle"/>
          </p:nvPr>
        </p:nvSpPr>
        <p:spPr>
          <a:xfrm>
            <a:off x="790673" y="1631716"/>
            <a:ext cx="9309768" cy="2901381"/>
          </a:xfrm>
          <a:prstGeom prst="rect">
            <a:avLst/>
          </a:prstGeom>
          <a:noFill/>
          <a:ln>
            <a:noFill/>
          </a:ln>
        </p:spPr>
        <p:txBody>
          <a:bodyPr spcFirstLastPara="1" wrap="square" lIns="0" tIns="0" rIns="0" bIns="0" anchor="t" anchorCtr="0">
            <a:noAutofit/>
          </a:bodyPr>
          <a:lstStyle/>
          <a:p>
            <a:pPr marL="0" lvl="0" indent="0" algn="l" rtl="0">
              <a:lnSpc>
                <a:spcPct val="200000"/>
              </a:lnSpc>
              <a:spcBef>
                <a:spcPts val="0"/>
              </a:spcBef>
              <a:spcAft>
                <a:spcPts val="0"/>
              </a:spcAft>
              <a:buClr>
                <a:schemeClr val="dk1"/>
              </a:buClr>
              <a:buSzPts val="3600"/>
              <a:buFont typeface="Fira Sans Light"/>
              <a:buNone/>
            </a:pPr>
            <a:r>
              <a:rPr lang="de-DE" sz="3600"/>
              <a:t>More and more research results are achieved by using </a:t>
            </a:r>
            <a:r>
              <a:rPr lang="de-DE" sz="3600">
                <a:solidFill>
                  <a:schemeClr val="dk2"/>
                </a:solidFill>
                <a:latin typeface="Fira Sans Medium"/>
                <a:ea typeface="Fira Sans Medium"/>
                <a:cs typeface="Fira Sans Medium"/>
                <a:sym typeface="Fira Sans Medium"/>
              </a:rPr>
              <a:t>already existing </a:t>
            </a:r>
            <a:r>
              <a:rPr lang="de-DE" sz="3600"/>
              <a:t>research data.</a:t>
            </a:r>
            <a:endParaRPr/>
          </a:p>
        </p:txBody>
      </p:sp>
      <p:sp>
        <p:nvSpPr>
          <p:cNvPr id="167" name="Google Shape;167;p2"/>
          <p:cNvSpPr txBox="1">
            <a:spLocks noGrp="1"/>
          </p:cNvSpPr>
          <p:nvPr>
            <p:ph type="body" idx="1"/>
          </p:nvPr>
        </p:nvSpPr>
        <p:spPr>
          <a:xfrm>
            <a:off x="822499" y="4808092"/>
            <a:ext cx="9277942" cy="842942"/>
          </a:xfrm>
          <a:prstGeom prst="rect">
            <a:avLst/>
          </a:prstGeom>
          <a:noFill/>
          <a:ln>
            <a:noFill/>
          </a:ln>
        </p:spPr>
        <p:txBody>
          <a:bodyPr spcFirstLastPara="1" wrap="square" lIns="0" tIns="0" rIns="0" bIns="0" anchor="t" anchorCtr="0">
            <a:noAutofit/>
          </a:bodyPr>
          <a:lstStyle/>
          <a:p>
            <a:pPr marL="0" lvl="0" indent="0" algn="l" rtl="0">
              <a:lnSpc>
                <a:spcPct val="130000"/>
              </a:lnSpc>
              <a:spcBef>
                <a:spcPts val="0"/>
              </a:spcBef>
              <a:spcAft>
                <a:spcPts val="0"/>
              </a:spcAft>
              <a:buClr>
                <a:srgbClr val="7F7F7F"/>
              </a:buClr>
              <a:buSzPts val="2000"/>
              <a:buFont typeface="Fira Sans Light"/>
              <a:buNone/>
            </a:pPr>
            <a:r>
              <a:rPr lang="de-DE">
                <a:solidFill>
                  <a:srgbClr val="7F7F7F"/>
                </a:solidFill>
                <a:latin typeface="Fira Sans Light"/>
                <a:ea typeface="Fira Sans Light"/>
                <a:cs typeface="Fira Sans Light"/>
                <a:sym typeface="Fira Sans Light"/>
              </a:rPr>
              <a:t>see FAIR principles: </a:t>
            </a:r>
            <a:r>
              <a:rPr lang="de-DE" u="sng">
                <a:solidFill>
                  <a:schemeClr val="hlink"/>
                </a:solidFill>
                <a:latin typeface="Fira Sans Light"/>
                <a:ea typeface="Fira Sans Light"/>
                <a:cs typeface="Fira Sans Light"/>
                <a:sym typeface="Fira Sans Light"/>
                <a:hlinkClick r:id="rId3"/>
              </a:rPr>
              <a:t>https://doi.org/10.1038/sdata.2016.18</a:t>
            </a:r>
            <a:endParaRPr>
              <a:latin typeface="Fira Sans Light"/>
              <a:ea typeface="Fira Sans Light"/>
              <a:cs typeface="Fira Sans Light"/>
              <a:sym typeface="Fira Sans Light"/>
            </a:endParaRPr>
          </a:p>
        </p:txBody>
      </p:sp>
      <p:sp>
        <p:nvSpPr>
          <p:cNvPr id="168" name="Google Shape;168;p2"/>
          <p:cNvSpPr txBox="1">
            <a:spLocks noGrp="1"/>
          </p:cNvSpPr>
          <p:nvPr>
            <p:ph type="sldNum" idx="12"/>
          </p:nvPr>
        </p:nvSpPr>
        <p:spPr>
          <a:xfrm>
            <a:off x="11183814" y="6403006"/>
            <a:ext cx="347261" cy="180000"/>
          </a:xfrm>
          <a:prstGeom prst="rect">
            <a:avLst/>
          </a:prstGeom>
          <a:noFill/>
          <a:ln>
            <a:noFill/>
          </a:ln>
        </p:spPr>
        <p:txBody>
          <a:bodyPr spcFirstLastPara="1" wrap="square" lIns="0" tIns="0" rIns="0" bIns="0" anchor="t" anchorCtr="0">
            <a:noAutofit/>
          </a:bodyPr>
          <a:lstStyle/>
          <a:p>
            <a:pPr marL="0" lvl="0" indent="0" algn="r" rtl="0">
              <a:lnSpc>
                <a:spcPct val="140000"/>
              </a:lnSpc>
              <a:spcBef>
                <a:spcPts val="0"/>
              </a:spcBef>
              <a:spcAft>
                <a:spcPts val="0"/>
              </a:spcAft>
              <a:buNone/>
            </a:pPr>
            <a:fld id="{00000000-1234-1234-1234-123412341234}" type="slidenum">
              <a:rPr lang="de-DE"/>
              <a:t>2</a:t>
            </a:fld>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Pfeil: nach rechts gekrümmt 7">
            <a:extLst>
              <a:ext uri="{FF2B5EF4-FFF2-40B4-BE49-F238E27FC236}">
                <a16:creationId xmlns:a16="http://schemas.microsoft.com/office/drawing/2014/main" id="{565228CF-178D-4D87-B07D-D0DF95A3D99A}"/>
              </a:ext>
            </a:extLst>
          </p:cNvPr>
          <p:cNvSpPr/>
          <p:nvPr/>
        </p:nvSpPr>
        <p:spPr>
          <a:xfrm rot="16200000" flipV="1">
            <a:off x="2081311" y="2760013"/>
            <a:ext cx="567039" cy="1831889"/>
          </a:xfrm>
          <a:prstGeom prst="curved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2" name="Titel 1">
            <a:extLst>
              <a:ext uri="{FF2B5EF4-FFF2-40B4-BE49-F238E27FC236}">
                <a16:creationId xmlns:a16="http://schemas.microsoft.com/office/drawing/2014/main" id="{383E53D1-00FB-43A9-8C42-812813F78968}"/>
              </a:ext>
            </a:extLst>
          </p:cNvPr>
          <p:cNvSpPr>
            <a:spLocks noGrp="1"/>
          </p:cNvSpPr>
          <p:nvPr>
            <p:ph type="title"/>
          </p:nvPr>
        </p:nvSpPr>
        <p:spPr>
          <a:xfrm>
            <a:off x="869571" y="137708"/>
            <a:ext cx="10641389" cy="548241"/>
          </a:xfrm>
          <a:noFill/>
          <a:ln>
            <a:noFill/>
          </a:ln>
        </p:spPr>
        <p:txBody>
          <a:bodyPr spcFirstLastPara="1" wrap="square" lIns="0" tIns="0" rIns="0" bIns="0" anchor="t" anchorCtr="0">
            <a:normAutofit/>
          </a:bodyPr>
          <a:lstStyle/>
          <a:p>
            <a:r>
              <a:rPr lang="en-US" b="0" dirty="0">
                <a:solidFill>
                  <a:schemeClr val="dk2"/>
                </a:solidFill>
                <a:latin typeface="Fira Sans Medium"/>
              </a:rPr>
              <a:t>Research </a:t>
            </a:r>
            <a:r>
              <a:rPr lang="en-GB" b="0" dirty="0">
                <a:solidFill>
                  <a:schemeClr val="dk2"/>
                </a:solidFill>
                <a:latin typeface="Fira Sans Medium"/>
              </a:rPr>
              <a:t>data management data lifecycle</a:t>
            </a:r>
          </a:p>
        </p:txBody>
      </p:sp>
      <p:sp>
        <p:nvSpPr>
          <p:cNvPr id="3" name="Inhaltsplatzhalter 2">
            <a:extLst>
              <a:ext uri="{FF2B5EF4-FFF2-40B4-BE49-F238E27FC236}">
                <a16:creationId xmlns:a16="http://schemas.microsoft.com/office/drawing/2014/main" id="{75744B02-F12E-4487-92C5-A744FC869B59}"/>
              </a:ext>
            </a:extLst>
          </p:cNvPr>
          <p:cNvSpPr>
            <a:spLocks noGrp="1"/>
          </p:cNvSpPr>
          <p:nvPr>
            <p:ph sz="quarter" idx="10"/>
          </p:nvPr>
        </p:nvSpPr>
        <p:spPr>
          <a:xfrm>
            <a:off x="870719" y="708286"/>
            <a:ext cx="10640242" cy="393364"/>
          </a:xfrm>
        </p:spPr>
        <p:txBody>
          <a:bodyPr>
            <a:normAutofit fontScale="92500" lnSpcReduction="20000"/>
          </a:bodyPr>
          <a:lstStyle/>
          <a:p>
            <a:r>
              <a:rPr lang="en-GB" dirty="0"/>
              <a:t>W</a:t>
            </a:r>
            <a:r>
              <a:rPr lang="en-150" dirty="0" err="1"/>
              <a:t>orkflows</a:t>
            </a:r>
            <a:r>
              <a:rPr lang="en-150" dirty="0"/>
              <a:t> </a:t>
            </a:r>
            <a:r>
              <a:rPr lang="en-GB" dirty="0"/>
              <a:t>at a largescale research facility and in DAPHNE4NFDI</a:t>
            </a:r>
          </a:p>
        </p:txBody>
      </p:sp>
      <p:sp>
        <p:nvSpPr>
          <p:cNvPr id="4" name="Inhaltsplatzhalter 3">
            <a:extLst>
              <a:ext uri="{FF2B5EF4-FFF2-40B4-BE49-F238E27FC236}">
                <a16:creationId xmlns:a16="http://schemas.microsoft.com/office/drawing/2014/main" id="{2619DC7E-E5AA-4DDE-9972-51EE134D8A39}"/>
              </a:ext>
            </a:extLst>
          </p:cNvPr>
          <p:cNvSpPr>
            <a:spLocks noGrp="1"/>
          </p:cNvSpPr>
          <p:nvPr>
            <p:ph sz="quarter" idx="11"/>
          </p:nvPr>
        </p:nvSpPr>
        <p:spPr/>
        <p:txBody>
          <a:bodyPr/>
          <a:lstStyle/>
          <a:p>
            <a:endParaRPr lang="en-GB"/>
          </a:p>
        </p:txBody>
      </p:sp>
      <p:pic>
        <p:nvPicPr>
          <p:cNvPr id="5" name="image8.png">
            <a:extLst>
              <a:ext uri="{FF2B5EF4-FFF2-40B4-BE49-F238E27FC236}">
                <a16:creationId xmlns:a16="http://schemas.microsoft.com/office/drawing/2014/main" id="{E187D080-3C53-4DE9-96F3-0D7C7AB40F58}"/>
              </a:ext>
            </a:extLst>
          </p:cNvPr>
          <p:cNvPicPr/>
          <p:nvPr/>
        </p:nvPicPr>
        <p:blipFill>
          <a:blip r:embed="rId3"/>
          <a:srcRect/>
          <a:stretch>
            <a:fillRect/>
          </a:stretch>
        </p:blipFill>
        <p:spPr>
          <a:xfrm>
            <a:off x="2378026" y="1306217"/>
            <a:ext cx="9716564" cy="5121203"/>
          </a:xfrm>
          <a:prstGeom prst="rect">
            <a:avLst/>
          </a:prstGeom>
          <a:ln/>
        </p:spPr>
      </p:pic>
      <p:sp>
        <p:nvSpPr>
          <p:cNvPr id="6" name="Eine Ecke des Rechtecks schneiden 100">
            <a:extLst>
              <a:ext uri="{FF2B5EF4-FFF2-40B4-BE49-F238E27FC236}">
                <a16:creationId xmlns:a16="http://schemas.microsoft.com/office/drawing/2014/main" id="{448D3A9A-4B28-456D-9F3F-175E28ABA295}"/>
              </a:ext>
            </a:extLst>
          </p:cNvPr>
          <p:cNvSpPr/>
          <p:nvPr/>
        </p:nvSpPr>
        <p:spPr bwMode="auto">
          <a:xfrm flipH="1">
            <a:off x="1127448" y="2187616"/>
            <a:ext cx="1008112" cy="1121191"/>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18000" y="0"/>
                </a:lnTo>
                <a:lnTo>
                  <a:pt x="21600" y="2264"/>
                </a:lnTo>
                <a:lnTo>
                  <a:pt x="21600" y="21600"/>
                </a:lnTo>
                <a:lnTo>
                  <a:pt x="0" y="21600"/>
                </a:lnTo>
                <a:close/>
              </a:path>
            </a:pathLst>
          </a:custGeom>
          <a:solidFill>
            <a:srgbClr val="FFFFFF"/>
          </a:solidFill>
          <a:ln w="57150">
            <a:solidFill>
              <a:srgbClr val="595959"/>
            </a:solidFill>
          </a:ln>
        </p:spPr>
        <p:txBody>
          <a:bodyPr lIns="45719" rIns="45719" anchor="ctr"/>
          <a:lstStyle/>
          <a:p>
            <a:pPr algn="ctr">
              <a:defRPr sz="1800" b="0">
                <a:solidFill>
                  <a:srgbClr val="FFFFFF"/>
                </a:solidFill>
                <a:latin typeface="+mn-lt"/>
                <a:ea typeface="+mn-ea"/>
                <a:cs typeface="+mn-cs"/>
              </a:defRPr>
            </a:pPr>
            <a:endParaRPr>
              <a:latin typeface="DesySans Office Cn Regular"/>
            </a:endParaRPr>
          </a:p>
        </p:txBody>
      </p:sp>
      <p:sp>
        <p:nvSpPr>
          <p:cNvPr id="7" name="TextBox 52">
            <a:extLst>
              <a:ext uri="{FF2B5EF4-FFF2-40B4-BE49-F238E27FC236}">
                <a16:creationId xmlns:a16="http://schemas.microsoft.com/office/drawing/2014/main" id="{17FFB99F-EA7E-416E-B521-6FC4E9F2EF75}"/>
              </a:ext>
            </a:extLst>
          </p:cNvPr>
          <p:cNvSpPr txBox="1"/>
          <p:nvPr/>
        </p:nvSpPr>
        <p:spPr bwMode="auto">
          <a:xfrm>
            <a:off x="1215648" y="2286546"/>
            <a:ext cx="919912" cy="923330"/>
          </a:xfrm>
          <a:prstGeom prst="rect">
            <a:avLst/>
          </a:prstGeom>
          <a:grpFill/>
          <a:ln w="12700">
            <a:miter lim="400000"/>
          </a:ln>
        </p:spPr>
        <p:txBody>
          <a:bodyPr wrap="square" lIns="45719" rIns="45719">
            <a:spAutoFit/>
          </a:bodyPr>
          <a:lstStyle/>
          <a:p>
            <a:pPr algn="ctr">
              <a:defRPr sz="2000" b="0">
                <a:solidFill>
                  <a:srgbClr val="595959"/>
                </a:solidFill>
                <a:latin typeface="+mn-lt"/>
                <a:ea typeface="+mn-ea"/>
                <a:cs typeface="+mn-cs"/>
              </a:defRPr>
            </a:pPr>
            <a:r>
              <a:rPr lang="en-GB" sz="1400" b="1" dirty="0">
                <a:latin typeface="+mj-lt"/>
              </a:rPr>
              <a:t>Proposal</a:t>
            </a:r>
            <a:endParaRPr sz="1400" dirty="0">
              <a:latin typeface="+mj-lt"/>
            </a:endParaRPr>
          </a:p>
          <a:p>
            <a:pPr algn="ctr">
              <a:defRPr sz="2000" b="0">
                <a:solidFill>
                  <a:srgbClr val="595959"/>
                </a:solidFill>
                <a:latin typeface="+mn-lt"/>
                <a:ea typeface="+mn-ea"/>
                <a:cs typeface="+mn-cs"/>
              </a:defRPr>
            </a:pPr>
            <a:r>
              <a:rPr lang="en-GB" sz="1400" dirty="0">
                <a:latin typeface="+mj-lt"/>
              </a:rPr>
              <a:t>Peer</a:t>
            </a:r>
            <a:endParaRPr sz="1400" dirty="0">
              <a:latin typeface="+mj-lt"/>
            </a:endParaRPr>
          </a:p>
          <a:p>
            <a:pPr algn="ctr">
              <a:defRPr sz="2000" b="0">
                <a:solidFill>
                  <a:srgbClr val="595959"/>
                </a:solidFill>
                <a:latin typeface="+mn-lt"/>
                <a:ea typeface="+mn-ea"/>
                <a:cs typeface="+mn-cs"/>
              </a:defRPr>
            </a:pPr>
            <a:r>
              <a:rPr lang="en-GB" sz="1400" dirty="0">
                <a:latin typeface="+mj-lt"/>
              </a:rPr>
              <a:t>reviewed</a:t>
            </a:r>
            <a:endParaRPr sz="1400" dirty="0">
              <a:latin typeface="+mj-lt"/>
            </a:endParaRPr>
          </a:p>
          <a:p>
            <a:pPr algn="ctr">
              <a:defRPr sz="2000" b="0">
                <a:solidFill>
                  <a:srgbClr val="595959"/>
                </a:solidFill>
                <a:latin typeface="+mn-lt"/>
                <a:ea typeface="+mn-ea"/>
                <a:cs typeface="+mn-cs"/>
              </a:defRPr>
            </a:pPr>
            <a:endParaRPr lang="en-GB" sz="1200" dirty="0"/>
          </a:p>
        </p:txBody>
      </p:sp>
      <p:sp>
        <p:nvSpPr>
          <p:cNvPr id="9" name="Pfeil: nach rechts gekrümmt 8">
            <a:extLst>
              <a:ext uri="{FF2B5EF4-FFF2-40B4-BE49-F238E27FC236}">
                <a16:creationId xmlns:a16="http://schemas.microsoft.com/office/drawing/2014/main" id="{6823E921-3F9A-4410-9BBD-FB0B0F7CF5AA}"/>
              </a:ext>
            </a:extLst>
          </p:cNvPr>
          <p:cNvSpPr/>
          <p:nvPr/>
        </p:nvSpPr>
        <p:spPr>
          <a:xfrm rot="5400000" flipV="1">
            <a:off x="2015481" y="1299205"/>
            <a:ext cx="393364" cy="1435622"/>
          </a:xfrm>
          <a:prstGeom prst="curvedRightArrow">
            <a:avLst/>
          </a:prstGeom>
          <a:solidFill>
            <a:srgbClr val="69388B"/>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11" name="Rechteck 10">
            <a:extLst>
              <a:ext uri="{FF2B5EF4-FFF2-40B4-BE49-F238E27FC236}">
                <a16:creationId xmlns:a16="http://schemas.microsoft.com/office/drawing/2014/main" id="{3DE15971-8E6D-42FD-85CC-01803387E9BD}"/>
              </a:ext>
            </a:extLst>
          </p:cNvPr>
          <p:cNvSpPr/>
          <p:nvPr/>
        </p:nvSpPr>
        <p:spPr>
          <a:xfrm>
            <a:off x="8184232" y="1052736"/>
            <a:ext cx="3717354" cy="962984"/>
          </a:xfrm>
          <a:prstGeom prst="rect">
            <a:avLst/>
          </a:prstGeom>
          <a:solidFill>
            <a:schemeClr val="bg1"/>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dirty="0" err="1">
              <a:solidFill>
                <a:schemeClr val="tx1"/>
              </a:solidFill>
            </a:endParaRPr>
          </a:p>
        </p:txBody>
      </p:sp>
      <p:grpSp>
        <p:nvGrpSpPr>
          <p:cNvPr id="13" name="Gruppieren 12">
            <a:extLst>
              <a:ext uri="{FF2B5EF4-FFF2-40B4-BE49-F238E27FC236}">
                <a16:creationId xmlns:a16="http://schemas.microsoft.com/office/drawing/2014/main" id="{9EF1484F-1A78-4156-9254-C301B8B62E0A}"/>
              </a:ext>
            </a:extLst>
          </p:cNvPr>
          <p:cNvGrpSpPr/>
          <p:nvPr/>
        </p:nvGrpSpPr>
        <p:grpSpPr>
          <a:xfrm>
            <a:off x="2495600" y="1052736"/>
            <a:ext cx="3312369" cy="961403"/>
            <a:chOff x="2495600" y="1052736"/>
            <a:chExt cx="3312369" cy="961403"/>
          </a:xfrm>
        </p:grpSpPr>
        <p:sp>
          <p:nvSpPr>
            <p:cNvPr id="10" name="Rechteck 9">
              <a:extLst>
                <a:ext uri="{FF2B5EF4-FFF2-40B4-BE49-F238E27FC236}">
                  <a16:creationId xmlns:a16="http://schemas.microsoft.com/office/drawing/2014/main" id="{D61D3111-E851-4307-8E0D-0CFA916A97A2}"/>
                </a:ext>
              </a:extLst>
            </p:cNvPr>
            <p:cNvSpPr/>
            <p:nvPr/>
          </p:nvSpPr>
          <p:spPr>
            <a:xfrm>
              <a:off x="2495600" y="1052736"/>
              <a:ext cx="3312369" cy="792088"/>
            </a:xfrm>
            <a:prstGeom prst="rect">
              <a:avLst/>
            </a:prstGeom>
            <a:solidFill>
              <a:schemeClr val="bg1"/>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dirty="0" err="1">
                <a:solidFill>
                  <a:schemeClr val="tx1"/>
                </a:solidFill>
              </a:endParaRPr>
            </a:p>
          </p:txBody>
        </p:sp>
        <p:sp>
          <p:nvSpPr>
            <p:cNvPr id="12" name="Rechteck 11">
              <a:extLst>
                <a:ext uri="{FF2B5EF4-FFF2-40B4-BE49-F238E27FC236}">
                  <a16:creationId xmlns:a16="http://schemas.microsoft.com/office/drawing/2014/main" id="{F5BC9DF4-D28B-4CD8-8B72-1B26D25D37CD}"/>
                </a:ext>
              </a:extLst>
            </p:cNvPr>
            <p:cNvSpPr/>
            <p:nvPr/>
          </p:nvSpPr>
          <p:spPr>
            <a:xfrm>
              <a:off x="3215680" y="1323132"/>
              <a:ext cx="1368151" cy="691007"/>
            </a:xfrm>
            <a:prstGeom prst="rect">
              <a:avLst/>
            </a:prstGeom>
            <a:solidFill>
              <a:schemeClr val="bg1"/>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dirty="0" err="1">
                <a:solidFill>
                  <a:schemeClr val="tx1"/>
                </a:solidFill>
              </a:endParaRPr>
            </a:p>
          </p:txBody>
        </p:sp>
      </p:grpSp>
      <p:sp>
        <p:nvSpPr>
          <p:cNvPr id="14" name="Rechteck 13">
            <a:extLst>
              <a:ext uri="{FF2B5EF4-FFF2-40B4-BE49-F238E27FC236}">
                <a16:creationId xmlns:a16="http://schemas.microsoft.com/office/drawing/2014/main" id="{97D742CE-322C-42B8-8B5D-0D592CC5FA02}"/>
              </a:ext>
            </a:extLst>
          </p:cNvPr>
          <p:cNvSpPr/>
          <p:nvPr/>
        </p:nvSpPr>
        <p:spPr>
          <a:xfrm>
            <a:off x="8544272" y="5464436"/>
            <a:ext cx="3550318" cy="962984"/>
          </a:xfrm>
          <a:prstGeom prst="rect">
            <a:avLst/>
          </a:prstGeom>
          <a:solidFill>
            <a:schemeClr val="bg1"/>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dirty="0" err="1">
              <a:solidFill>
                <a:schemeClr val="tx1"/>
              </a:solidFill>
            </a:endParaRPr>
          </a:p>
        </p:txBody>
      </p:sp>
      <p:pic>
        <p:nvPicPr>
          <p:cNvPr id="17" name="Grafik 16">
            <a:extLst>
              <a:ext uri="{FF2B5EF4-FFF2-40B4-BE49-F238E27FC236}">
                <a16:creationId xmlns:a16="http://schemas.microsoft.com/office/drawing/2014/main" id="{6DD1036C-6B11-45B7-B1F0-B51F97160F58}"/>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bwMode="auto">
          <a:xfrm>
            <a:off x="9574953" y="239025"/>
            <a:ext cx="1765695" cy="1066410"/>
          </a:xfrm>
          <a:prstGeom prst="rect">
            <a:avLst/>
          </a:prstGeom>
        </p:spPr>
      </p:pic>
    </p:spTree>
    <p:extLst>
      <p:ext uri="{BB962C8B-B14F-4D97-AF65-F5344CB8AC3E}">
        <p14:creationId xmlns:p14="http://schemas.microsoft.com/office/powerpoint/2010/main" val="36814735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nodeType="clickEffect">
                                  <p:stCondLst>
                                    <p:cond delay="0"/>
                                  </p:stCondLst>
                                  <p:childTnLst>
                                    <p:set>
                                      <p:cBhvr>
                                        <p:cTn id="6" dur="1" fill="hold">
                                          <p:stCondLst>
                                            <p:cond delay="0"/>
                                          </p:stCondLst>
                                        </p:cTn>
                                        <p:tgtEl>
                                          <p:spTgt spid="13"/>
                                        </p:tgtEl>
                                        <p:attrNameLst>
                                          <p:attrName>style.visibility</p:attrName>
                                        </p:attrNameLst>
                                      </p:cBhvr>
                                      <p:to>
                                        <p:strVal val="hidden"/>
                                      </p:to>
                                    </p:set>
                                  </p:childTnLst>
                                </p:cTn>
                              </p:par>
                            </p:childTnLst>
                          </p:cTn>
                        </p:par>
                      </p:childTnLst>
                    </p:cTn>
                  </p:par>
                  <p:par>
                    <p:cTn id="7" fill="hold">
                      <p:stCondLst>
                        <p:cond delay="indefinite"/>
                      </p:stCondLst>
                      <p:childTnLst>
                        <p:par>
                          <p:cTn id="8" fill="hold">
                            <p:stCondLst>
                              <p:cond delay="0"/>
                            </p:stCondLst>
                            <p:childTnLst>
                              <p:par>
                                <p:cTn id="9" presetID="1" presetClass="exit" presetSubtype="0" fill="hold" grpId="0" nodeType="clickEffect">
                                  <p:stCondLst>
                                    <p:cond delay="0"/>
                                  </p:stCondLst>
                                  <p:childTnLst>
                                    <p:set>
                                      <p:cBhvr>
                                        <p:cTn id="10" dur="1" fill="hold">
                                          <p:stCondLst>
                                            <p:cond delay="0"/>
                                          </p:stCondLst>
                                        </p:cTn>
                                        <p:tgtEl>
                                          <p:spTgt spid="11"/>
                                        </p:tgtEl>
                                        <p:attrNameLst>
                                          <p:attrName>style.visibility</p:attrName>
                                        </p:attrNameLst>
                                      </p:cBhvr>
                                      <p:to>
                                        <p:strVal val="hidden"/>
                                      </p:to>
                                    </p:set>
                                  </p:childTnLst>
                                </p:cTn>
                              </p:par>
                            </p:childTnLst>
                          </p:cTn>
                        </p:par>
                      </p:childTnLst>
                    </p:cTn>
                  </p:par>
                  <p:par>
                    <p:cTn id="11" fill="hold">
                      <p:stCondLst>
                        <p:cond delay="indefinite"/>
                      </p:stCondLst>
                      <p:childTnLst>
                        <p:par>
                          <p:cTn id="12" fill="hold">
                            <p:stCondLst>
                              <p:cond delay="0"/>
                            </p:stCondLst>
                            <p:childTnLst>
                              <p:par>
                                <p:cTn id="13" presetID="1" presetClass="exit" presetSubtype="0" fill="hold" grpId="0" nodeType="clickEffect">
                                  <p:stCondLst>
                                    <p:cond delay="0"/>
                                  </p:stCondLst>
                                  <p:childTnLst>
                                    <p:set>
                                      <p:cBhvr>
                                        <p:cTn id="14" dur="1" fill="hold">
                                          <p:stCondLst>
                                            <p:cond delay="0"/>
                                          </p:stCondLst>
                                        </p:cTn>
                                        <p:tgtEl>
                                          <p:spTgt spid="14"/>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4" grpId="0" animBg="1"/>
    </p:bldLst>
  </p:timing>
</p:sld>
</file>

<file path=ppt/slides/slide2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75" name="Title 74"/>
          <p:cNvSpPr>
            <a:spLocks noGrp="1"/>
          </p:cNvSpPr>
          <p:nvPr>
            <p:ph type="title"/>
          </p:nvPr>
        </p:nvSpPr>
        <p:spPr bwMode="auto">
          <a:xfrm>
            <a:off x="986440" y="184494"/>
            <a:ext cx="10641389" cy="548241"/>
          </a:xfrm>
          <a:noFill/>
          <a:ln>
            <a:noFill/>
          </a:ln>
        </p:spPr>
        <p:txBody>
          <a:bodyPr spcFirstLastPara="1" wrap="square" lIns="0" tIns="0" rIns="0" bIns="0" anchor="t" anchorCtr="0">
            <a:normAutofit/>
          </a:bodyPr>
          <a:lstStyle/>
          <a:p>
            <a:r>
              <a:rPr lang="en-150" b="0" dirty="0">
                <a:solidFill>
                  <a:schemeClr val="dk2"/>
                </a:solidFill>
                <a:latin typeface="Fira Sans Medium"/>
              </a:rPr>
              <a:t>Research data management can improve science</a:t>
            </a:r>
            <a:endParaRPr b="0" dirty="0">
              <a:solidFill>
                <a:schemeClr val="dk2"/>
              </a:solidFill>
              <a:latin typeface="Fira Sans Medium"/>
            </a:endParaRPr>
          </a:p>
        </p:txBody>
      </p:sp>
      <p:sp>
        <p:nvSpPr>
          <p:cNvPr id="4" name="Inhaltsplatzhalter 3">
            <a:extLst>
              <a:ext uri="{FF2B5EF4-FFF2-40B4-BE49-F238E27FC236}">
                <a16:creationId xmlns:a16="http://schemas.microsoft.com/office/drawing/2014/main" id="{598CFF83-4B0F-452B-90DB-A994BB374475}"/>
              </a:ext>
            </a:extLst>
          </p:cNvPr>
          <p:cNvSpPr>
            <a:spLocks noGrp="1"/>
          </p:cNvSpPr>
          <p:nvPr>
            <p:ph sz="quarter" idx="10"/>
          </p:nvPr>
        </p:nvSpPr>
        <p:spPr>
          <a:xfrm>
            <a:off x="987588" y="755072"/>
            <a:ext cx="10640242" cy="393364"/>
          </a:xfrm>
          <a:noFill/>
          <a:ln>
            <a:noFill/>
          </a:ln>
        </p:spPr>
        <p:txBody>
          <a:bodyPr spcFirstLastPara="1" wrap="square" lIns="0" tIns="0" rIns="0" bIns="0" anchor="t" anchorCtr="0">
            <a:normAutofit fontScale="92500" lnSpcReduction="10000"/>
          </a:bodyPr>
          <a:lstStyle/>
          <a:p>
            <a:r>
              <a:rPr lang="en-150" sz="2200" dirty="0"/>
              <a:t>From sample prep</a:t>
            </a:r>
            <a:r>
              <a:rPr lang="en-GB" sz="2200" dirty="0"/>
              <a:t>a</a:t>
            </a:r>
            <a:r>
              <a:rPr lang="en-150" sz="2200" dirty="0"/>
              <a:t>ration to publication</a:t>
            </a:r>
            <a:endParaRPr lang="en-GB" sz="2200" dirty="0"/>
          </a:p>
        </p:txBody>
      </p:sp>
      <p:sp>
        <p:nvSpPr>
          <p:cNvPr id="2" name="Inhaltsplatzhalter 1">
            <a:extLst>
              <a:ext uri="{FF2B5EF4-FFF2-40B4-BE49-F238E27FC236}">
                <a16:creationId xmlns:a16="http://schemas.microsoft.com/office/drawing/2014/main" id="{E883C63C-2DAF-48FD-89C7-746390E07947}"/>
              </a:ext>
            </a:extLst>
          </p:cNvPr>
          <p:cNvSpPr>
            <a:spLocks noGrp="1"/>
          </p:cNvSpPr>
          <p:nvPr>
            <p:ph sz="quarter" idx="11"/>
          </p:nvPr>
        </p:nvSpPr>
        <p:spPr/>
        <p:txBody>
          <a:bodyPr/>
          <a:lstStyle/>
          <a:p>
            <a:endParaRPr lang="en-GB"/>
          </a:p>
        </p:txBody>
      </p:sp>
      <p:grpSp>
        <p:nvGrpSpPr>
          <p:cNvPr id="73" name="Group 76">
            <a:extLst>
              <a:ext uri="{FF2B5EF4-FFF2-40B4-BE49-F238E27FC236}">
                <a16:creationId xmlns:a16="http://schemas.microsoft.com/office/drawing/2014/main" id="{68C4F885-E0F0-4D0E-B90D-27E8AFC4A06D}"/>
              </a:ext>
            </a:extLst>
          </p:cNvPr>
          <p:cNvGrpSpPr/>
          <p:nvPr/>
        </p:nvGrpSpPr>
        <p:grpSpPr bwMode="auto">
          <a:xfrm>
            <a:off x="281183" y="1571292"/>
            <a:ext cx="11629633" cy="5275331"/>
            <a:chOff x="145290" y="1398783"/>
            <a:chExt cx="11629633" cy="5275331"/>
          </a:xfrm>
        </p:grpSpPr>
        <p:grpSp>
          <p:nvGrpSpPr>
            <p:cNvPr id="74" name="Group 77">
              <a:extLst>
                <a:ext uri="{FF2B5EF4-FFF2-40B4-BE49-F238E27FC236}">
                  <a16:creationId xmlns:a16="http://schemas.microsoft.com/office/drawing/2014/main" id="{5628C594-C376-47D8-A366-C129B7DFD509}"/>
                </a:ext>
              </a:extLst>
            </p:cNvPr>
            <p:cNvGrpSpPr/>
            <p:nvPr/>
          </p:nvGrpSpPr>
          <p:grpSpPr bwMode="auto">
            <a:xfrm>
              <a:off x="1216107" y="5768851"/>
              <a:ext cx="4587431" cy="905263"/>
              <a:chOff x="-19166033" y="1224046"/>
              <a:chExt cx="13751602" cy="2780438"/>
            </a:xfrm>
          </p:grpSpPr>
          <p:pic>
            <p:nvPicPr>
              <p:cNvPr id="205" name="Picture 145">
                <a:extLst>
                  <a:ext uri="{FF2B5EF4-FFF2-40B4-BE49-F238E27FC236}">
                    <a16:creationId xmlns:a16="http://schemas.microsoft.com/office/drawing/2014/main" id="{1EB9BB68-20E8-42C7-8DB6-1B9FE99F41BA}"/>
                  </a:ext>
                </a:extLst>
              </p:cNvPr>
              <p:cNvPicPr>
                <a:picLocks noChangeAspect="1"/>
              </p:cNvPicPr>
              <p:nvPr/>
            </p:nvPicPr>
            <p:blipFill>
              <a:blip r:embed="rId3"/>
              <a:stretch/>
            </p:blipFill>
            <p:spPr bwMode="auto">
              <a:xfrm>
                <a:off x="-19166033" y="1224046"/>
                <a:ext cx="8192745" cy="2780438"/>
              </a:xfrm>
              <a:prstGeom prst="rect">
                <a:avLst/>
              </a:prstGeom>
            </p:spPr>
          </p:pic>
          <p:sp>
            <p:nvSpPr>
              <p:cNvPr id="206" name="Fußzeilenplatzhalter 3">
                <a:extLst>
                  <a:ext uri="{FF2B5EF4-FFF2-40B4-BE49-F238E27FC236}">
                    <a16:creationId xmlns:a16="http://schemas.microsoft.com/office/drawing/2014/main" id="{B082349B-A33A-4340-9C72-A4B7500A3466}"/>
                  </a:ext>
                </a:extLst>
              </p:cNvPr>
              <p:cNvSpPr txBox="1"/>
              <p:nvPr/>
            </p:nvSpPr>
            <p:spPr bwMode="auto">
              <a:xfrm>
                <a:off x="-11596264" y="3357067"/>
                <a:ext cx="6181833" cy="465138"/>
              </a:xfrm>
              <a:prstGeom prst="rect">
                <a:avLst/>
              </a:prstGeom>
              <a:grpFill/>
            </p:spPr>
            <p:txBody>
              <a:bodyPr/>
              <a:lstStyle>
                <a:defPPr>
                  <a:defRPr lang="en-GB"/>
                </a:defPPr>
                <a:lvl1pPr algn="l" defTabSz="449263">
                  <a:lnSpc>
                    <a:spcPct val="81000"/>
                  </a:lnSpc>
                  <a:spcBef>
                    <a:spcPts val="0"/>
                  </a:spcBef>
                  <a:spcAft>
                    <a:spcPts val="0"/>
                  </a:spcAft>
                  <a:buClr>
                    <a:srgbClr val="000000"/>
                  </a:buClr>
                  <a:buSzPct val="100000"/>
                  <a:buFont typeface="Arial"/>
                  <a:buNone/>
                  <a:defRPr sz="2400">
                    <a:solidFill>
                      <a:schemeClr val="bg1"/>
                    </a:solidFill>
                    <a:latin typeface="Helvetica"/>
                    <a:ea typeface="+mn-ea"/>
                    <a:cs typeface="+mn-cs"/>
                  </a:defRPr>
                </a:lvl1pPr>
                <a:lvl2pPr marL="457200" algn="l" defTabSz="449263">
                  <a:spcBef>
                    <a:spcPts val="0"/>
                  </a:spcBef>
                  <a:spcAft>
                    <a:spcPts val="0"/>
                  </a:spcAft>
                  <a:defRPr sz="2400">
                    <a:solidFill>
                      <a:schemeClr val="bg1"/>
                    </a:solidFill>
                    <a:latin typeface="Helvetica"/>
                    <a:ea typeface="+mn-ea"/>
                    <a:cs typeface="Arial"/>
                  </a:defRPr>
                </a:lvl2pPr>
                <a:lvl3pPr marL="914400" algn="l" defTabSz="449263">
                  <a:spcBef>
                    <a:spcPts val="0"/>
                  </a:spcBef>
                  <a:spcAft>
                    <a:spcPts val="0"/>
                  </a:spcAft>
                  <a:defRPr sz="2400">
                    <a:solidFill>
                      <a:schemeClr val="bg1"/>
                    </a:solidFill>
                    <a:latin typeface="Helvetica"/>
                    <a:ea typeface="+mn-ea"/>
                    <a:cs typeface="Arial"/>
                  </a:defRPr>
                </a:lvl3pPr>
                <a:lvl4pPr marL="1371600" algn="l" defTabSz="449263">
                  <a:spcBef>
                    <a:spcPts val="0"/>
                  </a:spcBef>
                  <a:spcAft>
                    <a:spcPts val="0"/>
                  </a:spcAft>
                  <a:defRPr sz="2400">
                    <a:solidFill>
                      <a:schemeClr val="bg1"/>
                    </a:solidFill>
                    <a:latin typeface="Helvetica"/>
                    <a:ea typeface="+mn-ea"/>
                    <a:cs typeface="Arial"/>
                  </a:defRPr>
                </a:lvl4pPr>
                <a:lvl5pPr marL="1828800" algn="l" defTabSz="449263">
                  <a:spcBef>
                    <a:spcPts val="0"/>
                  </a:spcBef>
                  <a:spcAft>
                    <a:spcPts val="0"/>
                  </a:spcAft>
                  <a:defRPr sz="2400">
                    <a:solidFill>
                      <a:schemeClr val="bg1"/>
                    </a:solidFill>
                    <a:latin typeface="Helvetica"/>
                    <a:ea typeface="+mn-ea"/>
                    <a:cs typeface="Arial"/>
                  </a:defRPr>
                </a:lvl5pPr>
                <a:lvl6pPr marL="2286000" algn="l" defTabSz="914400">
                  <a:defRPr sz="2400">
                    <a:solidFill>
                      <a:schemeClr val="bg1"/>
                    </a:solidFill>
                    <a:latin typeface="Helvetica"/>
                    <a:ea typeface="+mn-ea"/>
                    <a:cs typeface="Arial"/>
                  </a:defRPr>
                </a:lvl6pPr>
                <a:lvl7pPr marL="2743200" algn="l" defTabSz="914400">
                  <a:defRPr sz="2400">
                    <a:solidFill>
                      <a:schemeClr val="bg1"/>
                    </a:solidFill>
                    <a:latin typeface="Helvetica"/>
                    <a:ea typeface="+mn-ea"/>
                    <a:cs typeface="Arial"/>
                  </a:defRPr>
                </a:lvl7pPr>
                <a:lvl8pPr marL="3200400" algn="l" defTabSz="914400">
                  <a:defRPr sz="2400">
                    <a:solidFill>
                      <a:schemeClr val="bg1"/>
                    </a:solidFill>
                    <a:latin typeface="Helvetica"/>
                    <a:ea typeface="+mn-ea"/>
                    <a:cs typeface="Arial"/>
                  </a:defRPr>
                </a:lvl8pPr>
                <a:lvl9pPr marL="3657600" algn="l" defTabSz="914400">
                  <a:defRPr sz="2400">
                    <a:solidFill>
                      <a:schemeClr val="bg1"/>
                    </a:solidFill>
                    <a:latin typeface="Helvetica"/>
                    <a:ea typeface="+mn-ea"/>
                    <a:cs typeface="Arial"/>
                  </a:defRPr>
                </a:lvl9pPr>
              </a:lstStyle>
              <a:p>
                <a:pPr marL="0" marR="0" lvl="0" indent="0" algn="l" defTabSz="449263" eaLnBrk="1" fontAlgn="auto" latinLnBrk="0" hangingPunct="1">
                  <a:lnSpc>
                    <a:spcPct val="81000"/>
                  </a:lnSpc>
                  <a:spcBef>
                    <a:spcPts val="0"/>
                  </a:spcBef>
                  <a:spcAft>
                    <a:spcPts val="0"/>
                  </a:spcAft>
                  <a:buClr>
                    <a:srgbClr val="000000"/>
                  </a:buClr>
                  <a:buSzPct val="100000"/>
                  <a:buFont typeface="Arial"/>
                  <a:buNone/>
                  <a:tabLst/>
                  <a:defRPr/>
                </a:pPr>
                <a:r>
                  <a:rPr kumimoji="0" lang="de-DE" sz="1100" b="0" i="0" u="none" strike="noStrike" kern="0" cap="none" spc="0" normalizeH="0" baseline="0" noProof="0" dirty="0">
                    <a:ln>
                      <a:noFill/>
                    </a:ln>
                    <a:solidFill>
                      <a:prstClr val="black"/>
                    </a:solidFill>
                    <a:effectLst/>
                    <a:uLnTx/>
                    <a:uFillTx/>
                    <a:latin typeface="Calibri"/>
                    <a:cs typeface="Arial"/>
                  </a:rPr>
                  <a:t>© </a:t>
                </a:r>
                <a:r>
                  <a:rPr kumimoji="0" lang="de-DE" sz="1100" b="0" i="0" u="none" strike="noStrike" kern="0" cap="none" spc="0" normalizeH="0" baseline="0" noProof="0" dirty="0" err="1">
                    <a:ln>
                      <a:noFill/>
                    </a:ln>
                    <a:solidFill>
                      <a:prstClr val="black"/>
                    </a:solidFill>
                    <a:effectLst/>
                    <a:uLnTx/>
                    <a:uFillTx/>
                    <a:latin typeface="Calibri"/>
                    <a:cs typeface="Arial"/>
                  </a:rPr>
                  <a:t>SangyaPundir</a:t>
                </a:r>
                <a:r>
                  <a:rPr kumimoji="0" lang="de-DE" sz="1100" b="0" i="0" u="none" strike="noStrike" kern="0" cap="none" spc="0" normalizeH="0" baseline="0" noProof="0" dirty="0">
                    <a:ln>
                      <a:noFill/>
                    </a:ln>
                    <a:solidFill>
                      <a:prstClr val="black"/>
                    </a:solidFill>
                    <a:effectLst/>
                    <a:uLnTx/>
                    <a:uFillTx/>
                    <a:latin typeface="Calibri"/>
                    <a:cs typeface="Arial"/>
                  </a:rPr>
                  <a:t> / CC BY-SA 4.0</a:t>
                </a:r>
                <a:endParaRPr kumimoji="0" sz="2400" b="0" i="0" u="none" strike="noStrike" kern="0" cap="none" spc="0" normalizeH="0" baseline="0" noProof="0" dirty="0">
                  <a:ln>
                    <a:noFill/>
                  </a:ln>
                  <a:solidFill>
                    <a:prstClr val="white"/>
                  </a:solidFill>
                  <a:effectLst/>
                  <a:uLnTx/>
                  <a:uFillTx/>
                  <a:latin typeface="Helvetica"/>
                  <a:cs typeface="Arial"/>
                </a:endParaRPr>
              </a:p>
            </p:txBody>
          </p:sp>
        </p:grpSp>
        <p:grpSp>
          <p:nvGrpSpPr>
            <p:cNvPr id="76" name="Group 78">
              <a:extLst>
                <a:ext uri="{FF2B5EF4-FFF2-40B4-BE49-F238E27FC236}">
                  <a16:creationId xmlns:a16="http://schemas.microsoft.com/office/drawing/2014/main" id="{BD55A2C3-F5F0-446A-9714-095639E66244}"/>
                </a:ext>
              </a:extLst>
            </p:cNvPr>
            <p:cNvGrpSpPr/>
            <p:nvPr/>
          </p:nvGrpSpPr>
          <p:grpSpPr bwMode="auto">
            <a:xfrm>
              <a:off x="1143287" y="1398783"/>
              <a:ext cx="10631636" cy="3901183"/>
              <a:chOff x="1053659" y="1460216"/>
              <a:chExt cx="10631636" cy="3901183"/>
            </a:xfrm>
          </p:grpSpPr>
          <p:grpSp>
            <p:nvGrpSpPr>
              <p:cNvPr id="148" name="Group 85">
                <a:extLst>
                  <a:ext uri="{FF2B5EF4-FFF2-40B4-BE49-F238E27FC236}">
                    <a16:creationId xmlns:a16="http://schemas.microsoft.com/office/drawing/2014/main" id="{9E6638B1-B6AB-41F9-8E04-B62FA4DDAFBA}"/>
                  </a:ext>
                </a:extLst>
              </p:cNvPr>
              <p:cNvGrpSpPr/>
              <p:nvPr/>
            </p:nvGrpSpPr>
            <p:grpSpPr bwMode="auto">
              <a:xfrm>
                <a:off x="1053659" y="1460216"/>
                <a:ext cx="10050427" cy="3901183"/>
                <a:chOff x="1157401" y="1130513"/>
                <a:chExt cx="10050427" cy="3901183"/>
              </a:xfrm>
            </p:grpSpPr>
            <p:sp>
              <p:nvSpPr>
                <p:cNvPr id="155" name="Textfeld 103">
                  <a:extLst>
                    <a:ext uri="{FF2B5EF4-FFF2-40B4-BE49-F238E27FC236}">
                      <a16:creationId xmlns:a16="http://schemas.microsoft.com/office/drawing/2014/main" id="{252DAE5E-68E6-4ABF-8AD5-04ACD8532DC1}"/>
                    </a:ext>
                  </a:extLst>
                </p:cNvPr>
                <p:cNvSpPr txBox="1">
                  <a:spLocks noChangeArrowheads="1"/>
                </p:cNvSpPr>
                <p:nvPr/>
              </p:nvSpPr>
              <p:spPr bwMode="auto">
                <a:xfrm>
                  <a:off x="3942276" y="1588678"/>
                  <a:ext cx="1189190" cy="461107"/>
                </a:xfrm>
                <a:prstGeom prst="rect">
                  <a:avLst/>
                </a:prstGeom>
                <a:noFill/>
                <a:ln>
                  <a:noFill/>
                </a:ln>
              </p:spPr>
              <p:txBody>
                <a:bodyPr lIns="0" tIns="0" rIns="0" bIns="0"/>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400" b="1" i="0" u="none" strike="noStrike" kern="0" cap="none" spc="0" normalizeH="0" baseline="0" noProof="0">
                      <a:ln>
                        <a:noFill/>
                      </a:ln>
                      <a:solidFill>
                        <a:srgbClr val="274164"/>
                      </a:solidFill>
                      <a:effectLst/>
                      <a:uLnTx/>
                      <a:uFillTx/>
                      <a:latin typeface="DesySans Office Cn Regular"/>
                      <a:cs typeface="Arial"/>
                    </a:rPr>
                    <a:t>Metadata catalogue</a:t>
                  </a:r>
                  <a:endParaRPr kumimoji="0" lang="en-US" sz="1400" b="0" i="0" u="none" strike="noStrike" kern="0" cap="none" spc="0" normalizeH="0" baseline="0" noProof="0">
                    <a:ln>
                      <a:noFill/>
                    </a:ln>
                    <a:solidFill>
                      <a:srgbClr val="274164"/>
                    </a:solidFill>
                    <a:effectLst/>
                    <a:uLnTx/>
                    <a:uFillTx/>
                    <a:latin typeface="DesySans Office Cn Regular"/>
                    <a:cs typeface="Arial"/>
                  </a:endParaRPr>
                </a:p>
              </p:txBody>
            </p:sp>
            <p:sp>
              <p:nvSpPr>
                <p:cNvPr id="156" name="Arrow: Right 85">
                  <a:extLst>
                    <a:ext uri="{FF2B5EF4-FFF2-40B4-BE49-F238E27FC236}">
                      <a16:creationId xmlns:a16="http://schemas.microsoft.com/office/drawing/2014/main" id="{4AC05E8E-4063-4F09-986A-21B50D922358}"/>
                    </a:ext>
                  </a:extLst>
                </p:cNvPr>
                <p:cNvSpPr/>
                <p:nvPr/>
              </p:nvSpPr>
              <p:spPr bwMode="auto">
                <a:xfrm rot="16199999">
                  <a:off x="4406545" y="2032271"/>
                  <a:ext cx="217387" cy="258763"/>
                </a:xfrm>
                <a:prstGeom prst="rightArrow">
                  <a:avLst>
                    <a:gd name="adj1" fmla="val 50000"/>
                    <a:gd name="adj2" fmla="val 50000"/>
                  </a:avLst>
                </a:prstGeom>
                <a:solidFill>
                  <a:srgbClr val="003161"/>
                </a:solidFill>
                <a:ln w="1270">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prstClr val="white"/>
                    </a:solidFill>
                    <a:effectLst/>
                    <a:uLnTx/>
                    <a:uFillTx/>
                    <a:latin typeface="Calibri"/>
                    <a:cs typeface="Arial"/>
                  </a:endParaRPr>
                </a:p>
              </p:txBody>
            </p:sp>
            <p:grpSp>
              <p:nvGrpSpPr>
                <p:cNvPr id="157" name="Group 95">
                  <a:extLst>
                    <a:ext uri="{FF2B5EF4-FFF2-40B4-BE49-F238E27FC236}">
                      <a16:creationId xmlns:a16="http://schemas.microsoft.com/office/drawing/2014/main" id="{EE3838C7-2FFA-4D51-874C-2459842BD7C1}"/>
                    </a:ext>
                  </a:extLst>
                </p:cNvPr>
                <p:cNvGrpSpPr/>
                <p:nvPr/>
              </p:nvGrpSpPr>
              <p:grpSpPr bwMode="auto">
                <a:xfrm>
                  <a:off x="1157401" y="1130513"/>
                  <a:ext cx="10050427" cy="3901183"/>
                  <a:chOff x="1157401" y="986484"/>
                  <a:chExt cx="10050427" cy="3901183"/>
                </a:xfrm>
              </p:grpSpPr>
              <p:sp>
                <p:nvSpPr>
                  <p:cNvPr id="158" name="Right Brace 97">
                    <a:extLst>
                      <a:ext uri="{FF2B5EF4-FFF2-40B4-BE49-F238E27FC236}">
                        <a16:creationId xmlns:a16="http://schemas.microsoft.com/office/drawing/2014/main" id="{F1EF1D84-20D8-411F-AEC8-3C2B346872C4}"/>
                      </a:ext>
                    </a:extLst>
                  </p:cNvPr>
                  <p:cNvSpPr/>
                  <p:nvPr/>
                </p:nvSpPr>
                <p:spPr bwMode="auto">
                  <a:xfrm rot="16199999">
                    <a:off x="2571082" y="1168995"/>
                    <a:ext cx="137665" cy="1739787"/>
                  </a:xfrm>
                  <a:prstGeom prst="rightBrace">
                    <a:avLst>
                      <a:gd name="adj1" fmla="val 142772"/>
                      <a:gd name="adj2" fmla="val 48035"/>
                    </a:avLst>
                  </a:prstGeom>
                  <a:noFill/>
                  <a:ln w="57150" cap="flat" cmpd="sng" algn="ctr">
                    <a:solidFill>
                      <a:srgbClr val="69398B"/>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lvl="0" indent="0" algn="l" defTabSz="914400" eaLnBrk="1" fontAlgn="auto" latinLnBrk="0" hangingPunct="1">
                      <a:lnSpc>
                        <a:spcPct val="83000"/>
                      </a:lnSpc>
                      <a:spcBef>
                        <a:spcPts val="13"/>
                      </a:spcBef>
                      <a:spcAft>
                        <a:spcPts val="13"/>
                      </a:spcAft>
                      <a:buClr>
                        <a:srgbClr val="000000"/>
                      </a:buClr>
                      <a:buSzPct val="100000"/>
                      <a:buFont typeface="Times New Roman"/>
                      <a:buNone/>
                      <a:tabLst/>
                      <a:defRPr/>
                    </a:pPr>
                    <a:endParaRPr kumimoji="0" sz="1800" b="0" i="0" u="none" strike="noStrike" kern="0" cap="none" spc="0" normalizeH="0" baseline="0" noProof="0">
                      <a:ln>
                        <a:noFill/>
                      </a:ln>
                      <a:solidFill>
                        <a:prstClr val="black"/>
                      </a:solidFill>
                      <a:effectLst/>
                      <a:uLnTx/>
                      <a:uFillTx/>
                      <a:latin typeface="Calibri"/>
                      <a:cs typeface="Noto Sans SC Regular"/>
                    </a:endParaRPr>
                  </a:p>
                </p:txBody>
              </p:sp>
              <p:grpSp>
                <p:nvGrpSpPr>
                  <p:cNvPr id="159" name="Group 98">
                    <a:extLst>
                      <a:ext uri="{FF2B5EF4-FFF2-40B4-BE49-F238E27FC236}">
                        <a16:creationId xmlns:a16="http://schemas.microsoft.com/office/drawing/2014/main" id="{666313EA-B777-444B-9481-96EAB08B51D8}"/>
                      </a:ext>
                    </a:extLst>
                  </p:cNvPr>
                  <p:cNvGrpSpPr/>
                  <p:nvPr/>
                </p:nvGrpSpPr>
                <p:grpSpPr bwMode="auto">
                  <a:xfrm>
                    <a:off x="1157401" y="986484"/>
                    <a:ext cx="10050427" cy="3901183"/>
                    <a:chOff x="383816" y="996437"/>
                    <a:chExt cx="10050427" cy="3901183"/>
                  </a:xfrm>
                </p:grpSpPr>
                <p:grpSp>
                  <p:nvGrpSpPr>
                    <p:cNvPr id="161" name="Group 101">
                      <a:extLst>
                        <a:ext uri="{FF2B5EF4-FFF2-40B4-BE49-F238E27FC236}">
                          <a16:creationId xmlns:a16="http://schemas.microsoft.com/office/drawing/2014/main" id="{3466AD25-AB40-44FD-ABD8-32A25D484CAC}"/>
                        </a:ext>
                      </a:extLst>
                    </p:cNvPr>
                    <p:cNvGrpSpPr/>
                    <p:nvPr/>
                  </p:nvGrpSpPr>
                  <p:grpSpPr bwMode="auto">
                    <a:xfrm>
                      <a:off x="408686" y="996437"/>
                      <a:ext cx="10025557" cy="3901183"/>
                      <a:chOff x="881582" y="1242917"/>
                      <a:chExt cx="10025557" cy="3901183"/>
                    </a:xfrm>
                  </p:grpSpPr>
                  <p:sp>
                    <p:nvSpPr>
                      <p:cNvPr id="164" name="Textfeld 103">
                        <a:extLst>
                          <a:ext uri="{FF2B5EF4-FFF2-40B4-BE49-F238E27FC236}">
                            <a16:creationId xmlns:a16="http://schemas.microsoft.com/office/drawing/2014/main" id="{54052D2C-0C69-4AA0-A131-D0DF30799358}"/>
                          </a:ext>
                        </a:extLst>
                      </p:cNvPr>
                      <p:cNvSpPr txBox="1">
                        <a:spLocks noChangeArrowheads="1"/>
                      </p:cNvSpPr>
                      <p:nvPr/>
                    </p:nvSpPr>
                    <p:spPr bwMode="auto">
                      <a:xfrm>
                        <a:off x="3610014" y="3806324"/>
                        <a:ext cx="1252335" cy="254823"/>
                      </a:xfrm>
                      <a:prstGeom prst="rect">
                        <a:avLst/>
                      </a:prstGeom>
                      <a:noFill/>
                      <a:ln>
                        <a:noFill/>
                      </a:ln>
                    </p:spPr>
                    <p:txBody>
                      <a:bodyPr lIns="0" tIns="0" rIns="0" bIns="0"/>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400" b="1" i="0" u="none" strike="noStrike" kern="0" cap="none" spc="0" normalizeH="0" baseline="0" noProof="0">
                            <a:ln>
                              <a:noFill/>
                            </a:ln>
                            <a:solidFill>
                              <a:srgbClr val="274164"/>
                            </a:solidFill>
                            <a:effectLst/>
                            <a:uLnTx/>
                            <a:uFillTx/>
                            <a:latin typeface="DesySans Office Cn Regular"/>
                            <a:cs typeface="Arial"/>
                          </a:rPr>
                          <a:t>Open data</a:t>
                        </a:r>
                        <a:endParaRPr kumimoji="0" sz="1800" b="0" i="0" u="none" strike="noStrike" kern="0" cap="none" spc="0" normalizeH="0" baseline="0" noProof="0">
                          <a:ln>
                            <a:noFill/>
                          </a:ln>
                          <a:solidFill>
                            <a:prstClr val="black"/>
                          </a:solidFill>
                          <a:effectLst/>
                          <a:uLnTx/>
                          <a:uFillTx/>
                          <a:latin typeface="Calibri"/>
                          <a:cs typeface="Arial"/>
                        </a:endParaRPr>
                      </a:p>
                    </p:txBody>
                  </p:sp>
                  <p:sp>
                    <p:nvSpPr>
                      <p:cNvPr id="165" name="Rectangle 121">
                        <a:extLst>
                          <a:ext uri="{FF2B5EF4-FFF2-40B4-BE49-F238E27FC236}">
                            <a16:creationId xmlns:a16="http://schemas.microsoft.com/office/drawing/2014/main" id="{13199EA0-0861-49E5-9E3E-A01C56CFF754}"/>
                          </a:ext>
                        </a:extLst>
                      </p:cNvPr>
                      <p:cNvSpPr/>
                      <p:nvPr/>
                    </p:nvSpPr>
                    <p:spPr bwMode="auto">
                      <a:xfrm>
                        <a:off x="9882512" y="1496713"/>
                        <a:ext cx="924427" cy="1204913"/>
                      </a:xfrm>
                      <a:prstGeom prst="rect">
                        <a:avLst/>
                      </a:prstGeom>
                      <a:noFill/>
                      <a:ln w="57150">
                        <a:solidFill>
                          <a:srgbClr val="209DD4"/>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prstClr val="white"/>
                          </a:solidFill>
                          <a:effectLst/>
                          <a:uLnTx/>
                          <a:uFillTx/>
                          <a:latin typeface="Calibri"/>
                          <a:cs typeface="Arial"/>
                        </a:endParaRPr>
                      </a:p>
                    </p:txBody>
                  </p:sp>
                  <p:sp>
                    <p:nvSpPr>
                      <p:cNvPr id="166" name="Rectangle 121">
                        <a:extLst>
                          <a:ext uri="{FF2B5EF4-FFF2-40B4-BE49-F238E27FC236}">
                            <a16:creationId xmlns:a16="http://schemas.microsoft.com/office/drawing/2014/main" id="{3991173C-8D2C-4EBF-B711-E6FB84128055}"/>
                          </a:ext>
                        </a:extLst>
                      </p:cNvPr>
                      <p:cNvSpPr/>
                      <p:nvPr/>
                    </p:nvSpPr>
                    <p:spPr bwMode="auto">
                      <a:xfrm>
                        <a:off x="9648342" y="1745414"/>
                        <a:ext cx="924427" cy="1204913"/>
                      </a:xfrm>
                      <a:prstGeom prst="rect">
                        <a:avLst/>
                      </a:prstGeom>
                      <a:solidFill>
                        <a:schemeClr val="bg1"/>
                      </a:solidFill>
                      <a:ln w="57150">
                        <a:solidFill>
                          <a:srgbClr val="00316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prstClr val="white"/>
                          </a:solidFill>
                          <a:effectLst/>
                          <a:uLnTx/>
                          <a:uFillTx/>
                          <a:latin typeface="Calibri"/>
                          <a:cs typeface="Arial"/>
                        </a:endParaRPr>
                      </a:p>
                    </p:txBody>
                  </p:sp>
                  <p:sp>
                    <p:nvSpPr>
                      <p:cNvPr id="167" name="Rectangle 107">
                        <a:extLst>
                          <a:ext uri="{FF2B5EF4-FFF2-40B4-BE49-F238E27FC236}">
                            <a16:creationId xmlns:a16="http://schemas.microsoft.com/office/drawing/2014/main" id="{9F424025-01A8-4792-8354-05A4EBFDF7E4}"/>
                          </a:ext>
                        </a:extLst>
                      </p:cNvPr>
                      <p:cNvSpPr/>
                      <p:nvPr/>
                    </p:nvSpPr>
                    <p:spPr bwMode="auto">
                      <a:xfrm>
                        <a:off x="9422272" y="1995638"/>
                        <a:ext cx="924427" cy="1204913"/>
                      </a:xfrm>
                      <a:prstGeom prst="rect">
                        <a:avLst/>
                      </a:prstGeom>
                      <a:solidFill>
                        <a:schemeClr val="bg1"/>
                      </a:solidFill>
                      <a:ln w="57150">
                        <a:solidFill>
                          <a:srgbClr val="69398B"/>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003161"/>
                          </a:solidFill>
                          <a:effectLst/>
                          <a:uLnTx/>
                          <a:uFillTx/>
                          <a:latin typeface="Calibri"/>
                          <a:cs typeface="Arial"/>
                        </a:endParaRPr>
                      </a:p>
                    </p:txBody>
                  </p:sp>
                  <p:sp>
                    <p:nvSpPr>
                      <p:cNvPr id="168" name="Textfeld 103">
                        <a:extLst>
                          <a:ext uri="{FF2B5EF4-FFF2-40B4-BE49-F238E27FC236}">
                            <a16:creationId xmlns:a16="http://schemas.microsoft.com/office/drawing/2014/main" id="{BC040AD7-2AED-4E85-9870-BDEE31BA47DB}"/>
                          </a:ext>
                        </a:extLst>
                      </p:cNvPr>
                      <p:cNvSpPr txBox="1">
                        <a:spLocks noChangeArrowheads="1"/>
                      </p:cNvSpPr>
                      <p:nvPr/>
                    </p:nvSpPr>
                    <p:spPr bwMode="auto">
                      <a:xfrm>
                        <a:off x="9434388" y="1915598"/>
                        <a:ext cx="1012511" cy="340734"/>
                      </a:xfrm>
                      <a:prstGeom prst="rect">
                        <a:avLst/>
                      </a:prstGeom>
                      <a:noFill/>
                      <a:ln w="9525">
                        <a:noFill/>
                        <a:miter lim="800000"/>
                        <a:headEnd/>
                        <a:tailEnd/>
                      </a:ln>
                    </p:spPr>
                    <p:txBody>
                      <a:bodyPr wrap="square">
                        <a:spAutoFit/>
                      </a:bodyPr>
                      <a:lstStyle/>
                      <a:p>
                        <a:pPr marL="0" marR="0" lvl="0" indent="0" algn="l" defTabSz="914400" eaLnBrk="1" fontAlgn="auto" latinLnBrk="0" hangingPunct="1">
                          <a:lnSpc>
                            <a:spcPct val="150000"/>
                          </a:lnSpc>
                          <a:spcBef>
                            <a:spcPts val="0"/>
                          </a:spcBef>
                          <a:spcAft>
                            <a:spcPts val="0"/>
                          </a:spcAft>
                          <a:buClrTx/>
                          <a:buSzTx/>
                          <a:buFontTx/>
                          <a:buNone/>
                          <a:tabLst/>
                          <a:defRPr/>
                        </a:pPr>
                        <a:r>
                          <a:rPr kumimoji="0" lang="en-US" sz="1200" b="1" i="0" u="none" strike="noStrike" kern="0" cap="none" spc="0" normalizeH="0" baseline="0" noProof="0">
                            <a:ln>
                              <a:noFill/>
                            </a:ln>
                            <a:solidFill>
                              <a:srgbClr val="69398B"/>
                            </a:solidFill>
                            <a:effectLst/>
                            <a:uLnTx/>
                            <a:uFillTx/>
                            <a:latin typeface="DesySans Office Cn Regular"/>
                            <a:cs typeface="Arial"/>
                          </a:rPr>
                          <a:t>IGSN</a:t>
                        </a:r>
                        <a:endParaRPr kumimoji="0" lang="en-US" sz="1200" b="0" i="0" u="none" strike="noStrike" kern="0" cap="none" spc="0" normalizeH="0" baseline="0" noProof="0">
                          <a:ln>
                            <a:noFill/>
                          </a:ln>
                          <a:solidFill>
                            <a:srgbClr val="69398B"/>
                          </a:solidFill>
                          <a:effectLst/>
                          <a:uLnTx/>
                          <a:uFillTx/>
                          <a:latin typeface="DesySans Office Cn Regular"/>
                          <a:cs typeface="Arial"/>
                        </a:endParaRPr>
                      </a:p>
                    </p:txBody>
                  </p:sp>
                  <p:sp>
                    <p:nvSpPr>
                      <p:cNvPr id="169" name="Textfeld 103">
                        <a:extLst>
                          <a:ext uri="{FF2B5EF4-FFF2-40B4-BE49-F238E27FC236}">
                            <a16:creationId xmlns:a16="http://schemas.microsoft.com/office/drawing/2014/main" id="{206B9C77-EF30-48C1-B094-B4407B1073D9}"/>
                          </a:ext>
                        </a:extLst>
                      </p:cNvPr>
                      <p:cNvSpPr txBox="1">
                        <a:spLocks noChangeArrowheads="1"/>
                      </p:cNvSpPr>
                      <p:nvPr/>
                    </p:nvSpPr>
                    <p:spPr bwMode="auto">
                      <a:xfrm>
                        <a:off x="9650412" y="1666896"/>
                        <a:ext cx="1012511" cy="340734"/>
                      </a:xfrm>
                      <a:prstGeom prst="rect">
                        <a:avLst/>
                      </a:prstGeom>
                      <a:noFill/>
                      <a:ln w="9525">
                        <a:noFill/>
                        <a:miter lim="800000"/>
                        <a:headEnd/>
                        <a:tailEnd/>
                      </a:ln>
                    </p:spPr>
                    <p:txBody>
                      <a:bodyPr wrap="square">
                        <a:spAutoFit/>
                      </a:bodyPr>
                      <a:lstStyle/>
                      <a:p>
                        <a:pPr marL="0" marR="0" lvl="0" indent="0" algn="l" defTabSz="914400" eaLnBrk="1" fontAlgn="auto" latinLnBrk="0" hangingPunct="1">
                          <a:lnSpc>
                            <a:spcPct val="150000"/>
                          </a:lnSpc>
                          <a:spcBef>
                            <a:spcPts val="0"/>
                          </a:spcBef>
                          <a:spcAft>
                            <a:spcPts val="0"/>
                          </a:spcAft>
                          <a:buClrTx/>
                          <a:buSzTx/>
                          <a:buFontTx/>
                          <a:buNone/>
                          <a:tabLst/>
                          <a:defRPr/>
                        </a:pPr>
                        <a:r>
                          <a:rPr kumimoji="0" lang="en-US" sz="1200" b="1" i="0" u="none" strike="noStrike" kern="0" cap="none" spc="0" normalizeH="0" baseline="0" noProof="0">
                            <a:ln>
                              <a:noFill/>
                            </a:ln>
                            <a:solidFill>
                              <a:srgbClr val="003161"/>
                            </a:solidFill>
                            <a:effectLst/>
                            <a:uLnTx/>
                            <a:uFillTx/>
                            <a:latin typeface="DesySans Office Cn Regular"/>
                            <a:cs typeface="Arial"/>
                          </a:rPr>
                          <a:t>Open Data</a:t>
                        </a:r>
                        <a:endParaRPr kumimoji="0" lang="en-US" sz="1200" b="0" i="0" u="none" strike="noStrike" kern="0" cap="none" spc="0" normalizeH="0" baseline="0" noProof="0">
                          <a:ln>
                            <a:noFill/>
                          </a:ln>
                          <a:solidFill>
                            <a:srgbClr val="003161"/>
                          </a:solidFill>
                          <a:effectLst/>
                          <a:uLnTx/>
                          <a:uFillTx/>
                          <a:latin typeface="DesySans Office Cn Regular"/>
                          <a:cs typeface="Arial"/>
                        </a:endParaRPr>
                      </a:p>
                    </p:txBody>
                  </p:sp>
                  <p:sp>
                    <p:nvSpPr>
                      <p:cNvPr id="170" name="Textfeld 103">
                        <a:extLst>
                          <a:ext uri="{FF2B5EF4-FFF2-40B4-BE49-F238E27FC236}">
                            <a16:creationId xmlns:a16="http://schemas.microsoft.com/office/drawing/2014/main" id="{D7AC442D-65FE-40A9-8C26-14BF5AB5BFC3}"/>
                          </a:ext>
                        </a:extLst>
                      </p:cNvPr>
                      <p:cNvSpPr txBox="1">
                        <a:spLocks noChangeArrowheads="1"/>
                      </p:cNvSpPr>
                      <p:nvPr/>
                    </p:nvSpPr>
                    <p:spPr bwMode="auto">
                      <a:xfrm>
                        <a:off x="9894627" y="1412297"/>
                        <a:ext cx="1012511" cy="340734"/>
                      </a:xfrm>
                      <a:prstGeom prst="rect">
                        <a:avLst/>
                      </a:prstGeom>
                      <a:noFill/>
                      <a:ln w="9525">
                        <a:noFill/>
                        <a:miter lim="800000"/>
                        <a:headEnd/>
                        <a:tailEnd/>
                      </a:ln>
                    </p:spPr>
                    <p:txBody>
                      <a:bodyPr wrap="square">
                        <a:spAutoFit/>
                      </a:bodyPr>
                      <a:lstStyle/>
                      <a:p>
                        <a:pPr marL="0" marR="0" lvl="0" indent="0" algn="l" defTabSz="914400" eaLnBrk="1" fontAlgn="auto" latinLnBrk="0" hangingPunct="1">
                          <a:lnSpc>
                            <a:spcPct val="150000"/>
                          </a:lnSpc>
                          <a:spcBef>
                            <a:spcPts val="0"/>
                          </a:spcBef>
                          <a:spcAft>
                            <a:spcPts val="0"/>
                          </a:spcAft>
                          <a:buClrTx/>
                          <a:buSzTx/>
                          <a:buFontTx/>
                          <a:buNone/>
                          <a:tabLst/>
                          <a:defRPr/>
                        </a:pPr>
                        <a:r>
                          <a:rPr kumimoji="0" lang="en-US" sz="1200" b="1" i="0" u="none" strike="noStrike" kern="0" cap="none" spc="0" normalizeH="0" baseline="0" noProof="0">
                            <a:ln>
                              <a:noFill/>
                            </a:ln>
                            <a:solidFill>
                              <a:srgbClr val="209DD4"/>
                            </a:solidFill>
                            <a:effectLst/>
                            <a:uLnTx/>
                            <a:uFillTx/>
                            <a:latin typeface="DesySans Office Cn Regular"/>
                            <a:cs typeface="Arial"/>
                          </a:rPr>
                          <a:t>Software</a:t>
                        </a:r>
                        <a:endParaRPr kumimoji="0" lang="en-US" sz="1200" b="0" i="0" u="none" strike="noStrike" kern="0" cap="none" spc="0" normalizeH="0" baseline="0" noProof="0">
                          <a:ln>
                            <a:noFill/>
                          </a:ln>
                          <a:solidFill>
                            <a:srgbClr val="209DD4"/>
                          </a:solidFill>
                          <a:effectLst/>
                          <a:uLnTx/>
                          <a:uFillTx/>
                          <a:latin typeface="DesySans Office Cn Regular"/>
                          <a:cs typeface="Arial"/>
                        </a:endParaRPr>
                      </a:p>
                    </p:txBody>
                  </p:sp>
                  <p:sp>
                    <p:nvSpPr>
                      <p:cNvPr id="171" name="Rectangle: Single Corner Snipped 123">
                        <a:extLst>
                          <a:ext uri="{FF2B5EF4-FFF2-40B4-BE49-F238E27FC236}">
                            <a16:creationId xmlns:a16="http://schemas.microsoft.com/office/drawing/2014/main" id="{10547E38-AB05-4B35-A228-C6CF8D1593DE}"/>
                          </a:ext>
                        </a:extLst>
                      </p:cNvPr>
                      <p:cNvSpPr/>
                      <p:nvPr/>
                    </p:nvSpPr>
                    <p:spPr bwMode="auto">
                      <a:xfrm>
                        <a:off x="7659922" y="2295777"/>
                        <a:ext cx="860425" cy="860426"/>
                      </a:xfrm>
                      <a:prstGeom prst="snip1Rect">
                        <a:avLst>
                          <a:gd name="adj" fmla="val 16667"/>
                        </a:avLst>
                      </a:prstGeom>
                      <a:solidFill>
                        <a:schemeClr val="bg1">
                          <a:alpha val="34902"/>
                        </a:schemeClr>
                      </a:solidFill>
                      <a:ln w="57150">
                        <a:solidFill>
                          <a:srgbClr val="084C7E"/>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prstClr val="white"/>
                          </a:solidFill>
                          <a:effectLst/>
                          <a:uLnTx/>
                          <a:uFillTx/>
                          <a:latin typeface="Calibri"/>
                          <a:cs typeface="Arial"/>
                        </a:endParaRPr>
                      </a:p>
                    </p:txBody>
                  </p:sp>
                  <p:sp>
                    <p:nvSpPr>
                      <p:cNvPr id="172" name="Rectangle: Single Corner Snipped 124">
                        <a:extLst>
                          <a:ext uri="{FF2B5EF4-FFF2-40B4-BE49-F238E27FC236}">
                            <a16:creationId xmlns:a16="http://schemas.microsoft.com/office/drawing/2014/main" id="{64FDCC22-FCB9-40E3-B4E4-5CA6399882E5}"/>
                          </a:ext>
                        </a:extLst>
                      </p:cNvPr>
                      <p:cNvSpPr/>
                      <p:nvPr/>
                    </p:nvSpPr>
                    <p:spPr bwMode="auto">
                      <a:xfrm>
                        <a:off x="7557436" y="2396810"/>
                        <a:ext cx="860425" cy="860426"/>
                      </a:xfrm>
                      <a:prstGeom prst="snip1Rect">
                        <a:avLst>
                          <a:gd name="adj" fmla="val 16667"/>
                        </a:avLst>
                      </a:prstGeom>
                      <a:solidFill>
                        <a:schemeClr val="bg1"/>
                      </a:solidFill>
                      <a:ln w="57150">
                        <a:solidFill>
                          <a:srgbClr val="177FB4"/>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prstClr val="white"/>
                          </a:solidFill>
                          <a:effectLst/>
                          <a:uLnTx/>
                          <a:uFillTx/>
                          <a:latin typeface="Calibri"/>
                          <a:cs typeface="Arial"/>
                        </a:endParaRPr>
                      </a:p>
                    </p:txBody>
                  </p:sp>
                  <p:sp>
                    <p:nvSpPr>
                      <p:cNvPr id="173" name="Rectangle: Single Corner Snipped 76">
                        <a:extLst>
                          <a:ext uri="{FF2B5EF4-FFF2-40B4-BE49-F238E27FC236}">
                            <a16:creationId xmlns:a16="http://schemas.microsoft.com/office/drawing/2014/main" id="{BDBAACD8-F591-43A4-91DC-294A5310809D}"/>
                          </a:ext>
                        </a:extLst>
                      </p:cNvPr>
                      <p:cNvSpPr/>
                      <p:nvPr/>
                    </p:nvSpPr>
                    <p:spPr bwMode="auto">
                      <a:xfrm>
                        <a:off x="5594354" y="2500303"/>
                        <a:ext cx="860425" cy="860426"/>
                      </a:xfrm>
                      <a:prstGeom prst="snip1Rect">
                        <a:avLst>
                          <a:gd name="adj" fmla="val 16667"/>
                        </a:avLst>
                      </a:prstGeom>
                      <a:solidFill>
                        <a:schemeClr val="bg1"/>
                      </a:solidFill>
                      <a:ln w="57150">
                        <a:solidFill>
                          <a:srgbClr val="209DD4"/>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prstClr val="white"/>
                          </a:solidFill>
                          <a:effectLst/>
                          <a:uLnTx/>
                          <a:uFillTx/>
                          <a:latin typeface="Calibri"/>
                          <a:cs typeface="Arial"/>
                        </a:endParaRPr>
                      </a:p>
                    </p:txBody>
                  </p:sp>
                  <p:pic>
                    <p:nvPicPr>
                      <p:cNvPr id="174" name="Grafik 32">
                        <a:extLst>
                          <a:ext uri="{FF2B5EF4-FFF2-40B4-BE49-F238E27FC236}">
                            <a16:creationId xmlns:a16="http://schemas.microsoft.com/office/drawing/2014/main" id="{B832A85C-1F04-4CA0-AA97-9B290DF3DBCB}"/>
                          </a:ext>
                        </a:extLst>
                      </p:cNvPr>
                      <p:cNvPicPr>
                        <a:picLocks noChangeAspect="1" noChangeArrowheads="1"/>
                      </p:cNvPicPr>
                      <p:nvPr/>
                    </p:nvPicPr>
                    <p:blipFill>
                      <a:blip r:embed="rId4"/>
                      <a:srcRect l="2396" t="3531" r="2936" b="4573"/>
                      <a:stretch/>
                    </p:blipFill>
                    <p:spPr bwMode="auto">
                      <a:xfrm>
                        <a:off x="5639366" y="2612001"/>
                        <a:ext cx="716980" cy="696015"/>
                      </a:xfrm>
                      <a:prstGeom prst="rect">
                        <a:avLst/>
                      </a:prstGeom>
                      <a:noFill/>
                      <a:ln>
                        <a:noFill/>
                      </a:ln>
                    </p:spPr>
                  </p:pic>
                  <p:sp>
                    <p:nvSpPr>
                      <p:cNvPr id="175" name="Arrow: Right 85">
                        <a:extLst>
                          <a:ext uri="{FF2B5EF4-FFF2-40B4-BE49-F238E27FC236}">
                            <a16:creationId xmlns:a16="http://schemas.microsoft.com/office/drawing/2014/main" id="{D8A9F296-84BE-49ED-B6D7-40A1F04496C7}"/>
                          </a:ext>
                        </a:extLst>
                      </p:cNvPr>
                      <p:cNvSpPr/>
                      <p:nvPr/>
                    </p:nvSpPr>
                    <p:spPr bwMode="auto">
                      <a:xfrm>
                        <a:off x="6582416" y="2821100"/>
                        <a:ext cx="750816" cy="258763"/>
                      </a:xfrm>
                      <a:prstGeom prst="rightArrow">
                        <a:avLst>
                          <a:gd name="adj1" fmla="val 50000"/>
                          <a:gd name="adj2" fmla="val 50000"/>
                        </a:avLst>
                      </a:prstGeom>
                      <a:solidFill>
                        <a:srgbClr val="209DD4"/>
                      </a:solidFill>
                      <a:ln w="1270">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prstClr val="white"/>
                          </a:solidFill>
                          <a:effectLst/>
                          <a:uLnTx/>
                          <a:uFillTx/>
                          <a:latin typeface="Calibri"/>
                          <a:cs typeface="Arial"/>
                        </a:endParaRPr>
                      </a:p>
                    </p:txBody>
                  </p:sp>
                  <p:sp>
                    <p:nvSpPr>
                      <p:cNvPr id="176" name="Arrow: Right 85">
                        <a:extLst>
                          <a:ext uri="{FF2B5EF4-FFF2-40B4-BE49-F238E27FC236}">
                            <a16:creationId xmlns:a16="http://schemas.microsoft.com/office/drawing/2014/main" id="{16412D97-268F-4DF5-880F-19A8D2529DC6}"/>
                          </a:ext>
                        </a:extLst>
                      </p:cNvPr>
                      <p:cNvSpPr/>
                      <p:nvPr/>
                    </p:nvSpPr>
                    <p:spPr bwMode="auto">
                      <a:xfrm>
                        <a:off x="4755620" y="2826526"/>
                        <a:ext cx="714799" cy="258763"/>
                      </a:xfrm>
                      <a:prstGeom prst="rightArrow">
                        <a:avLst>
                          <a:gd name="adj1" fmla="val 50000"/>
                          <a:gd name="adj2" fmla="val 50000"/>
                        </a:avLst>
                      </a:prstGeom>
                      <a:solidFill>
                        <a:srgbClr val="209DD4"/>
                      </a:solidFill>
                      <a:ln w="1270">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prstClr val="white"/>
                          </a:solidFill>
                          <a:effectLst/>
                          <a:uLnTx/>
                          <a:uFillTx/>
                          <a:latin typeface="Calibri"/>
                          <a:cs typeface="Arial"/>
                        </a:endParaRPr>
                      </a:p>
                    </p:txBody>
                  </p:sp>
                  <p:sp>
                    <p:nvSpPr>
                      <p:cNvPr id="177" name="Rectangle: Single Corner Snipped 71">
                        <a:extLst>
                          <a:ext uri="{FF2B5EF4-FFF2-40B4-BE49-F238E27FC236}">
                            <a16:creationId xmlns:a16="http://schemas.microsoft.com/office/drawing/2014/main" id="{36DF84AD-D6F0-469E-AEC8-741ED272D0DD}"/>
                          </a:ext>
                        </a:extLst>
                      </p:cNvPr>
                      <p:cNvSpPr/>
                      <p:nvPr/>
                    </p:nvSpPr>
                    <p:spPr bwMode="auto">
                      <a:xfrm>
                        <a:off x="3769567" y="2501090"/>
                        <a:ext cx="860425" cy="860426"/>
                      </a:xfrm>
                      <a:prstGeom prst="snip1Rect">
                        <a:avLst>
                          <a:gd name="adj" fmla="val 16667"/>
                        </a:avLst>
                      </a:prstGeom>
                      <a:solidFill>
                        <a:schemeClr val="bg1"/>
                      </a:solidFill>
                      <a:ln w="57150">
                        <a:solidFill>
                          <a:srgbClr val="00316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prstClr val="white"/>
                          </a:solidFill>
                          <a:effectLst/>
                          <a:uLnTx/>
                          <a:uFillTx/>
                          <a:latin typeface="Calibri"/>
                          <a:cs typeface="Arial"/>
                        </a:endParaRPr>
                      </a:p>
                    </p:txBody>
                  </p:sp>
                  <p:sp>
                    <p:nvSpPr>
                      <p:cNvPr id="178" name="Textfeld 103">
                        <a:extLst>
                          <a:ext uri="{FF2B5EF4-FFF2-40B4-BE49-F238E27FC236}">
                            <a16:creationId xmlns:a16="http://schemas.microsoft.com/office/drawing/2014/main" id="{6285DDD5-0107-4397-B760-5D9FB1161063}"/>
                          </a:ext>
                        </a:extLst>
                      </p:cNvPr>
                      <p:cNvSpPr txBox="1">
                        <a:spLocks noChangeArrowheads="1"/>
                      </p:cNvSpPr>
                      <p:nvPr/>
                    </p:nvSpPr>
                    <p:spPr bwMode="auto">
                      <a:xfrm>
                        <a:off x="3801194" y="2570247"/>
                        <a:ext cx="757371" cy="705260"/>
                      </a:xfrm>
                      <a:prstGeom prst="rect">
                        <a:avLst/>
                      </a:prstGeom>
                      <a:noFill/>
                      <a:ln>
                        <a:noFill/>
                      </a:ln>
                    </p:spPr>
                    <p:txBody>
                      <a:bodyPr>
                        <a:spAutoFit/>
                      </a:bodyPr>
                      <a:lstStyle/>
                      <a:p>
                        <a:pPr marL="0" marR="0" lvl="0" indent="0" algn="ctr" defTabSz="914400" eaLnBrk="1" fontAlgn="auto" latinLnBrk="0" hangingPunct="1">
                          <a:lnSpc>
                            <a:spcPct val="150000"/>
                          </a:lnSpc>
                          <a:spcBef>
                            <a:spcPts val="0"/>
                          </a:spcBef>
                          <a:spcAft>
                            <a:spcPts val="0"/>
                          </a:spcAft>
                          <a:buClrTx/>
                          <a:buSzTx/>
                          <a:buFontTx/>
                          <a:buNone/>
                          <a:tabLst/>
                          <a:defRPr/>
                        </a:pPr>
                        <a:r>
                          <a:rPr kumimoji="0" lang="en-US" sz="1400" b="1" i="0" u="none" strike="noStrike" kern="0" cap="none" spc="0" normalizeH="0" baseline="0" noProof="0">
                            <a:ln>
                              <a:noFill/>
                            </a:ln>
                            <a:solidFill>
                              <a:srgbClr val="274164"/>
                            </a:solidFill>
                            <a:effectLst/>
                            <a:uLnTx/>
                            <a:uFillTx/>
                            <a:latin typeface="DesySans Office Cn Regular"/>
                            <a:cs typeface="Arial"/>
                          </a:rPr>
                          <a:t>Saved as .nxs</a:t>
                        </a:r>
                        <a:endParaRPr kumimoji="0" lang="en-US" sz="1400" b="0" i="0" u="none" strike="noStrike" kern="0" cap="none" spc="0" normalizeH="0" baseline="0" noProof="0">
                          <a:ln>
                            <a:noFill/>
                          </a:ln>
                          <a:solidFill>
                            <a:srgbClr val="274164"/>
                          </a:solidFill>
                          <a:effectLst/>
                          <a:uLnTx/>
                          <a:uFillTx/>
                          <a:latin typeface="DesySans Office Cn Regular"/>
                          <a:cs typeface="Arial"/>
                        </a:endParaRPr>
                      </a:p>
                    </p:txBody>
                  </p:sp>
                  <p:sp>
                    <p:nvSpPr>
                      <p:cNvPr id="179" name="Arrow: Right 85">
                        <a:extLst>
                          <a:ext uri="{FF2B5EF4-FFF2-40B4-BE49-F238E27FC236}">
                            <a16:creationId xmlns:a16="http://schemas.microsoft.com/office/drawing/2014/main" id="{A203BA23-761F-4DE5-9A0D-B09875A6905D}"/>
                          </a:ext>
                        </a:extLst>
                      </p:cNvPr>
                      <p:cNvSpPr/>
                      <p:nvPr/>
                    </p:nvSpPr>
                    <p:spPr bwMode="auto">
                      <a:xfrm>
                        <a:off x="3096467" y="2831290"/>
                        <a:ext cx="574675" cy="258762"/>
                      </a:xfrm>
                      <a:prstGeom prst="rightArrow">
                        <a:avLst>
                          <a:gd name="adj1" fmla="val 50000"/>
                          <a:gd name="adj2" fmla="val 50000"/>
                        </a:avLst>
                      </a:prstGeom>
                      <a:solidFill>
                        <a:srgbClr val="69398B"/>
                      </a:solidFill>
                      <a:ln w="1270">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prstClr val="white"/>
                          </a:solidFill>
                          <a:effectLst/>
                          <a:uLnTx/>
                          <a:uFillTx/>
                          <a:latin typeface="Calibri"/>
                          <a:cs typeface="Arial"/>
                        </a:endParaRPr>
                      </a:p>
                    </p:txBody>
                  </p:sp>
                  <p:sp>
                    <p:nvSpPr>
                      <p:cNvPr id="180" name="Rectangle: Single Corner Snipped 76">
                        <a:extLst>
                          <a:ext uri="{FF2B5EF4-FFF2-40B4-BE49-F238E27FC236}">
                            <a16:creationId xmlns:a16="http://schemas.microsoft.com/office/drawing/2014/main" id="{81CEB2C2-8256-44F0-AE05-7E5BD4173B79}"/>
                          </a:ext>
                        </a:extLst>
                      </p:cNvPr>
                      <p:cNvSpPr/>
                      <p:nvPr/>
                    </p:nvSpPr>
                    <p:spPr bwMode="auto">
                      <a:xfrm>
                        <a:off x="7459011" y="2495236"/>
                        <a:ext cx="860425" cy="860426"/>
                      </a:xfrm>
                      <a:prstGeom prst="snip1Rect">
                        <a:avLst>
                          <a:gd name="adj" fmla="val 16667"/>
                        </a:avLst>
                      </a:prstGeom>
                      <a:solidFill>
                        <a:schemeClr val="bg1"/>
                      </a:solidFill>
                      <a:ln w="57150">
                        <a:solidFill>
                          <a:srgbClr val="209DD4"/>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prstClr val="white"/>
                          </a:solidFill>
                          <a:effectLst/>
                          <a:uLnTx/>
                          <a:uFillTx/>
                          <a:latin typeface="Calibri"/>
                          <a:cs typeface="Arial"/>
                        </a:endParaRPr>
                      </a:p>
                    </p:txBody>
                  </p:sp>
                  <p:grpSp>
                    <p:nvGrpSpPr>
                      <p:cNvPr id="181" name="Gruppieren 143">
                        <a:extLst>
                          <a:ext uri="{FF2B5EF4-FFF2-40B4-BE49-F238E27FC236}">
                            <a16:creationId xmlns:a16="http://schemas.microsoft.com/office/drawing/2014/main" id="{29CF4FEF-C939-4803-A6C4-A80AEB8EDCF1}"/>
                          </a:ext>
                        </a:extLst>
                      </p:cNvPr>
                      <p:cNvGrpSpPr/>
                      <p:nvPr/>
                    </p:nvGrpSpPr>
                    <p:grpSpPr bwMode="auto">
                      <a:xfrm>
                        <a:off x="7517341" y="2600302"/>
                        <a:ext cx="696779" cy="696014"/>
                        <a:chOff x="12771029" y="2143947"/>
                        <a:chExt cx="1457274" cy="1455636"/>
                      </a:xfrm>
                    </p:grpSpPr>
                    <p:pic>
                      <p:nvPicPr>
                        <p:cNvPr id="201" name="Picture 116">
                          <a:extLst>
                            <a:ext uri="{FF2B5EF4-FFF2-40B4-BE49-F238E27FC236}">
                              <a16:creationId xmlns:a16="http://schemas.microsoft.com/office/drawing/2014/main" id="{DFEB5315-21F5-4C40-BC79-97A9A0C86C42}"/>
                            </a:ext>
                          </a:extLst>
                        </p:cNvPr>
                        <p:cNvPicPr>
                          <a:picLocks noChangeAspect="1" noChangeArrowheads="1"/>
                        </p:cNvPicPr>
                        <p:nvPr/>
                      </p:nvPicPr>
                      <p:blipFill>
                        <a:blip r:embed="rId5"/>
                        <a:srcRect l="4546" t="3409" r="3454" b="4694"/>
                        <a:stretch/>
                      </p:blipFill>
                      <p:spPr bwMode="auto">
                        <a:xfrm>
                          <a:off x="12771029" y="2143947"/>
                          <a:ext cx="1457274" cy="1455636"/>
                        </a:xfrm>
                        <a:prstGeom prst="rect">
                          <a:avLst/>
                        </a:prstGeom>
                        <a:noFill/>
                        <a:ln>
                          <a:noFill/>
                        </a:ln>
                      </p:spPr>
                    </p:pic>
                    <p:sp>
                      <p:nvSpPr>
                        <p:cNvPr id="202" name="Freihandform 34">
                          <a:extLst>
                            <a:ext uri="{FF2B5EF4-FFF2-40B4-BE49-F238E27FC236}">
                              <a16:creationId xmlns:a16="http://schemas.microsoft.com/office/drawing/2014/main" id="{FA4B694A-E9DA-4E83-8292-C19399A85AC8}"/>
                            </a:ext>
                          </a:extLst>
                        </p:cNvPr>
                        <p:cNvSpPr/>
                        <p:nvPr/>
                      </p:nvSpPr>
                      <p:spPr bwMode="auto">
                        <a:xfrm rot="21048192">
                          <a:off x="12945372" y="2878784"/>
                          <a:ext cx="69725" cy="431610"/>
                        </a:xfrm>
                        <a:custGeom>
                          <a:avLst/>
                          <a:gdLst>
                            <a:gd name="connsiteX0" fmla="*/ 0 w 544146"/>
                            <a:gd name="connsiteY0" fmla="*/ 0 h 2800865"/>
                            <a:gd name="connsiteX1" fmla="*/ 329514 w 544146"/>
                            <a:gd name="connsiteY1" fmla="*/ 197708 h 2800865"/>
                            <a:gd name="connsiteX2" fmla="*/ 32952 w 544146"/>
                            <a:gd name="connsiteY2" fmla="*/ 560173 h 2800865"/>
                            <a:gd name="connsiteX3" fmla="*/ 370703 w 544146"/>
                            <a:gd name="connsiteY3" fmla="*/ 972065 h 2800865"/>
                            <a:gd name="connsiteX4" fmla="*/ 65903 w 544146"/>
                            <a:gd name="connsiteY4" fmla="*/ 1351006 h 2800865"/>
                            <a:gd name="connsiteX5" fmla="*/ 461319 w 544146"/>
                            <a:gd name="connsiteY5" fmla="*/ 1696995 h 2800865"/>
                            <a:gd name="connsiteX6" fmla="*/ 140043 w 544146"/>
                            <a:gd name="connsiteY6" fmla="*/ 2092411 h 2800865"/>
                            <a:gd name="connsiteX7" fmla="*/ 535460 w 544146"/>
                            <a:gd name="connsiteY7" fmla="*/ 2421924 h 2800865"/>
                            <a:gd name="connsiteX8" fmla="*/ 411892 w 544146"/>
                            <a:gd name="connsiteY8" fmla="*/ 2800865 h 28008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44146" h="2800865" extrusionOk="0">
                              <a:moveTo>
                                <a:pt x="0" y="0"/>
                              </a:moveTo>
                              <a:cubicBezTo>
                                <a:pt x="162011" y="52173"/>
                                <a:pt x="324022" y="104346"/>
                                <a:pt x="329514" y="197708"/>
                              </a:cubicBezTo>
                              <a:cubicBezTo>
                                <a:pt x="335006" y="291070"/>
                                <a:pt x="26087" y="431114"/>
                                <a:pt x="32952" y="560173"/>
                              </a:cubicBezTo>
                              <a:cubicBezTo>
                                <a:pt x="39817" y="689232"/>
                                <a:pt x="365211" y="840260"/>
                                <a:pt x="370703" y="972065"/>
                              </a:cubicBezTo>
                              <a:cubicBezTo>
                                <a:pt x="376195" y="1103871"/>
                                <a:pt x="50800" y="1230184"/>
                                <a:pt x="65903" y="1351006"/>
                              </a:cubicBezTo>
                              <a:cubicBezTo>
                                <a:pt x="81006" y="1471828"/>
                                <a:pt x="448962" y="1573428"/>
                                <a:pt x="461319" y="1696995"/>
                              </a:cubicBezTo>
                              <a:cubicBezTo>
                                <a:pt x="473676" y="1820562"/>
                                <a:pt x="127686" y="1971590"/>
                                <a:pt x="140043" y="2092411"/>
                              </a:cubicBezTo>
                              <a:cubicBezTo>
                                <a:pt x="152400" y="2213232"/>
                                <a:pt x="490152" y="2303848"/>
                                <a:pt x="535460" y="2421924"/>
                              </a:cubicBezTo>
                              <a:cubicBezTo>
                                <a:pt x="580768" y="2540000"/>
                                <a:pt x="435233" y="2729470"/>
                                <a:pt x="411892" y="2800865"/>
                              </a:cubicBezTo>
                            </a:path>
                          </a:pathLst>
                        </a:custGeom>
                        <a:noFill/>
                        <a:ln w="9525" cap="rnd">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350" b="0" i="0" u="none" strike="noStrike" kern="0" cap="none" spc="0" normalizeH="0" baseline="0" noProof="0">
                            <a:ln>
                              <a:noFill/>
                            </a:ln>
                            <a:solidFill>
                              <a:prstClr val="white"/>
                            </a:solidFill>
                            <a:effectLst/>
                            <a:uLnTx/>
                            <a:uFillTx/>
                            <a:latin typeface="Calibri"/>
                            <a:cs typeface="Arial"/>
                          </a:endParaRPr>
                        </a:p>
                      </p:txBody>
                    </p:sp>
                    <p:sp>
                      <p:nvSpPr>
                        <p:cNvPr id="203" name="Freihandform 35">
                          <a:extLst>
                            <a:ext uri="{FF2B5EF4-FFF2-40B4-BE49-F238E27FC236}">
                              <a16:creationId xmlns:a16="http://schemas.microsoft.com/office/drawing/2014/main" id="{7BF8C9DD-D73A-485E-8355-E7E6BBA8C682}"/>
                            </a:ext>
                          </a:extLst>
                        </p:cNvPr>
                        <p:cNvSpPr/>
                        <p:nvPr/>
                      </p:nvSpPr>
                      <p:spPr bwMode="auto">
                        <a:xfrm rot="1146018">
                          <a:off x="13088141" y="2878784"/>
                          <a:ext cx="73044" cy="431610"/>
                        </a:xfrm>
                        <a:custGeom>
                          <a:avLst/>
                          <a:gdLst>
                            <a:gd name="connsiteX0" fmla="*/ 0 w 544146"/>
                            <a:gd name="connsiteY0" fmla="*/ 0 h 2800865"/>
                            <a:gd name="connsiteX1" fmla="*/ 329514 w 544146"/>
                            <a:gd name="connsiteY1" fmla="*/ 197708 h 2800865"/>
                            <a:gd name="connsiteX2" fmla="*/ 32952 w 544146"/>
                            <a:gd name="connsiteY2" fmla="*/ 560173 h 2800865"/>
                            <a:gd name="connsiteX3" fmla="*/ 370703 w 544146"/>
                            <a:gd name="connsiteY3" fmla="*/ 972065 h 2800865"/>
                            <a:gd name="connsiteX4" fmla="*/ 65903 w 544146"/>
                            <a:gd name="connsiteY4" fmla="*/ 1351006 h 2800865"/>
                            <a:gd name="connsiteX5" fmla="*/ 461319 w 544146"/>
                            <a:gd name="connsiteY5" fmla="*/ 1696995 h 2800865"/>
                            <a:gd name="connsiteX6" fmla="*/ 140043 w 544146"/>
                            <a:gd name="connsiteY6" fmla="*/ 2092411 h 2800865"/>
                            <a:gd name="connsiteX7" fmla="*/ 535460 w 544146"/>
                            <a:gd name="connsiteY7" fmla="*/ 2421924 h 2800865"/>
                            <a:gd name="connsiteX8" fmla="*/ 411892 w 544146"/>
                            <a:gd name="connsiteY8" fmla="*/ 2800865 h 2800865"/>
                            <a:gd name="connsiteX0" fmla="*/ 0 w 539000"/>
                            <a:gd name="connsiteY0" fmla="*/ 0 h 2866768"/>
                            <a:gd name="connsiteX1" fmla="*/ 329514 w 539000"/>
                            <a:gd name="connsiteY1" fmla="*/ 197708 h 2866768"/>
                            <a:gd name="connsiteX2" fmla="*/ 32952 w 539000"/>
                            <a:gd name="connsiteY2" fmla="*/ 560173 h 2866768"/>
                            <a:gd name="connsiteX3" fmla="*/ 370703 w 539000"/>
                            <a:gd name="connsiteY3" fmla="*/ 972065 h 2866768"/>
                            <a:gd name="connsiteX4" fmla="*/ 65903 w 539000"/>
                            <a:gd name="connsiteY4" fmla="*/ 1351006 h 2866768"/>
                            <a:gd name="connsiteX5" fmla="*/ 461319 w 539000"/>
                            <a:gd name="connsiteY5" fmla="*/ 1696995 h 2866768"/>
                            <a:gd name="connsiteX6" fmla="*/ 140043 w 539000"/>
                            <a:gd name="connsiteY6" fmla="*/ 2092411 h 2866768"/>
                            <a:gd name="connsiteX7" fmla="*/ 535460 w 539000"/>
                            <a:gd name="connsiteY7" fmla="*/ 2421924 h 2866768"/>
                            <a:gd name="connsiteX8" fmla="*/ 337751 w 539000"/>
                            <a:gd name="connsiteY8" fmla="*/ 2866768 h 2866768"/>
                            <a:gd name="connsiteX0" fmla="*/ 0 w 539000"/>
                            <a:gd name="connsiteY0" fmla="*/ 0 h 2894357"/>
                            <a:gd name="connsiteX1" fmla="*/ 329514 w 539000"/>
                            <a:gd name="connsiteY1" fmla="*/ 197708 h 2894357"/>
                            <a:gd name="connsiteX2" fmla="*/ 32952 w 539000"/>
                            <a:gd name="connsiteY2" fmla="*/ 560173 h 2894357"/>
                            <a:gd name="connsiteX3" fmla="*/ 370703 w 539000"/>
                            <a:gd name="connsiteY3" fmla="*/ 972065 h 2894357"/>
                            <a:gd name="connsiteX4" fmla="*/ 65903 w 539000"/>
                            <a:gd name="connsiteY4" fmla="*/ 1351006 h 2894357"/>
                            <a:gd name="connsiteX5" fmla="*/ 461319 w 539000"/>
                            <a:gd name="connsiteY5" fmla="*/ 1696995 h 2894357"/>
                            <a:gd name="connsiteX6" fmla="*/ 140043 w 539000"/>
                            <a:gd name="connsiteY6" fmla="*/ 2092411 h 2894357"/>
                            <a:gd name="connsiteX7" fmla="*/ 535460 w 539000"/>
                            <a:gd name="connsiteY7" fmla="*/ 2421924 h 2894357"/>
                            <a:gd name="connsiteX8" fmla="*/ 337751 w 539000"/>
                            <a:gd name="connsiteY8" fmla="*/ 2866768 h 2894357"/>
                            <a:gd name="connsiteX9" fmla="*/ 358346 w 539000"/>
                            <a:gd name="connsiteY9" fmla="*/ 2846171 h 2894357"/>
                            <a:gd name="connsiteX0" fmla="*/ 0 w 539000"/>
                            <a:gd name="connsiteY0" fmla="*/ 0 h 2894357"/>
                            <a:gd name="connsiteX1" fmla="*/ 329514 w 539000"/>
                            <a:gd name="connsiteY1" fmla="*/ 197708 h 2894357"/>
                            <a:gd name="connsiteX2" fmla="*/ 32952 w 539000"/>
                            <a:gd name="connsiteY2" fmla="*/ 560173 h 2894357"/>
                            <a:gd name="connsiteX3" fmla="*/ 370703 w 539000"/>
                            <a:gd name="connsiteY3" fmla="*/ 972065 h 2894357"/>
                            <a:gd name="connsiteX4" fmla="*/ 65903 w 539000"/>
                            <a:gd name="connsiteY4" fmla="*/ 1351006 h 2894357"/>
                            <a:gd name="connsiteX5" fmla="*/ 461319 w 539000"/>
                            <a:gd name="connsiteY5" fmla="*/ 1696995 h 2894357"/>
                            <a:gd name="connsiteX6" fmla="*/ 140043 w 539000"/>
                            <a:gd name="connsiteY6" fmla="*/ 2092411 h 2894357"/>
                            <a:gd name="connsiteX7" fmla="*/ 535460 w 539000"/>
                            <a:gd name="connsiteY7" fmla="*/ 2421924 h 2894357"/>
                            <a:gd name="connsiteX8" fmla="*/ 337751 w 539000"/>
                            <a:gd name="connsiteY8" fmla="*/ 2866768 h 2894357"/>
                            <a:gd name="connsiteX9" fmla="*/ 358346 w 539000"/>
                            <a:gd name="connsiteY9" fmla="*/ 2846171 h 2894357"/>
                            <a:gd name="connsiteX10" fmla="*/ 341870 w 539000"/>
                            <a:gd name="connsiteY10" fmla="*/ 2887361 h 2894357"/>
                            <a:gd name="connsiteX0" fmla="*/ 0 w 539000"/>
                            <a:gd name="connsiteY0" fmla="*/ 0 h 2969739"/>
                            <a:gd name="connsiteX1" fmla="*/ 329514 w 539000"/>
                            <a:gd name="connsiteY1" fmla="*/ 197708 h 2969739"/>
                            <a:gd name="connsiteX2" fmla="*/ 32952 w 539000"/>
                            <a:gd name="connsiteY2" fmla="*/ 560173 h 2969739"/>
                            <a:gd name="connsiteX3" fmla="*/ 370703 w 539000"/>
                            <a:gd name="connsiteY3" fmla="*/ 972065 h 2969739"/>
                            <a:gd name="connsiteX4" fmla="*/ 65903 w 539000"/>
                            <a:gd name="connsiteY4" fmla="*/ 1351006 h 2969739"/>
                            <a:gd name="connsiteX5" fmla="*/ 461319 w 539000"/>
                            <a:gd name="connsiteY5" fmla="*/ 1696995 h 2969739"/>
                            <a:gd name="connsiteX6" fmla="*/ 140043 w 539000"/>
                            <a:gd name="connsiteY6" fmla="*/ 2092411 h 2969739"/>
                            <a:gd name="connsiteX7" fmla="*/ 535460 w 539000"/>
                            <a:gd name="connsiteY7" fmla="*/ 2421924 h 2969739"/>
                            <a:gd name="connsiteX8" fmla="*/ 337751 w 539000"/>
                            <a:gd name="connsiteY8" fmla="*/ 2866768 h 2969739"/>
                            <a:gd name="connsiteX9" fmla="*/ 358346 w 539000"/>
                            <a:gd name="connsiteY9" fmla="*/ 2846171 h 2969739"/>
                            <a:gd name="connsiteX10" fmla="*/ 473675 w 539000"/>
                            <a:gd name="connsiteY10" fmla="*/ 2969739 h 2969739"/>
                            <a:gd name="connsiteX0" fmla="*/ 0 w 539000"/>
                            <a:gd name="connsiteY0" fmla="*/ 0 h 2994679"/>
                            <a:gd name="connsiteX1" fmla="*/ 329514 w 539000"/>
                            <a:gd name="connsiteY1" fmla="*/ 197708 h 2994679"/>
                            <a:gd name="connsiteX2" fmla="*/ 32952 w 539000"/>
                            <a:gd name="connsiteY2" fmla="*/ 560173 h 2994679"/>
                            <a:gd name="connsiteX3" fmla="*/ 370703 w 539000"/>
                            <a:gd name="connsiteY3" fmla="*/ 972065 h 2994679"/>
                            <a:gd name="connsiteX4" fmla="*/ 65903 w 539000"/>
                            <a:gd name="connsiteY4" fmla="*/ 1351006 h 2994679"/>
                            <a:gd name="connsiteX5" fmla="*/ 461319 w 539000"/>
                            <a:gd name="connsiteY5" fmla="*/ 1696995 h 2994679"/>
                            <a:gd name="connsiteX6" fmla="*/ 140043 w 539000"/>
                            <a:gd name="connsiteY6" fmla="*/ 2092411 h 2994679"/>
                            <a:gd name="connsiteX7" fmla="*/ 535460 w 539000"/>
                            <a:gd name="connsiteY7" fmla="*/ 2421924 h 2994679"/>
                            <a:gd name="connsiteX8" fmla="*/ 337751 w 539000"/>
                            <a:gd name="connsiteY8" fmla="*/ 2866768 h 2994679"/>
                            <a:gd name="connsiteX9" fmla="*/ 374821 w 539000"/>
                            <a:gd name="connsiteY9" fmla="*/ 2994452 h 2994679"/>
                            <a:gd name="connsiteX10" fmla="*/ 473675 w 539000"/>
                            <a:gd name="connsiteY10" fmla="*/ 2969739 h 2994679"/>
                            <a:gd name="connsiteX0" fmla="*/ 0 w 539000"/>
                            <a:gd name="connsiteY0" fmla="*/ 0 h 2994664"/>
                            <a:gd name="connsiteX1" fmla="*/ 329514 w 539000"/>
                            <a:gd name="connsiteY1" fmla="*/ 197708 h 2994664"/>
                            <a:gd name="connsiteX2" fmla="*/ 32952 w 539000"/>
                            <a:gd name="connsiteY2" fmla="*/ 560173 h 2994664"/>
                            <a:gd name="connsiteX3" fmla="*/ 370703 w 539000"/>
                            <a:gd name="connsiteY3" fmla="*/ 972065 h 2994664"/>
                            <a:gd name="connsiteX4" fmla="*/ 65903 w 539000"/>
                            <a:gd name="connsiteY4" fmla="*/ 1351006 h 2994664"/>
                            <a:gd name="connsiteX5" fmla="*/ 461319 w 539000"/>
                            <a:gd name="connsiteY5" fmla="*/ 1696995 h 2994664"/>
                            <a:gd name="connsiteX6" fmla="*/ 140043 w 539000"/>
                            <a:gd name="connsiteY6" fmla="*/ 2092411 h 2994664"/>
                            <a:gd name="connsiteX7" fmla="*/ 535460 w 539000"/>
                            <a:gd name="connsiteY7" fmla="*/ 2421924 h 2994664"/>
                            <a:gd name="connsiteX8" fmla="*/ 337751 w 539000"/>
                            <a:gd name="connsiteY8" fmla="*/ 2866768 h 2994664"/>
                            <a:gd name="connsiteX9" fmla="*/ 374821 w 539000"/>
                            <a:gd name="connsiteY9" fmla="*/ 2994452 h 2994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39000" h="2994664" extrusionOk="0">
                              <a:moveTo>
                                <a:pt x="0" y="0"/>
                              </a:moveTo>
                              <a:cubicBezTo>
                                <a:pt x="162011" y="52173"/>
                                <a:pt x="324022" y="104346"/>
                                <a:pt x="329514" y="197708"/>
                              </a:cubicBezTo>
                              <a:cubicBezTo>
                                <a:pt x="335006" y="291070"/>
                                <a:pt x="26087" y="431114"/>
                                <a:pt x="32952" y="560173"/>
                              </a:cubicBezTo>
                              <a:cubicBezTo>
                                <a:pt x="39817" y="689232"/>
                                <a:pt x="365211" y="840260"/>
                                <a:pt x="370703" y="972065"/>
                              </a:cubicBezTo>
                              <a:cubicBezTo>
                                <a:pt x="376195" y="1103871"/>
                                <a:pt x="50800" y="1230184"/>
                                <a:pt x="65903" y="1351006"/>
                              </a:cubicBezTo>
                              <a:cubicBezTo>
                                <a:pt x="81006" y="1471828"/>
                                <a:pt x="448962" y="1573428"/>
                                <a:pt x="461319" y="1696995"/>
                              </a:cubicBezTo>
                              <a:cubicBezTo>
                                <a:pt x="473676" y="1820562"/>
                                <a:pt x="127686" y="1971590"/>
                                <a:pt x="140043" y="2092411"/>
                              </a:cubicBezTo>
                              <a:cubicBezTo>
                                <a:pt x="152400" y="2213232"/>
                                <a:pt x="502509" y="2292865"/>
                                <a:pt x="535460" y="2421924"/>
                              </a:cubicBezTo>
                              <a:cubicBezTo>
                                <a:pt x="568411" y="2550983"/>
                                <a:pt x="361092" y="2795373"/>
                                <a:pt x="337751" y="2866768"/>
                              </a:cubicBezTo>
                              <a:cubicBezTo>
                                <a:pt x="308232" y="2937476"/>
                                <a:pt x="370531" y="2998743"/>
                                <a:pt x="374821" y="2994452"/>
                              </a:cubicBezTo>
                            </a:path>
                          </a:pathLst>
                        </a:custGeom>
                        <a:noFill/>
                        <a:ln w="9525">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350" b="0" i="0" u="none" strike="noStrike" kern="0" cap="none" spc="0" normalizeH="0" baseline="0" noProof="0">
                            <a:ln>
                              <a:noFill/>
                            </a:ln>
                            <a:solidFill>
                              <a:prstClr val="white"/>
                            </a:solidFill>
                            <a:effectLst/>
                            <a:uLnTx/>
                            <a:uFillTx/>
                            <a:latin typeface="Calibri"/>
                            <a:cs typeface="Arial"/>
                          </a:endParaRPr>
                        </a:p>
                      </p:txBody>
                    </p:sp>
                    <p:sp>
                      <p:nvSpPr>
                        <p:cNvPr id="204" name="Ellipse 106">
                          <a:extLst>
                            <a:ext uri="{FF2B5EF4-FFF2-40B4-BE49-F238E27FC236}">
                              <a16:creationId xmlns:a16="http://schemas.microsoft.com/office/drawing/2014/main" id="{B1186043-7A98-48A8-9E69-1DE22CE26F13}"/>
                            </a:ext>
                          </a:extLst>
                        </p:cNvPr>
                        <p:cNvSpPr/>
                        <p:nvPr/>
                      </p:nvSpPr>
                      <p:spPr bwMode="auto">
                        <a:xfrm>
                          <a:off x="12978574" y="3273872"/>
                          <a:ext cx="146087" cy="109564"/>
                        </a:xfrm>
                        <a:prstGeom prst="ellipse">
                          <a:avLst/>
                        </a:prstGeom>
                        <a:solidFill>
                          <a:srgbClr val="338705">
                            <a:alpha val="80000"/>
                          </a:srgbClr>
                        </a:solidFill>
                        <a:ln>
                          <a:noFill/>
                        </a:ln>
                        <a:effectLst>
                          <a:outerShdw blurRad="2667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350" b="0" i="0" u="none" strike="noStrike" kern="0" cap="none" spc="0" normalizeH="0" baseline="0" noProof="0">
                            <a:ln>
                              <a:noFill/>
                            </a:ln>
                            <a:solidFill>
                              <a:prstClr val="white"/>
                            </a:solidFill>
                            <a:effectLst/>
                            <a:uLnTx/>
                            <a:uFillTx/>
                            <a:latin typeface="Calibri"/>
                            <a:cs typeface="Arial"/>
                          </a:endParaRPr>
                        </a:p>
                      </p:txBody>
                    </p:sp>
                  </p:grpSp>
                  <p:sp>
                    <p:nvSpPr>
                      <p:cNvPr id="182" name="Arrow: Right 85">
                        <a:extLst>
                          <a:ext uri="{FF2B5EF4-FFF2-40B4-BE49-F238E27FC236}">
                            <a16:creationId xmlns:a16="http://schemas.microsoft.com/office/drawing/2014/main" id="{55EFCA77-E783-4599-A427-BE3F38525F78}"/>
                          </a:ext>
                        </a:extLst>
                      </p:cNvPr>
                      <p:cNvSpPr/>
                      <p:nvPr/>
                    </p:nvSpPr>
                    <p:spPr bwMode="auto">
                      <a:xfrm>
                        <a:off x="8639794" y="2814964"/>
                        <a:ext cx="375795" cy="258762"/>
                      </a:xfrm>
                      <a:prstGeom prst="rightArrow">
                        <a:avLst>
                          <a:gd name="adj1" fmla="val 50000"/>
                          <a:gd name="adj2" fmla="val 50000"/>
                        </a:avLst>
                      </a:prstGeom>
                      <a:solidFill>
                        <a:srgbClr val="595959"/>
                      </a:solidFill>
                      <a:ln w="1270">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prstClr val="white"/>
                          </a:solidFill>
                          <a:effectLst/>
                          <a:uLnTx/>
                          <a:uFillTx/>
                          <a:latin typeface="Calibri"/>
                          <a:cs typeface="Arial"/>
                        </a:endParaRPr>
                      </a:p>
                    </p:txBody>
                  </p:sp>
                  <p:sp>
                    <p:nvSpPr>
                      <p:cNvPr id="183" name="Rectangle 121">
                        <a:extLst>
                          <a:ext uri="{FF2B5EF4-FFF2-40B4-BE49-F238E27FC236}">
                            <a16:creationId xmlns:a16="http://schemas.microsoft.com/office/drawing/2014/main" id="{421A46CC-E97C-4F13-A57B-47D6A351CED6}"/>
                          </a:ext>
                        </a:extLst>
                      </p:cNvPr>
                      <p:cNvSpPr/>
                      <p:nvPr/>
                    </p:nvSpPr>
                    <p:spPr bwMode="auto">
                      <a:xfrm>
                        <a:off x="9148723" y="2229673"/>
                        <a:ext cx="924427" cy="1204914"/>
                      </a:xfrm>
                      <a:prstGeom prst="rect">
                        <a:avLst/>
                      </a:prstGeom>
                      <a:solidFill>
                        <a:schemeClr val="bg1"/>
                      </a:solidFill>
                      <a:ln w="57150">
                        <a:solidFill>
                          <a:srgbClr val="595959"/>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prstClr val="white"/>
                          </a:solidFill>
                          <a:effectLst/>
                          <a:uLnTx/>
                          <a:uFillTx/>
                          <a:latin typeface="Calibri"/>
                          <a:cs typeface="Arial"/>
                        </a:endParaRPr>
                      </a:p>
                    </p:txBody>
                  </p:sp>
                  <p:sp>
                    <p:nvSpPr>
                      <p:cNvPr id="184" name="Textfeld 103">
                        <a:extLst>
                          <a:ext uri="{FF2B5EF4-FFF2-40B4-BE49-F238E27FC236}">
                            <a16:creationId xmlns:a16="http://schemas.microsoft.com/office/drawing/2014/main" id="{A127183A-82D8-4EDA-9EB8-73D212F03318}"/>
                          </a:ext>
                        </a:extLst>
                      </p:cNvPr>
                      <p:cNvSpPr txBox="1">
                        <a:spLocks noChangeArrowheads="1"/>
                      </p:cNvSpPr>
                      <p:nvPr/>
                    </p:nvSpPr>
                    <p:spPr bwMode="auto">
                      <a:xfrm>
                        <a:off x="9101914" y="2194899"/>
                        <a:ext cx="1020583" cy="382092"/>
                      </a:xfrm>
                      <a:prstGeom prst="rect">
                        <a:avLst/>
                      </a:prstGeom>
                      <a:noFill/>
                      <a:ln w="9525">
                        <a:noFill/>
                        <a:miter lim="800000"/>
                        <a:headEnd/>
                        <a:tailEnd/>
                      </a:ln>
                    </p:spPr>
                    <p:txBody>
                      <a:bodyPr wrap="square">
                        <a:spAutoFit/>
                      </a:bodyPr>
                      <a:lstStyle/>
                      <a:p>
                        <a:pPr marL="0" marR="0" lvl="0" indent="0" algn="ctr" defTabSz="914400" eaLnBrk="1" fontAlgn="auto" latinLnBrk="0" hangingPunct="1">
                          <a:lnSpc>
                            <a:spcPct val="150000"/>
                          </a:lnSpc>
                          <a:spcBef>
                            <a:spcPts val="0"/>
                          </a:spcBef>
                          <a:spcAft>
                            <a:spcPts val="0"/>
                          </a:spcAft>
                          <a:buClrTx/>
                          <a:buSzTx/>
                          <a:buFontTx/>
                          <a:buNone/>
                          <a:tabLst/>
                          <a:defRPr/>
                        </a:pPr>
                        <a:r>
                          <a:rPr kumimoji="0" lang="en-US" sz="1400" b="1" i="0" u="none" strike="noStrike" kern="0" cap="none" spc="0" normalizeH="0" baseline="0" noProof="0">
                            <a:ln>
                              <a:noFill/>
                            </a:ln>
                            <a:solidFill>
                              <a:srgbClr val="595959"/>
                            </a:solidFill>
                            <a:effectLst/>
                            <a:uLnTx/>
                            <a:uFillTx/>
                            <a:latin typeface="DesySans Office Cn Regular"/>
                            <a:cs typeface="Arial"/>
                          </a:rPr>
                          <a:t>Publication</a:t>
                        </a:r>
                        <a:endParaRPr kumimoji="0" lang="en-US" sz="1400" b="0" i="0" u="none" strike="noStrike" kern="0" cap="none" spc="0" normalizeH="0" baseline="0" noProof="0">
                          <a:ln>
                            <a:noFill/>
                          </a:ln>
                          <a:solidFill>
                            <a:srgbClr val="595959"/>
                          </a:solidFill>
                          <a:effectLst/>
                          <a:uLnTx/>
                          <a:uFillTx/>
                          <a:latin typeface="DesySans Office Cn Regular"/>
                          <a:cs typeface="Arial"/>
                        </a:endParaRPr>
                      </a:p>
                    </p:txBody>
                  </p:sp>
                  <p:sp>
                    <p:nvSpPr>
                      <p:cNvPr id="185" name="Textfeld 103">
                        <a:extLst>
                          <a:ext uri="{FF2B5EF4-FFF2-40B4-BE49-F238E27FC236}">
                            <a16:creationId xmlns:a16="http://schemas.microsoft.com/office/drawing/2014/main" id="{35388C44-665F-4314-AB2E-802E706B9E7C}"/>
                          </a:ext>
                        </a:extLst>
                      </p:cNvPr>
                      <p:cNvSpPr txBox="1">
                        <a:spLocks noChangeArrowheads="1"/>
                      </p:cNvSpPr>
                      <p:nvPr/>
                    </p:nvSpPr>
                    <p:spPr bwMode="auto">
                      <a:xfrm>
                        <a:off x="9148410" y="2522794"/>
                        <a:ext cx="924978" cy="815290"/>
                      </a:xfrm>
                      <a:prstGeom prst="rect">
                        <a:avLst/>
                      </a:prstGeom>
                      <a:noFill/>
                      <a:ln w="9525">
                        <a:noFill/>
                        <a:miter lim="800000"/>
                        <a:headEnd/>
                        <a:tailEnd/>
                      </a:ln>
                    </p:spPr>
                    <p:txBody>
                      <a:bodyPr wrap="square">
                        <a:spAutoFit/>
                      </a:bodyPr>
                      <a:lstStyle/>
                      <a:p>
                        <a:pPr marL="0" marR="0" lvl="0" indent="0" algn="l" defTabSz="914400" eaLnBrk="1" fontAlgn="auto" latinLnBrk="0" hangingPunct="1">
                          <a:lnSpc>
                            <a:spcPct val="150000"/>
                          </a:lnSpc>
                          <a:spcBef>
                            <a:spcPts val="0"/>
                          </a:spcBef>
                          <a:spcAft>
                            <a:spcPts val="0"/>
                          </a:spcAft>
                          <a:buClrTx/>
                          <a:buSzTx/>
                          <a:buFontTx/>
                          <a:buNone/>
                          <a:tabLst/>
                          <a:defRPr/>
                        </a:pPr>
                        <a:r>
                          <a:rPr kumimoji="0" lang="en-US" sz="800" b="1" i="0" u="none" strike="noStrike" kern="0" cap="none" spc="0" normalizeH="0" baseline="0" noProof="0">
                            <a:ln>
                              <a:noFill/>
                            </a:ln>
                            <a:solidFill>
                              <a:srgbClr val="595959"/>
                            </a:solidFill>
                            <a:effectLst/>
                            <a:uLnTx/>
                            <a:uFillTx/>
                            <a:latin typeface="Kunstler Script"/>
                            <a:cs typeface="Arial"/>
                          </a:rPr>
                          <a:t>X-ray studies of bidirectional structural changes induced by photoswitching in phospholipid membranes s</a:t>
                        </a:r>
                        <a:endParaRPr kumimoji="0" sz="1800" b="0" i="0" u="none" strike="noStrike" kern="0" cap="none" spc="0" normalizeH="0" baseline="0" noProof="0">
                          <a:ln>
                            <a:noFill/>
                          </a:ln>
                          <a:solidFill>
                            <a:prstClr val="black"/>
                          </a:solidFill>
                          <a:effectLst/>
                          <a:uLnTx/>
                          <a:uFillTx/>
                          <a:latin typeface="Calibri"/>
                          <a:cs typeface="Arial"/>
                        </a:endParaRPr>
                      </a:p>
                    </p:txBody>
                  </p:sp>
                  <p:sp>
                    <p:nvSpPr>
                      <p:cNvPr id="186" name="Cylinder 3">
                        <a:extLst>
                          <a:ext uri="{FF2B5EF4-FFF2-40B4-BE49-F238E27FC236}">
                            <a16:creationId xmlns:a16="http://schemas.microsoft.com/office/drawing/2014/main" id="{113674B5-F716-4A50-B6BB-4237022E06D3}"/>
                          </a:ext>
                        </a:extLst>
                      </p:cNvPr>
                      <p:cNvSpPr/>
                      <p:nvPr/>
                    </p:nvSpPr>
                    <p:spPr bwMode="auto">
                      <a:xfrm>
                        <a:off x="975691" y="3048857"/>
                        <a:ext cx="430213" cy="206561"/>
                      </a:xfrm>
                      <a:prstGeom prst="can">
                        <a:avLst>
                          <a:gd name="adj" fmla="val 25000"/>
                        </a:avLst>
                      </a:prstGeom>
                      <a:solidFill>
                        <a:srgbClr val="69398B"/>
                      </a:solidFill>
                      <a:ln w="1270">
                        <a:solidFill>
                          <a:srgbClr val="442559"/>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prstClr val="white"/>
                          </a:solidFill>
                          <a:effectLst/>
                          <a:uLnTx/>
                          <a:uFillTx/>
                          <a:latin typeface="Calibri"/>
                          <a:cs typeface="Arial"/>
                        </a:endParaRPr>
                      </a:p>
                    </p:txBody>
                  </p:sp>
                  <p:sp>
                    <p:nvSpPr>
                      <p:cNvPr id="187" name="Arrow: Right 85">
                        <a:extLst>
                          <a:ext uri="{FF2B5EF4-FFF2-40B4-BE49-F238E27FC236}">
                            <a16:creationId xmlns:a16="http://schemas.microsoft.com/office/drawing/2014/main" id="{D5398D2B-C05C-48E1-BBD5-7B1023DD183F}"/>
                          </a:ext>
                        </a:extLst>
                      </p:cNvPr>
                      <p:cNvSpPr/>
                      <p:nvPr/>
                    </p:nvSpPr>
                    <p:spPr bwMode="auto">
                      <a:xfrm>
                        <a:off x="1651613" y="2831290"/>
                        <a:ext cx="334582" cy="258762"/>
                      </a:xfrm>
                      <a:prstGeom prst="rightArrow">
                        <a:avLst>
                          <a:gd name="adj1" fmla="val 50000"/>
                          <a:gd name="adj2" fmla="val 50000"/>
                        </a:avLst>
                      </a:prstGeom>
                      <a:solidFill>
                        <a:srgbClr val="69398B"/>
                      </a:solidFill>
                      <a:ln w="1270">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prstClr val="white"/>
                          </a:solidFill>
                          <a:effectLst/>
                          <a:uLnTx/>
                          <a:uFillTx/>
                          <a:latin typeface="Calibri"/>
                          <a:cs typeface="Arial"/>
                        </a:endParaRPr>
                      </a:p>
                    </p:txBody>
                  </p:sp>
                  <p:sp>
                    <p:nvSpPr>
                      <p:cNvPr id="188" name="Textfeld 103">
                        <a:extLst>
                          <a:ext uri="{FF2B5EF4-FFF2-40B4-BE49-F238E27FC236}">
                            <a16:creationId xmlns:a16="http://schemas.microsoft.com/office/drawing/2014/main" id="{2C81A14D-D9CC-4AE8-A1B9-C642B565ED15}"/>
                          </a:ext>
                        </a:extLst>
                      </p:cNvPr>
                      <p:cNvSpPr txBox="1">
                        <a:spLocks noChangeArrowheads="1"/>
                      </p:cNvSpPr>
                      <p:nvPr/>
                    </p:nvSpPr>
                    <p:spPr bwMode="auto">
                      <a:xfrm>
                        <a:off x="3104032" y="2427065"/>
                        <a:ext cx="489789" cy="462183"/>
                      </a:xfrm>
                      <a:prstGeom prst="rect">
                        <a:avLst/>
                      </a:prstGeom>
                      <a:noFill/>
                      <a:ln>
                        <a:noFill/>
                      </a:ln>
                    </p:spPr>
                    <p:txBody>
                      <a:bodyPr lIns="0" tIns="0" rIns="0" bIns="0"/>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400" b="0" i="0" u="none" strike="noStrike" kern="0" cap="none" spc="0" normalizeH="0" baseline="0" noProof="0">
                            <a:ln>
                              <a:noFill/>
                            </a:ln>
                            <a:solidFill>
                              <a:srgbClr val="69398B"/>
                            </a:solidFill>
                            <a:effectLst/>
                            <a:uLnTx/>
                            <a:uFillTx/>
                            <a:latin typeface="DesySans Office Cn Regular"/>
                            <a:cs typeface="Arial"/>
                          </a:rPr>
                          <a:t>Raw data</a:t>
                        </a:r>
                        <a:endParaRPr kumimoji="0" sz="1800" b="0" i="0" u="none" strike="noStrike" kern="0" cap="none" spc="0" normalizeH="0" baseline="0" noProof="0">
                          <a:ln>
                            <a:noFill/>
                          </a:ln>
                          <a:solidFill>
                            <a:prstClr val="black"/>
                          </a:solidFill>
                          <a:effectLst/>
                          <a:uLnTx/>
                          <a:uFillTx/>
                          <a:latin typeface="Calibri"/>
                          <a:cs typeface="Arial"/>
                        </a:endParaRPr>
                      </a:p>
                    </p:txBody>
                  </p:sp>
                  <p:sp>
                    <p:nvSpPr>
                      <p:cNvPr id="189" name="Textfeld 103">
                        <a:extLst>
                          <a:ext uri="{FF2B5EF4-FFF2-40B4-BE49-F238E27FC236}">
                            <a16:creationId xmlns:a16="http://schemas.microsoft.com/office/drawing/2014/main" id="{B64D6541-FC46-4911-B56E-5BF15B84D704}"/>
                          </a:ext>
                        </a:extLst>
                      </p:cNvPr>
                      <p:cNvSpPr txBox="1">
                        <a:spLocks noChangeArrowheads="1"/>
                      </p:cNvSpPr>
                      <p:nvPr/>
                    </p:nvSpPr>
                    <p:spPr bwMode="auto">
                      <a:xfrm>
                        <a:off x="4651273" y="2598249"/>
                        <a:ext cx="919973" cy="258764"/>
                      </a:xfrm>
                      <a:prstGeom prst="rect">
                        <a:avLst/>
                      </a:prstGeom>
                      <a:noFill/>
                      <a:ln>
                        <a:noFill/>
                      </a:ln>
                    </p:spPr>
                    <p:txBody>
                      <a:bodyPr lIns="0" tIns="0" rIns="0" bIns="0"/>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400" b="0" i="0" u="none" strike="noStrike" kern="0" cap="none" spc="0" normalizeH="0" baseline="0" noProof="0">
                            <a:ln>
                              <a:noFill/>
                            </a:ln>
                            <a:solidFill>
                              <a:srgbClr val="209DD4"/>
                            </a:solidFill>
                            <a:effectLst/>
                            <a:uLnTx/>
                            <a:uFillTx/>
                            <a:latin typeface="DesySans Office Cn Regular"/>
                            <a:cs typeface="Arial"/>
                          </a:rPr>
                          <a:t>Extraction</a:t>
                        </a:r>
                        <a:endParaRPr kumimoji="0" sz="1800" b="0" i="0" u="none" strike="noStrike" kern="0" cap="none" spc="0" normalizeH="0" baseline="0" noProof="0">
                          <a:ln>
                            <a:noFill/>
                          </a:ln>
                          <a:solidFill>
                            <a:prstClr val="black"/>
                          </a:solidFill>
                          <a:effectLst/>
                          <a:uLnTx/>
                          <a:uFillTx/>
                          <a:latin typeface="Calibri"/>
                          <a:cs typeface="Arial"/>
                        </a:endParaRPr>
                      </a:p>
                    </p:txBody>
                  </p:sp>
                  <p:sp>
                    <p:nvSpPr>
                      <p:cNvPr id="190" name="Textfeld 103">
                        <a:extLst>
                          <a:ext uri="{FF2B5EF4-FFF2-40B4-BE49-F238E27FC236}">
                            <a16:creationId xmlns:a16="http://schemas.microsoft.com/office/drawing/2014/main" id="{A1A2E680-BBEB-40D7-8F6C-CB354FB7BBEE}"/>
                          </a:ext>
                        </a:extLst>
                      </p:cNvPr>
                      <p:cNvSpPr txBox="1">
                        <a:spLocks noChangeArrowheads="1"/>
                      </p:cNvSpPr>
                      <p:nvPr/>
                    </p:nvSpPr>
                    <p:spPr bwMode="auto">
                      <a:xfrm>
                        <a:off x="881582" y="2370430"/>
                        <a:ext cx="697126" cy="206561"/>
                      </a:xfrm>
                      <a:prstGeom prst="rect">
                        <a:avLst/>
                      </a:prstGeom>
                      <a:noFill/>
                      <a:ln>
                        <a:noFill/>
                      </a:ln>
                    </p:spPr>
                    <p:txBody>
                      <a:bodyPr lIns="0" tIns="0" rIns="0" bIns="0"/>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400" b="0" i="0" u="none" strike="noStrike" kern="0" cap="none" spc="0" normalizeH="0" baseline="0" noProof="0">
                            <a:ln>
                              <a:noFill/>
                            </a:ln>
                            <a:solidFill>
                              <a:srgbClr val="69398B"/>
                            </a:solidFill>
                            <a:effectLst/>
                            <a:uLnTx/>
                            <a:uFillTx/>
                            <a:latin typeface="DesySans Office Cn Regular"/>
                            <a:cs typeface="Arial"/>
                          </a:rPr>
                          <a:t>Sample</a:t>
                        </a:r>
                        <a:endParaRPr kumimoji="0" sz="1800" b="0" i="0" u="none" strike="noStrike" kern="0" cap="none" spc="0" normalizeH="0" baseline="0" noProof="0">
                          <a:ln>
                            <a:noFill/>
                          </a:ln>
                          <a:solidFill>
                            <a:prstClr val="black"/>
                          </a:solidFill>
                          <a:effectLst/>
                          <a:uLnTx/>
                          <a:uFillTx/>
                          <a:latin typeface="Calibri"/>
                          <a:cs typeface="Arial"/>
                        </a:endParaRPr>
                      </a:p>
                    </p:txBody>
                  </p:sp>
                  <p:sp>
                    <p:nvSpPr>
                      <p:cNvPr id="191" name="Textfeld 103">
                        <a:extLst>
                          <a:ext uri="{FF2B5EF4-FFF2-40B4-BE49-F238E27FC236}">
                            <a16:creationId xmlns:a16="http://schemas.microsoft.com/office/drawing/2014/main" id="{4B0F4FB7-BBBF-40A0-9357-54A6BC85144D}"/>
                          </a:ext>
                        </a:extLst>
                      </p:cNvPr>
                      <p:cNvSpPr txBox="1">
                        <a:spLocks noChangeArrowheads="1"/>
                      </p:cNvSpPr>
                      <p:nvPr/>
                    </p:nvSpPr>
                    <p:spPr bwMode="auto">
                      <a:xfrm>
                        <a:off x="6523642" y="2355340"/>
                        <a:ext cx="833909" cy="395909"/>
                      </a:xfrm>
                      <a:prstGeom prst="rect">
                        <a:avLst/>
                      </a:prstGeom>
                      <a:noFill/>
                      <a:ln>
                        <a:noFill/>
                      </a:ln>
                    </p:spPr>
                    <p:txBody>
                      <a:bodyPr lIns="0" tIns="0" rIns="0" bIns="0"/>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400" b="0" i="0" u="none" strike="noStrike" kern="0" cap="none" spc="0" normalizeH="0" baseline="0" noProof="0">
                            <a:ln>
                              <a:noFill/>
                            </a:ln>
                            <a:solidFill>
                              <a:srgbClr val="209DD4"/>
                            </a:solidFill>
                            <a:effectLst/>
                            <a:uLnTx/>
                            <a:uFillTx/>
                            <a:latin typeface="DesySans Office Cn Regular"/>
                            <a:cs typeface="Arial"/>
                          </a:rPr>
                          <a:t>Fitting &amp; Modelling</a:t>
                        </a:r>
                        <a:endParaRPr kumimoji="0" sz="1800" b="0" i="0" u="none" strike="noStrike" kern="0" cap="none" spc="0" normalizeH="0" baseline="0" noProof="0">
                          <a:ln>
                            <a:noFill/>
                          </a:ln>
                          <a:solidFill>
                            <a:prstClr val="black"/>
                          </a:solidFill>
                          <a:effectLst/>
                          <a:uLnTx/>
                          <a:uFillTx/>
                          <a:latin typeface="Calibri"/>
                          <a:cs typeface="Arial"/>
                        </a:endParaRPr>
                      </a:p>
                    </p:txBody>
                  </p:sp>
                  <p:sp>
                    <p:nvSpPr>
                      <p:cNvPr id="192" name="Textfeld 103">
                        <a:extLst>
                          <a:ext uri="{FF2B5EF4-FFF2-40B4-BE49-F238E27FC236}">
                            <a16:creationId xmlns:a16="http://schemas.microsoft.com/office/drawing/2014/main" id="{2AA78C56-C1BC-4ECB-B1CE-F53E5D37A4EF}"/>
                          </a:ext>
                        </a:extLst>
                      </p:cNvPr>
                      <p:cNvSpPr txBox="1">
                        <a:spLocks noChangeArrowheads="1"/>
                      </p:cNvSpPr>
                      <p:nvPr/>
                    </p:nvSpPr>
                    <p:spPr bwMode="auto">
                      <a:xfrm>
                        <a:off x="5064457" y="3814321"/>
                        <a:ext cx="1969934" cy="1329779"/>
                      </a:xfrm>
                      <a:prstGeom prst="rect">
                        <a:avLst/>
                      </a:prstGeom>
                      <a:noFill/>
                      <a:ln>
                        <a:noFill/>
                      </a:ln>
                    </p:spPr>
                    <p:txBody>
                      <a:bodyPr lIns="0" tIns="0" rIns="0" bIns="0"/>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400" b="1" i="0" u="none" strike="noStrike" kern="0" cap="none" spc="0" normalizeH="0" baseline="0" noProof="0" dirty="0">
                            <a:ln>
                              <a:noFill/>
                            </a:ln>
                            <a:solidFill>
                              <a:srgbClr val="209DD4"/>
                            </a:solidFill>
                            <a:effectLst/>
                            <a:uLnTx/>
                            <a:uFillTx/>
                            <a:latin typeface="DesySans Office Cn Regular"/>
                            <a:cs typeface="Arial"/>
                          </a:rPr>
                          <a:t>Machine learning based online analysis </a:t>
                        </a:r>
                        <a:br>
                          <a:rPr kumimoji="0" lang="en-US" sz="1400" b="1" i="0" u="none" strike="noStrike" kern="0" cap="none" spc="0" normalizeH="0" baseline="0" noProof="0" dirty="0">
                            <a:ln>
                              <a:noFill/>
                            </a:ln>
                            <a:solidFill>
                              <a:srgbClr val="209DD4"/>
                            </a:solidFill>
                            <a:effectLst/>
                            <a:uLnTx/>
                            <a:uFillTx/>
                            <a:latin typeface="DesySans Office Cn Regular"/>
                            <a:cs typeface="Arial"/>
                          </a:rPr>
                        </a:br>
                        <a:endParaRPr kumimoji="0" sz="1800" b="0" i="0" u="none" strike="noStrike" kern="0" cap="none" spc="0" normalizeH="0" baseline="0" noProof="0" dirty="0">
                          <a:ln>
                            <a:noFill/>
                          </a:ln>
                          <a:solidFill>
                            <a:prstClr val="black"/>
                          </a:solidFill>
                          <a:effectLst/>
                          <a:uLnTx/>
                          <a:uFillTx/>
                          <a:latin typeface="Calibri"/>
                          <a:cs typeface="Arial"/>
                        </a:endParaRPr>
                      </a:p>
                    </p:txBody>
                  </p:sp>
                  <p:sp>
                    <p:nvSpPr>
                      <p:cNvPr id="193" name="Textfeld 103">
                        <a:extLst>
                          <a:ext uri="{FF2B5EF4-FFF2-40B4-BE49-F238E27FC236}">
                            <a16:creationId xmlns:a16="http://schemas.microsoft.com/office/drawing/2014/main" id="{F94668BA-C811-4896-8174-E5C3B8BDBCD9}"/>
                          </a:ext>
                        </a:extLst>
                      </p:cNvPr>
                      <p:cNvSpPr txBox="1">
                        <a:spLocks noChangeArrowheads="1"/>
                      </p:cNvSpPr>
                      <p:nvPr/>
                    </p:nvSpPr>
                    <p:spPr bwMode="auto">
                      <a:xfrm>
                        <a:off x="7345525" y="3808657"/>
                        <a:ext cx="1390484" cy="899062"/>
                      </a:xfrm>
                      <a:prstGeom prst="rect">
                        <a:avLst/>
                      </a:prstGeom>
                      <a:noFill/>
                      <a:ln>
                        <a:noFill/>
                      </a:ln>
                    </p:spPr>
                    <p:txBody>
                      <a:bodyPr lIns="0" tIns="0" rIns="0" bIns="0"/>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400" b="1" i="0" u="none" strike="noStrike" kern="0" cap="none" spc="0" normalizeH="0" baseline="0" noProof="0" dirty="0">
                            <a:ln>
                              <a:noFill/>
                            </a:ln>
                            <a:solidFill>
                              <a:srgbClr val="274164"/>
                            </a:solidFill>
                            <a:effectLst/>
                            <a:uLnTx/>
                            <a:uFillTx/>
                            <a:latin typeface="DesySans Office Cn Regular"/>
                            <a:cs typeface="Arial"/>
                          </a:rPr>
                          <a:t>Open data DB</a:t>
                        </a:r>
                        <a:br>
                          <a:rPr kumimoji="0" lang="en-US" sz="1400" b="1" i="0" u="none" strike="noStrike" kern="0" cap="none" spc="0" normalizeH="0" baseline="0" noProof="0" dirty="0">
                            <a:ln>
                              <a:noFill/>
                            </a:ln>
                            <a:solidFill>
                              <a:srgbClr val="274164"/>
                            </a:solidFill>
                            <a:effectLst/>
                            <a:uLnTx/>
                            <a:uFillTx/>
                            <a:latin typeface="DesySans Office Cn Regular"/>
                            <a:cs typeface="Arial"/>
                          </a:rPr>
                        </a:br>
                        <a:endParaRPr kumimoji="0" sz="1800" b="0" i="0" u="none" strike="noStrike" kern="0" cap="none" spc="0" normalizeH="0" baseline="0" noProof="0" dirty="0">
                          <a:ln>
                            <a:noFill/>
                          </a:ln>
                          <a:solidFill>
                            <a:prstClr val="black"/>
                          </a:solidFill>
                          <a:effectLst/>
                          <a:uLnTx/>
                          <a:uFillTx/>
                          <a:latin typeface="Calibri"/>
                          <a:cs typeface="Arial"/>
                        </a:endParaRPr>
                      </a:p>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400" b="1" i="0" u="none" strike="noStrike" kern="0" cap="none" spc="0" normalizeH="0" baseline="0" noProof="0" dirty="0">
                          <a:ln>
                            <a:noFill/>
                          </a:ln>
                          <a:solidFill>
                            <a:srgbClr val="274164"/>
                          </a:solidFill>
                          <a:effectLst/>
                          <a:uLnTx/>
                          <a:uFillTx/>
                          <a:latin typeface="DesySans Office Cn Regular"/>
                          <a:cs typeface="Arial"/>
                        </a:endParaRPr>
                      </a:p>
                    </p:txBody>
                  </p:sp>
                  <p:sp>
                    <p:nvSpPr>
                      <p:cNvPr id="194" name="Arrow: Right 85">
                        <a:extLst>
                          <a:ext uri="{FF2B5EF4-FFF2-40B4-BE49-F238E27FC236}">
                            <a16:creationId xmlns:a16="http://schemas.microsoft.com/office/drawing/2014/main" id="{F48F670A-7E86-4F22-9DF5-8DB2FAB4B731}"/>
                          </a:ext>
                        </a:extLst>
                      </p:cNvPr>
                      <p:cNvSpPr/>
                      <p:nvPr/>
                    </p:nvSpPr>
                    <p:spPr bwMode="auto">
                      <a:xfrm rot="5400000">
                        <a:off x="7822648" y="3467194"/>
                        <a:ext cx="254822" cy="258763"/>
                      </a:xfrm>
                      <a:prstGeom prst="rightArrow">
                        <a:avLst>
                          <a:gd name="adj1" fmla="val 50000"/>
                          <a:gd name="adj2" fmla="val 50000"/>
                        </a:avLst>
                      </a:prstGeom>
                      <a:solidFill>
                        <a:srgbClr val="003161"/>
                      </a:solidFill>
                      <a:ln w="1270">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prstClr val="white"/>
                          </a:solidFill>
                          <a:effectLst/>
                          <a:uLnTx/>
                          <a:uFillTx/>
                          <a:latin typeface="Calibri"/>
                          <a:cs typeface="Arial"/>
                        </a:endParaRPr>
                      </a:p>
                    </p:txBody>
                  </p:sp>
                  <p:pic>
                    <p:nvPicPr>
                      <p:cNvPr id="195" name="Picture 135">
                        <a:extLst>
                          <a:ext uri="{FF2B5EF4-FFF2-40B4-BE49-F238E27FC236}">
                            <a16:creationId xmlns:a16="http://schemas.microsoft.com/office/drawing/2014/main" id="{8ECE5250-2650-421B-BDD2-D6AFF45F41D0}"/>
                          </a:ext>
                        </a:extLst>
                      </p:cNvPr>
                      <p:cNvPicPr>
                        <a:picLocks noChangeAspect="1"/>
                      </p:cNvPicPr>
                      <p:nvPr/>
                    </p:nvPicPr>
                    <p:blipFill>
                      <a:blip r:embed="rId6"/>
                      <a:srcRect t="4684" b="6903"/>
                      <a:stretch/>
                    </p:blipFill>
                    <p:spPr bwMode="auto">
                      <a:xfrm>
                        <a:off x="2102547" y="2544695"/>
                        <a:ext cx="824584" cy="810967"/>
                      </a:xfrm>
                      <a:prstGeom prst="rect">
                        <a:avLst/>
                      </a:prstGeom>
                      <a:ln w="57150">
                        <a:solidFill>
                          <a:srgbClr val="69398B"/>
                        </a:solidFill>
                      </a:ln>
                    </p:spPr>
                  </p:pic>
                  <p:sp>
                    <p:nvSpPr>
                      <p:cNvPr id="196" name="Arrow: Right 85">
                        <a:extLst>
                          <a:ext uri="{FF2B5EF4-FFF2-40B4-BE49-F238E27FC236}">
                            <a16:creationId xmlns:a16="http://schemas.microsoft.com/office/drawing/2014/main" id="{F188CA4E-9B67-41D4-AD16-72E94301CFE7}"/>
                          </a:ext>
                        </a:extLst>
                      </p:cNvPr>
                      <p:cNvSpPr/>
                      <p:nvPr/>
                    </p:nvSpPr>
                    <p:spPr bwMode="auto">
                      <a:xfrm rot="5400000">
                        <a:off x="4087137" y="3464861"/>
                        <a:ext cx="254822" cy="258763"/>
                      </a:xfrm>
                      <a:prstGeom prst="rightArrow">
                        <a:avLst>
                          <a:gd name="adj1" fmla="val 50000"/>
                          <a:gd name="adj2" fmla="val 50000"/>
                        </a:avLst>
                      </a:prstGeom>
                      <a:solidFill>
                        <a:srgbClr val="003161"/>
                      </a:solidFill>
                      <a:ln w="1270">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prstClr val="white"/>
                          </a:solidFill>
                          <a:effectLst/>
                          <a:uLnTx/>
                          <a:uFillTx/>
                          <a:latin typeface="Calibri"/>
                          <a:cs typeface="Arial"/>
                        </a:endParaRPr>
                      </a:p>
                    </p:txBody>
                  </p:sp>
                  <p:sp>
                    <p:nvSpPr>
                      <p:cNvPr id="197" name="Arrow: Right 85">
                        <a:extLst>
                          <a:ext uri="{FF2B5EF4-FFF2-40B4-BE49-F238E27FC236}">
                            <a16:creationId xmlns:a16="http://schemas.microsoft.com/office/drawing/2014/main" id="{B33D50D8-9160-40C2-B334-2429C07BA83E}"/>
                          </a:ext>
                        </a:extLst>
                      </p:cNvPr>
                      <p:cNvSpPr/>
                      <p:nvPr/>
                    </p:nvSpPr>
                    <p:spPr bwMode="auto">
                      <a:xfrm rot="5400000">
                        <a:off x="5923548" y="3467632"/>
                        <a:ext cx="254822" cy="258763"/>
                      </a:xfrm>
                      <a:prstGeom prst="rightArrow">
                        <a:avLst>
                          <a:gd name="adj1" fmla="val 50000"/>
                          <a:gd name="adj2" fmla="val 50000"/>
                        </a:avLst>
                      </a:prstGeom>
                      <a:solidFill>
                        <a:srgbClr val="209DD4"/>
                      </a:solidFill>
                      <a:ln w="1270">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prstClr val="white"/>
                          </a:solidFill>
                          <a:effectLst/>
                          <a:uLnTx/>
                          <a:uFillTx/>
                          <a:latin typeface="Calibri"/>
                          <a:cs typeface="Arial"/>
                        </a:endParaRPr>
                      </a:p>
                    </p:txBody>
                  </p:sp>
                  <p:sp>
                    <p:nvSpPr>
                      <p:cNvPr id="198" name="Textfeld 112">
                        <a:extLst>
                          <a:ext uri="{FF2B5EF4-FFF2-40B4-BE49-F238E27FC236}">
                            <a16:creationId xmlns:a16="http://schemas.microsoft.com/office/drawing/2014/main" id="{B90E6094-00B8-4CA8-B749-56B774C40475}"/>
                          </a:ext>
                        </a:extLst>
                      </p:cNvPr>
                      <p:cNvSpPr txBox="1"/>
                      <p:nvPr/>
                    </p:nvSpPr>
                    <p:spPr bwMode="auto">
                      <a:xfrm>
                        <a:off x="899460" y="1246848"/>
                        <a:ext cx="2832590" cy="369332"/>
                      </a:xfrm>
                      <a:prstGeom prst="rect">
                        <a:avLst/>
                      </a:prstGeom>
                      <a:noFill/>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1800" b="1" i="0" u="none" strike="noStrike" kern="0" cap="none" spc="0" normalizeH="0" baseline="0" noProof="0" dirty="0">
                            <a:ln>
                              <a:noFill/>
                            </a:ln>
                            <a:solidFill>
                              <a:srgbClr val="69388B"/>
                            </a:solidFill>
                            <a:effectLst/>
                            <a:uLnTx/>
                            <a:uFillTx/>
                            <a:latin typeface="DesySans Office Cn Regular"/>
                            <a:cs typeface="Arial"/>
                          </a:rPr>
                          <a:t>Collect</a:t>
                        </a:r>
                        <a:endParaRPr kumimoji="0" lang="en-GB" sz="1400" b="0" i="0" u="none" strike="noStrike" kern="0" cap="none" spc="0" normalizeH="0" baseline="0" noProof="0" dirty="0">
                          <a:ln>
                            <a:noFill/>
                          </a:ln>
                          <a:solidFill>
                            <a:prstClr val="black"/>
                          </a:solidFill>
                          <a:effectLst/>
                          <a:uLnTx/>
                          <a:uFillTx/>
                          <a:latin typeface="Calibri"/>
                          <a:cs typeface="Arial"/>
                        </a:endParaRPr>
                      </a:p>
                    </p:txBody>
                  </p:sp>
                  <p:sp>
                    <p:nvSpPr>
                      <p:cNvPr id="199" name="Textfeld 112">
                        <a:extLst>
                          <a:ext uri="{FF2B5EF4-FFF2-40B4-BE49-F238E27FC236}">
                            <a16:creationId xmlns:a16="http://schemas.microsoft.com/office/drawing/2014/main" id="{9C760953-2866-4D9F-BE7D-0DA4B4DDA636}"/>
                          </a:ext>
                        </a:extLst>
                      </p:cNvPr>
                      <p:cNvSpPr txBox="1"/>
                      <p:nvPr/>
                    </p:nvSpPr>
                    <p:spPr bwMode="auto">
                      <a:xfrm>
                        <a:off x="3839314" y="1242917"/>
                        <a:ext cx="742111" cy="369332"/>
                      </a:xfrm>
                      <a:prstGeom prst="rect">
                        <a:avLst/>
                      </a:prstGeom>
                      <a:noFill/>
                    </p:spPr>
                    <p:txBody>
                      <a:bodyPr wrap="square" rtlCol="0">
                        <a:spAutoFit/>
                      </a:bodyPr>
                      <a:lstStyle/>
                      <a:p>
                        <a:pPr marL="0" marR="0" lvl="0" indent="0" algn="l" defTabSz="914400" eaLnBrk="1" fontAlgn="auto" latinLnBrk="0" hangingPunct="1">
                          <a:lnSpc>
                            <a:spcPct val="100000"/>
                          </a:lnSpc>
                          <a:spcBef>
                            <a:spcPts val="0"/>
                          </a:spcBef>
                          <a:spcAft>
                            <a:spcPts val="0"/>
                          </a:spcAft>
                          <a:buClrTx/>
                          <a:buSzTx/>
                          <a:buFontTx/>
                          <a:buNone/>
                          <a:tabLst/>
                          <a:defRPr/>
                        </a:pPr>
                        <a:r>
                          <a:rPr kumimoji="0" lang="en-GB" sz="1800" b="1" i="0" u="none" strike="noStrike" kern="0" cap="none" spc="0" normalizeH="0" baseline="0" noProof="0">
                            <a:ln>
                              <a:noFill/>
                            </a:ln>
                            <a:solidFill>
                              <a:srgbClr val="003161"/>
                            </a:solidFill>
                            <a:effectLst/>
                            <a:uLnTx/>
                            <a:uFillTx/>
                            <a:latin typeface="DesySans Office Cn Regular"/>
                            <a:cs typeface="Arial"/>
                          </a:rPr>
                          <a:t>Store</a:t>
                        </a:r>
                        <a:endParaRPr kumimoji="0" lang="en-GB" sz="1800" b="0" i="0" u="none" strike="noStrike" kern="0" cap="none" spc="0" normalizeH="0" baseline="0" noProof="0">
                          <a:ln>
                            <a:noFill/>
                          </a:ln>
                          <a:solidFill>
                            <a:srgbClr val="003161"/>
                          </a:solidFill>
                          <a:effectLst/>
                          <a:uLnTx/>
                          <a:uFillTx/>
                          <a:latin typeface="Calibri"/>
                          <a:cs typeface="Arial"/>
                        </a:endParaRPr>
                      </a:p>
                    </p:txBody>
                  </p:sp>
                  <p:sp>
                    <p:nvSpPr>
                      <p:cNvPr id="200" name="Textfeld 112">
                        <a:extLst>
                          <a:ext uri="{FF2B5EF4-FFF2-40B4-BE49-F238E27FC236}">
                            <a16:creationId xmlns:a16="http://schemas.microsoft.com/office/drawing/2014/main" id="{CBF1FB1A-1D65-4913-8ED9-A959664084C9}"/>
                          </a:ext>
                        </a:extLst>
                      </p:cNvPr>
                      <p:cNvSpPr txBox="1"/>
                      <p:nvPr/>
                    </p:nvSpPr>
                    <p:spPr bwMode="auto">
                      <a:xfrm>
                        <a:off x="6111015" y="1247980"/>
                        <a:ext cx="1168095" cy="369332"/>
                      </a:xfrm>
                      <a:prstGeom prst="rect">
                        <a:avLst/>
                      </a:prstGeom>
                      <a:noFill/>
                    </p:spPr>
                    <p:txBody>
                      <a:bodyPr wrap="square" rtlCol="0">
                        <a:spAutoFit/>
                      </a:bodyPr>
                      <a:lstStyle/>
                      <a:p>
                        <a:pPr marL="0" marR="0" lvl="0" indent="0" algn="l" defTabSz="914400" eaLnBrk="1" fontAlgn="auto" latinLnBrk="0" hangingPunct="1">
                          <a:lnSpc>
                            <a:spcPct val="100000"/>
                          </a:lnSpc>
                          <a:spcBef>
                            <a:spcPts val="0"/>
                          </a:spcBef>
                          <a:spcAft>
                            <a:spcPts val="0"/>
                          </a:spcAft>
                          <a:buClrTx/>
                          <a:buSzTx/>
                          <a:buFontTx/>
                          <a:buNone/>
                          <a:tabLst/>
                          <a:defRPr/>
                        </a:pPr>
                        <a:r>
                          <a:rPr kumimoji="0" lang="en-GB" sz="1800" b="1" i="0" u="none" strike="noStrike" kern="0" cap="none" spc="0" normalizeH="0" baseline="0" noProof="0">
                            <a:ln>
                              <a:noFill/>
                            </a:ln>
                            <a:solidFill>
                              <a:srgbClr val="209DD4"/>
                            </a:solidFill>
                            <a:effectLst/>
                            <a:uLnTx/>
                            <a:uFillTx/>
                            <a:latin typeface="DesySans Office Cn Regular"/>
                            <a:cs typeface="Arial"/>
                          </a:rPr>
                          <a:t>Evaluate</a:t>
                        </a:r>
                        <a:endParaRPr kumimoji="0" lang="en-GB" sz="1800" b="0" i="0" u="none" strike="noStrike" kern="0" cap="none" spc="0" normalizeH="0" baseline="0" noProof="0">
                          <a:ln>
                            <a:noFill/>
                          </a:ln>
                          <a:solidFill>
                            <a:srgbClr val="209DD4"/>
                          </a:solidFill>
                          <a:effectLst/>
                          <a:uLnTx/>
                          <a:uFillTx/>
                          <a:latin typeface="Calibri"/>
                          <a:cs typeface="Arial"/>
                        </a:endParaRPr>
                      </a:p>
                    </p:txBody>
                  </p:sp>
                </p:grpSp>
                <p:sp>
                  <p:nvSpPr>
                    <p:cNvPr id="162" name="Arrow: Right 85">
                      <a:extLst>
                        <a:ext uri="{FF2B5EF4-FFF2-40B4-BE49-F238E27FC236}">
                          <a16:creationId xmlns:a16="http://schemas.microsoft.com/office/drawing/2014/main" id="{7CEDACAA-D632-4C84-B715-1BE24D3C16C5}"/>
                        </a:ext>
                      </a:extLst>
                    </p:cNvPr>
                    <p:cNvSpPr/>
                    <p:nvPr/>
                  </p:nvSpPr>
                  <p:spPr bwMode="auto">
                    <a:xfrm rot="5400000">
                      <a:off x="628412" y="3230024"/>
                      <a:ext cx="254822" cy="258763"/>
                    </a:xfrm>
                    <a:prstGeom prst="rightArrow">
                      <a:avLst>
                        <a:gd name="adj1" fmla="val 50000"/>
                        <a:gd name="adj2" fmla="val 50000"/>
                      </a:avLst>
                    </a:prstGeom>
                    <a:solidFill>
                      <a:srgbClr val="69398B"/>
                    </a:solidFill>
                    <a:ln w="1270">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prstClr val="white"/>
                        </a:solidFill>
                        <a:effectLst/>
                        <a:uLnTx/>
                        <a:uFillTx/>
                        <a:latin typeface="Calibri"/>
                        <a:cs typeface="Arial"/>
                      </a:endParaRPr>
                    </a:p>
                  </p:txBody>
                </p:sp>
                <p:sp>
                  <p:nvSpPr>
                    <p:cNvPr id="163" name="Textfeld 162">
                      <a:extLst>
                        <a:ext uri="{FF2B5EF4-FFF2-40B4-BE49-F238E27FC236}">
                          <a16:creationId xmlns:a16="http://schemas.microsoft.com/office/drawing/2014/main" id="{832384AE-FB4B-4019-AD0F-AEE03A089B3F}"/>
                        </a:ext>
                      </a:extLst>
                    </p:cNvPr>
                    <p:cNvSpPr txBox="1">
                      <a:spLocks noChangeArrowheads="1"/>
                    </p:cNvSpPr>
                    <p:nvPr/>
                  </p:nvSpPr>
                  <p:spPr bwMode="auto">
                    <a:xfrm>
                      <a:off x="383816" y="3644309"/>
                      <a:ext cx="1391399" cy="491449"/>
                    </a:xfrm>
                    <a:prstGeom prst="rect">
                      <a:avLst/>
                    </a:prstGeom>
                    <a:noFill/>
                    <a:ln>
                      <a:noFill/>
                    </a:ln>
                  </p:spPr>
                  <p:txBody>
                    <a:bodyPr lIns="0" tIns="0" rIns="0" bIns="0"/>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400" b="1" i="0" u="none" strike="noStrike" kern="0" cap="none" spc="0" normalizeH="0" baseline="0" noProof="0" dirty="0">
                          <a:ln>
                            <a:noFill/>
                          </a:ln>
                          <a:solidFill>
                            <a:srgbClr val="69398B"/>
                          </a:solidFill>
                          <a:effectLst/>
                          <a:uLnTx/>
                          <a:uFillTx/>
                          <a:latin typeface="DesySans Office Cn Regular"/>
                          <a:cs typeface="Arial"/>
                        </a:rPr>
                        <a:t>Persistent sample identifier service</a:t>
                      </a:r>
                      <a:endParaRPr kumimoji="0" sz="1800" b="0" i="0" u="none" strike="noStrike" kern="0" cap="none" spc="0" normalizeH="0" baseline="0" noProof="0" dirty="0">
                        <a:ln>
                          <a:noFill/>
                        </a:ln>
                        <a:solidFill>
                          <a:prstClr val="black"/>
                        </a:solidFill>
                        <a:effectLst/>
                        <a:uLnTx/>
                        <a:uFillTx/>
                        <a:latin typeface="Calibri"/>
                        <a:cs typeface="Arial"/>
                      </a:endParaRPr>
                    </a:p>
                  </p:txBody>
                </p:sp>
              </p:grpSp>
              <p:sp>
                <p:nvSpPr>
                  <p:cNvPr id="160" name="Rectangle 99">
                    <a:extLst>
                      <a:ext uri="{FF2B5EF4-FFF2-40B4-BE49-F238E27FC236}">
                        <a16:creationId xmlns:a16="http://schemas.microsoft.com/office/drawing/2014/main" id="{928FF295-ADDA-49F0-823A-8A4105E3E509}"/>
                      </a:ext>
                    </a:extLst>
                  </p:cNvPr>
                  <p:cNvSpPr/>
                  <p:nvPr/>
                </p:nvSpPr>
                <p:spPr bwMode="auto">
                  <a:xfrm>
                    <a:off x="1882181" y="1413844"/>
                    <a:ext cx="1534716" cy="523220"/>
                  </a:xfrm>
                  <a:prstGeom prst="rect">
                    <a:avLst/>
                  </a:prstGeom>
                  <a:grpFill/>
                </p:spPr>
                <p:txBody>
                  <a:bodyPr wrap="none">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1400" b="1" i="0" u="none" strike="noStrike" kern="0" cap="none" spc="0" normalizeH="0" baseline="0" noProof="0" dirty="0">
                        <a:ln>
                          <a:noFill/>
                        </a:ln>
                        <a:solidFill>
                          <a:srgbClr val="69388B"/>
                        </a:solidFill>
                        <a:effectLst/>
                        <a:uLnTx/>
                        <a:uFillTx/>
                        <a:latin typeface="DesySans Office Cn Regular"/>
                        <a:cs typeface="Arial"/>
                      </a:rPr>
                      <a:t>Documentation</a:t>
                    </a:r>
                    <a:r>
                      <a:rPr kumimoji="0" lang="en-GB" sz="1400" b="0" i="0" u="none" strike="noStrike" kern="0" cap="none" spc="0" normalizeH="0" baseline="0" noProof="0" dirty="0">
                        <a:ln>
                          <a:noFill/>
                        </a:ln>
                        <a:solidFill>
                          <a:srgbClr val="69388B"/>
                        </a:solidFill>
                        <a:effectLst/>
                        <a:uLnTx/>
                        <a:uFillTx/>
                        <a:latin typeface="DesySans Office Cn Regular"/>
                        <a:cs typeface="Arial"/>
                      </a:rPr>
                      <a:t> </a:t>
                    </a:r>
                    <a:br>
                      <a:rPr kumimoji="0" lang="en-GB" sz="1400" b="0" i="0" u="none" strike="noStrike" kern="0" cap="none" spc="0" normalizeH="0" baseline="0" noProof="0" dirty="0">
                        <a:ln>
                          <a:noFill/>
                        </a:ln>
                        <a:solidFill>
                          <a:srgbClr val="69388B"/>
                        </a:solidFill>
                        <a:effectLst/>
                        <a:uLnTx/>
                        <a:uFillTx/>
                        <a:latin typeface="DesySans Office Cn Regular"/>
                        <a:cs typeface="Arial"/>
                      </a:rPr>
                    </a:br>
                    <a:r>
                      <a:rPr kumimoji="0" lang="en-GB" sz="1400" b="0" i="0" u="none" strike="noStrike" kern="0" cap="none" spc="0" normalizeH="0" baseline="0" noProof="0" dirty="0">
                        <a:ln>
                          <a:noFill/>
                        </a:ln>
                        <a:solidFill>
                          <a:srgbClr val="69388B"/>
                        </a:solidFill>
                        <a:effectLst/>
                        <a:uLnTx/>
                        <a:uFillTx/>
                        <a:latin typeface="DesySans Office Cn Regular"/>
                        <a:cs typeface="Arial"/>
                      </a:rPr>
                      <a:t>electronic logbook</a:t>
                    </a:r>
                    <a:endParaRPr kumimoji="0" sz="1400" b="0" i="0" u="none" strike="noStrike" kern="0" cap="none" spc="0" normalizeH="0" baseline="0" noProof="0" dirty="0">
                      <a:ln>
                        <a:noFill/>
                      </a:ln>
                      <a:solidFill>
                        <a:prstClr val="black"/>
                      </a:solidFill>
                      <a:effectLst/>
                      <a:uLnTx/>
                      <a:uFillTx/>
                      <a:latin typeface="Calibri"/>
                      <a:cs typeface="Arial"/>
                    </a:endParaRPr>
                  </a:p>
                </p:txBody>
              </p:sp>
            </p:grpSp>
          </p:grpSp>
          <p:sp>
            <p:nvSpPr>
              <p:cNvPr id="149" name="Textfeld 15">
                <a:extLst>
                  <a:ext uri="{FF2B5EF4-FFF2-40B4-BE49-F238E27FC236}">
                    <a16:creationId xmlns:a16="http://schemas.microsoft.com/office/drawing/2014/main" id="{D989CDF2-1C53-4639-A09E-6CB6BCBA1719}"/>
                  </a:ext>
                </a:extLst>
              </p:cNvPr>
              <p:cNvSpPr/>
              <p:nvPr/>
            </p:nvSpPr>
            <p:spPr bwMode="auto">
              <a:xfrm>
                <a:off x="10384327" y="4191207"/>
                <a:ext cx="1138544" cy="738664"/>
              </a:xfrm>
              <a:prstGeom prst="rect">
                <a:avLst/>
              </a:prstGeom>
              <a:noFill/>
              <a:ln w="12700">
                <a:noFill/>
              </a:ln>
            </p:spPr>
            <p:style>
              <a:lnRef idx="0">
                <a:srgbClr val="000000"/>
              </a:lnRef>
              <a:fillRef idx="0">
                <a:srgbClr val="000000"/>
              </a:fillRef>
              <a:effectRef idx="0">
                <a:srgbClr val="000000"/>
              </a:effectRef>
              <a:fontRef idx="minor"/>
            </p:style>
            <p:txBody>
              <a:bodyPr horzOverflow="overflow" wrap="square" lIns="45720" rIns="45720" numCol="1" spcCol="38160" anchor="t">
                <a:spAutoFit/>
              </a:bodyPr>
              <a:lstStyle/>
              <a:p>
                <a:pPr marL="0" marR="0" lvl="0" indent="0" algn="ctr" defTabSz="914400" eaLnBrk="1" fontAlgn="auto" latinLnBrk="0" hangingPunct="1">
                  <a:lnSpc>
                    <a:spcPct val="100000"/>
                  </a:lnSpc>
                  <a:spcBef>
                    <a:spcPts val="0"/>
                  </a:spcBef>
                  <a:spcAft>
                    <a:spcPts val="0"/>
                  </a:spcAft>
                  <a:buClrTx/>
                  <a:buSzTx/>
                  <a:buFontTx/>
                  <a:buNone/>
                  <a:tabLst>
                    <a:tab pos="0" algn="l"/>
                  </a:tabLst>
                  <a:defRPr/>
                </a:pPr>
                <a:r>
                  <a:rPr kumimoji="0" lang="en-US" sz="1400" b="0" i="0" u="none" strike="noStrike" kern="0" cap="none" spc="0" normalizeH="0" baseline="0" noProof="0">
                    <a:ln>
                      <a:noFill/>
                    </a:ln>
                    <a:solidFill>
                      <a:prstClr val="black"/>
                    </a:solidFill>
                    <a:effectLst/>
                    <a:uLnTx/>
                    <a:uFillTx/>
                    <a:latin typeface="DesySans Office"/>
                    <a:cs typeface="Arial"/>
                  </a:rPr>
                  <a:t>S. Hövelmann, </a:t>
                </a:r>
                <a:r>
                  <a:rPr kumimoji="0" lang="en-US" sz="1400" b="0" i="1" u="none" strike="noStrike" kern="0" cap="none" spc="0" normalizeH="0" baseline="0" noProof="0">
                    <a:ln>
                      <a:noFill/>
                    </a:ln>
                    <a:solidFill>
                      <a:prstClr val="black"/>
                    </a:solidFill>
                    <a:effectLst/>
                    <a:uLnTx/>
                    <a:uFillTx/>
                    <a:latin typeface="DesySans Office"/>
                    <a:cs typeface="Arial"/>
                  </a:rPr>
                  <a:t>IUCr J </a:t>
                </a:r>
                <a:r>
                  <a:rPr kumimoji="0" lang="en-US" sz="1400" b="1" i="0" u="none" strike="noStrike" kern="0" cap="none" spc="0" normalizeH="0" baseline="0" noProof="0">
                    <a:ln>
                      <a:noFill/>
                    </a:ln>
                    <a:solidFill>
                      <a:prstClr val="black"/>
                    </a:solidFill>
                    <a:effectLst/>
                    <a:uLnTx/>
                    <a:uFillTx/>
                    <a:latin typeface="DesySans Office"/>
                    <a:cs typeface="Arial"/>
                  </a:rPr>
                  <a:t>11</a:t>
                </a:r>
                <a:r>
                  <a:rPr kumimoji="0" lang="en-US" sz="1400" b="0" i="0" u="none" strike="noStrike" kern="0" cap="none" spc="0" normalizeH="0" baseline="0" noProof="0">
                    <a:ln>
                      <a:noFill/>
                    </a:ln>
                    <a:solidFill>
                      <a:prstClr val="black"/>
                    </a:solidFill>
                    <a:effectLst/>
                    <a:uLnTx/>
                    <a:uFillTx/>
                    <a:latin typeface="DesySans Office"/>
                    <a:cs typeface="Arial"/>
                  </a:rPr>
                  <a:t>, 4 (2024)</a:t>
                </a:r>
                <a:endParaRPr kumimoji="0" sz="1800" b="0" i="0" u="none" strike="noStrike" kern="0" cap="none" spc="0" normalizeH="0" baseline="0" noProof="0">
                  <a:ln>
                    <a:noFill/>
                  </a:ln>
                  <a:solidFill>
                    <a:prstClr val="black"/>
                  </a:solidFill>
                  <a:effectLst/>
                  <a:uLnTx/>
                  <a:uFillTx/>
                  <a:latin typeface="Calibri"/>
                  <a:cs typeface="Arial"/>
                </a:endParaRPr>
              </a:p>
            </p:txBody>
          </p:sp>
          <p:pic>
            <p:nvPicPr>
              <p:cNvPr id="153" name="Picture 88">
                <a:extLst>
                  <a:ext uri="{FF2B5EF4-FFF2-40B4-BE49-F238E27FC236}">
                    <a16:creationId xmlns:a16="http://schemas.microsoft.com/office/drawing/2014/main" id="{3B64057F-7B3F-4106-9089-BD9A5C7648E2}"/>
                  </a:ext>
                </a:extLst>
              </p:cNvPr>
              <p:cNvPicPr>
                <a:picLocks noChangeAspect="1"/>
              </p:cNvPicPr>
              <p:nvPr/>
            </p:nvPicPr>
            <p:blipFill>
              <a:blip r:embed="rId7"/>
              <a:stretch/>
            </p:blipFill>
            <p:spPr bwMode="auto">
              <a:xfrm>
                <a:off x="9323892" y="3851600"/>
                <a:ext cx="983610" cy="983610"/>
              </a:xfrm>
              <a:prstGeom prst="rect">
                <a:avLst/>
              </a:prstGeom>
            </p:spPr>
          </p:pic>
          <p:sp>
            <p:nvSpPr>
              <p:cNvPr id="154" name="Textfeld 15">
                <a:extLst>
                  <a:ext uri="{FF2B5EF4-FFF2-40B4-BE49-F238E27FC236}">
                    <a16:creationId xmlns:a16="http://schemas.microsoft.com/office/drawing/2014/main" id="{57D4DEC5-17E9-4E48-9424-2A2CCA1E6993}"/>
                  </a:ext>
                </a:extLst>
              </p:cNvPr>
              <p:cNvSpPr/>
              <p:nvPr/>
            </p:nvSpPr>
            <p:spPr bwMode="auto">
              <a:xfrm>
                <a:off x="10221903" y="3707896"/>
                <a:ext cx="1463392" cy="523220"/>
              </a:xfrm>
              <a:prstGeom prst="rect">
                <a:avLst/>
              </a:prstGeom>
              <a:noFill/>
              <a:ln w="12700">
                <a:noFill/>
              </a:ln>
            </p:spPr>
            <p:style>
              <a:lnRef idx="0">
                <a:srgbClr val="000000"/>
              </a:lnRef>
              <a:fillRef idx="0">
                <a:srgbClr val="000000"/>
              </a:fillRef>
              <a:effectRef idx="0">
                <a:srgbClr val="000000"/>
              </a:effectRef>
              <a:fontRef idx="minor"/>
            </p:style>
            <p:txBody>
              <a:bodyPr horzOverflow="overflow" wrap="square" lIns="45720" rIns="45720" numCol="1" spcCol="38160" anchor="t">
                <a:spAutoFit/>
              </a:bodyPr>
              <a:lstStyle/>
              <a:p>
                <a:pPr marL="0" marR="0" lvl="0" indent="0" algn="ctr" defTabSz="914400" eaLnBrk="1" fontAlgn="auto" latinLnBrk="0" hangingPunct="1">
                  <a:lnSpc>
                    <a:spcPct val="100000"/>
                  </a:lnSpc>
                  <a:spcBef>
                    <a:spcPts val="0"/>
                  </a:spcBef>
                  <a:spcAft>
                    <a:spcPts val="0"/>
                  </a:spcAft>
                  <a:buClrTx/>
                  <a:buSzTx/>
                  <a:buFontTx/>
                  <a:buNone/>
                  <a:tabLst>
                    <a:tab pos="0" algn="l"/>
                  </a:tabLst>
                  <a:defRPr/>
                </a:pPr>
                <a:r>
                  <a:rPr kumimoji="0" lang="en-US" sz="1400" b="0" i="0" u="none" strike="noStrike" kern="0" cap="none" spc="0" normalizeH="0" baseline="0" noProof="0" dirty="0">
                    <a:ln>
                      <a:noFill/>
                    </a:ln>
                    <a:solidFill>
                      <a:prstClr val="black"/>
                    </a:solidFill>
                    <a:effectLst/>
                    <a:uLnTx/>
                    <a:uFillTx/>
                    <a:latin typeface="DesySans Office"/>
                    <a:cs typeface="Arial"/>
                  </a:rPr>
                  <a:t>FAIR </a:t>
                </a:r>
                <a:br>
                  <a:rPr kumimoji="0" lang="en-US" sz="1400" b="0" i="0" u="none" strike="noStrike" kern="0" cap="none" spc="0" normalizeH="0" baseline="0" noProof="0" dirty="0">
                    <a:ln>
                      <a:noFill/>
                    </a:ln>
                    <a:solidFill>
                      <a:prstClr val="black"/>
                    </a:solidFill>
                    <a:effectLst/>
                    <a:uLnTx/>
                    <a:uFillTx/>
                    <a:latin typeface="DesySans Office"/>
                    <a:cs typeface="Arial"/>
                  </a:rPr>
                </a:br>
                <a:r>
                  <a:rPr kumimoji="0" lang="en-US" sz="1400" b="0" i="0" u="none" strike="noStrike" kern="0" cap="none" spc="0" normalizeH="0" baseline="0" noProof="0" dirty="0">
                    <a:ln>
                      <a:noFill/>
                    </a:ln>
                    <a:solidFill>
                      <a:prstClr val="black"/>
                    </a:solidFill>
                    <a:effectLst/>
                    <a:uLnTx/>
                    <a:uFillTx/>
                    <a:latin typeface="DesySans Office"/>
                    <a:cs typeface="Arial"/>
                  </a:rPr>
                  <a:t>data publication</a:t>
                </a:r>
                <a:endParaRPr kumimoji="0" sz="1800" b="0" i="0" u="none" strike="noStrike" kern="0" cap="none" spc="0" normalizeH="0" baseline="0" noProof="0" dirty="0">
                  <a:ln>
                    <a:noFill/>
                  </a:ln>
                  <a:solidFill>
                    <a:prstClr val="black"/>
                  </a:solidFill>
                  <a:effectLst/>
                  <a:uLnTx/>
                  <a:uFillTx/>
                  <a:latin typeface="Calibri"/>
                  <a:cs typeface="Arial"/>
                </a:endParaRPr>
              </a:p>
            </p:txBody>
          </p:sp>
        </p:grpSp>
        <p:cxnSp>
          <p:nvCxnSpPr>
            <p:cNvPr id="87" name="Gerade Verbindung mit Pfeil 2">
              <a:extLst>
                <a:ext uri="{FF2B5EF4-FFF2-40B4-BE49-F238E27FC236}">
                  <a16:creationId xmlns:a16="http://schemas.microsoft.com/office/drawing/2014/main" id="{DD31689F-F2AE-4143-98D2-29282681F296}"/>
                </a:ext>
              </a:extLst>
            </p:cNvPr>
            <p:cNvCxnSpPr>
              <a:cxnSpLocks/>
            </p:cNvCxnSpPr>
            <p:nvPr/>
          </p:nvCxnSpPr>
          <p:spPr bwMode="auto">
            <a:xfrm>
              <a:off x="1124097" y="3130328"/>
              <a:ext cx="372065" cy="108000"/>
            </a:xfrm>
            <a:prstGeom prst="straightConnector1">
              <a:avLst/>
            </a:prstGeom>
            <a:ln w="12700">
              <a:tailEnd type="triangle"/>
            </a:ln>
          </p:spPr>
          <p:style>
            <a:lnRef idx="1">
              <a:schemeClr val="dk1"/>
            </a:lnRef>
            <a:fillRef idx="0">
              <a:schemeClr val="dk1"/>
            </a:fillRef>
            <a:effectRef idx="0">
              <a:schemeClr val="dk1"/>
            </a:effectRef>
            <a:fontRef idx="minor">
              <a:schemeClr val="tx1"/>
            </a:fontRef>
          </p:style>
        </p:cxnSp>
        <p:cxnSp>
          <p:nvCxnSpPr>
            <p:cNvPr id="91" name="Gerade Verbindung mit Pfeil 109">
              <a:extLst>
                <a:ext uri="{FF2B5EF4-FFF2-40B4-BE49-F238E27FC236}">
                  <a16:creationId xmlns:a16="http://schemas.microsoft.com/office/drawing/2014/main" id="{A05DC07C-22AC-4983-9810-8EE70ABC5A4B}"/>
                </a:ext>
              </a:extLst>
            </p:cNvPr>
            <p:cNvCxnSpPr>
              <a:cxnSpLocks/>
            </p:cNvCxnSpPr>
            <p:nvPr/>
          </p:nvCxnSpPr>
          <p:spPr bwMode="auto">
            <a:xfrm flipV="1">
              <a:off x="1486508" y="3129833"/>
              <a:ext cx="370800" cy="108000"/>
            </a:xfrm>
            <a:prstGeom prst="straightConnector1">
              <a:avLst/>
            </a:prstGeom>
            <a:ln w="12700">
              <a:tailEnd type="triangle"/>
            </a:ln>
          </p:spPr>
          <p:style>
            <a:lnRef idx="1">
              <a:schemeClr val="dk1"/>
            </a:lnRef>
            <a:fillRef idx="0">
              <a:schemeClr val="dk1"/>
            </a:fillRef>
            <a:effectRef idx="0">
              <a:schemeClr val="dk1"/>
            </a:effectRef>
            <a:fontRef idx="minor">
              <a:schemeClr val="tx1"/>
            </a:fontRef>
          </p:style>
        </p:cxnSp>
        <p:cxnSp>
          <p:nvCxnSpPr>
            <p:cNvPr id="92" name="Gerader Verbinder 6">
              <a:extLst>
                <a:ext uri="{FF2B5EF4-FFF2-40B4-BE49-F238E27FC236}">
                  <a16:creationId xmlns:a16="http://schemas.microsoft.com/office/drawing/2014/main" id="{52C7FC5D-34D2-4E09-A556-D04D431C379D}"/>
                </a:ext>
              </a:extLst>
            </p:cNvPr>
            <p:cNvCxnSpPr>
              <a:cxnSpLocks/>
            </p:cNvCxnSpPr>
            <p:nvPr/>
          </p:nvCxnSpPr>
          <p:spPr bwMode="auto">
            <a:xfrm flipH="1" flipV="1">
              <a:off x="1471109" y="3025035"/>
              <a:ext cx="1" cy="217266"/>
            </a:xfrm>
            <a:prstGeom prst="line">
              <a:avLst/>
            </a:prstGeom>
          </p:spPr>
          <p:style>
            <a:lnRef idx="1">
              <a:schemeClr val="dk1"/>
            </a:lnRef>
            <a:fillRef idx="0">
              <a:schemeClr val="dk1"/>
            </a:fillRef>
            <a:effectRef idx="0">
              <a:schemeClr val="dk1"/>
            </a:effectRef>
            <a:fontRef idx="minor">
              <a:schemeClr val="tx1"/>
            </a:fontRef>
          </p:style>
        </p:cxnSp>
        <p:grpSp>
          <p:nvGrpSpPr>
            <p:cNvPr id="95" name="Gruppieren 112">
              <a:extLst>
                <a:ext uri="{FF2B5EF4-FFF2-40B4-BE49-F238E27FC236}">
                  <a16:creationId xmlns:a16="http://schemas.microsoft.com/office/drawing/2014/main" id="{239CDF2F-E675-4F0C-9202-076404C7E428}"/>
                </a:ext>
              </a:extLst>
            </p:cNvPr>
            <p:cNvGrpSpPr/>
            <p:nvPr/>
          </p:nvGrpSpPr>
          <p:grpSpPr bwMode="auto">
            <a:xfrm>
              <a:off x="145290" y="2609074"/>
              <a:ext cx="822210" cy="1038084"/>
              <a:chOff x="4878516" y="2971737"/>
              <a:chExt cx="982039" cy="1165020"/>
            </a:xfrm>
          </p:grpSpPr>
          <p:sp>
            <p:nvSpPr>
              <p:cNvPr id="97" name="Eine Ecke des Rechtecks schneiden 100">
                <a:extLst>
                  <a:ext uri="{FF2B5EF4-FFF2-40B4-BE49-F238E27FC236}">
                    <a16:creationId xmlns:a16="http://schemas.microsoft.com/office/drawing/2014/main" id="{6B7980B1-896F-42D5-9AF1-6287859A8FD4}"/>
                  </a:ext>
                </a:extLst>
              </p:cNvPr>
              <p:cNvSpPr/>
              <p:nvPr/>
            </p:nvSpPr>
            <p:spPr bwMode="auto">
              <a:xfrm flipH="1">
                <a:off x="4903837" y="2971737"/>
                <a:ext cx="910140" cy="1165020"/>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18000" y="0"/>
                    </a:lnTo>
                    <a:lnTo>
                      <a:pt x="21600" y="2264"/>
                    </a:lnTo>
                    <a:lnTo>
                      <a:pt x="21600" y="21600"/>
                    </a:lnTo>
                    <a:lnTo>
                      <a:pt x="0" y="21600"/>
                    </a:lnTo>
                    <a:close/>
                  </a:path>
                </a:pathLst>
              </a:custGeom>
              <a:solidFill>
                <a:srgbClr val="FFFFFF"/>
              </a:solidFill>
              <a:ln w="57150">
                <a:solidFill>
                  <a:srgbClr val="595959"/>
                </a:solidFill>
              </a:ln>
            </p:spPr>
            <p:txBody>
              <a:bodyPr lIns="45719" rIns="45719" anchor="ctr"/>
              <a:lstStyle/>
              <a:p>
                <a:pPr marL="0" marR="0" lvl="0" indent="0" algn="ctr" defTabSz="914400" eaLnBrk="1" fontAlgn="auto" latinLnBrk="0" hangingPunct="1">
                  <a:lnSpc>
                    <a:spcPct val="100000"/>
                  </a:lnSpc>
                  <a:spcBef>
                    <a:spcPts val="0"/>
                  </a:spcBef>
                  <a:spcAft>
                    <a:spcPts val="0"/>
                  </a:spcAft>
                  <a:buClrTx/>
                  <a:buSzTx/>
                  <a:buFontTx/>
                  <a:buNone/>
                  <a:tabLst/>
                  <a:defRPr sz="1800" b="0">
                    <a:solidFill>
                      <a:srgbClr val="FFFFFF"/>
                    </a:solidFill>
                    <a:latin typeface="+mn-lt"/>
                    <a:ea typeface="+mn-ea"/>
                    <a:cs typeface="+mn-cs"/>
                  </a:defRPr>
                </a:pPr>
                <a:endParaRPr kumimoji="0" sz="1800" b="0" i="0" u="none" strike="noStrike" kern="0" cap="none" spc="0" normalizeH="0" baseline="0" noProof="0">
                  <a:ln>
                    <a:noFill/>
                  </a:ln>
                  <a:solidFill>
                    <a:srgbClr val="FFFFFF"/>
                  </a:solidFill>
                  <a:effectLst/>
                  <a:uLnTx/>
                  <a:uFillTx/>
                  <a:latin typeface="DesySans Office Cn Regular"/>
                  <a:cs typeface="Arial"/>
                </a:endParaRPr>
              </a:p>
            </p:txBody>
          </p:sp>
          <p:sp>
            <p:nvSpPr>
              <p:cNvPr id="101" name="TextBox 52">
                <a:extLst>
                  <a:ext uri="{FF2B5EF4-FFF2-40B4-BE49-F238E27FC236}">
                    <a16:creationId xmlns:a16="http://schemas.microsoft.com/office/drawing/2014/main" id="{4B855B51-0FEE-4CD5-AF7F-84C7E964C5C6}"/>
                  </a:ext>
                </a:extLst>
              </p:cNvPr>
              <p:cNvSpPr txBox="1"/>
              <p:nvPr/>
            </p:nvSpPr>
            <p:spPr bwMode="auto">
              <a:xfrm>
                <a:off x="4878516" y="3000089"/>
                <a:ext cx="982039" cy="932611"/>
              </a:xfrm>
              <a:prstGeom prst="rect">
                <a:avLst/>
              </a:prstGeom>
              <a:grpFill/>
              <a:ln w="12700">
                <a:miter lim="400000"/>
              </a:ln>
            </p:spPr>
            <p:txBody>
              <a:bodyPr wrap="square" lIns="45719" rIns="45719">
                <a:spAutoFit/>
              </a:bodyPr>
              <a:lstStyle/>
              <a:p>
                <a:pPr marL="0" marR="0" lvl="0" indent="0" algn="ctr" defTabSz="914400" eaLnBrk="1" fontAlgn="auto" latinLnBrk="0" hangingPunct="1">
                  <a:lnSpc>
                    <a:spcPct val="100000"/>
                  </a:lnSpc>
                  <a:spcBef>
                    <a:spcPts val="0"/>
                  </a:spcBef>
                  <a:spcAft>
                    <a:spcPts val="0"/>
                  </a:spcAft>
                  <a:buClrTx/>
                  <a:buSzTx/>
                  <a:buFontTx/>
                  <a:buNone/>
                  <a:tabLst/>
                  <a:defRPr sz="2000" b="0">
                    <a:solidFill>
                      <a:srgbClr val="595959"/>
                    </a:solidFill>
                    <a:latin typeface="+mn-lt"/>
                    <a:ea typeface="+mn-ea"/>
                    <a:cs typeface="+mn-cs"/>
                  </a:defRPr>
                </a:pPr>
                <a:r>
                  <a:rPr kumimoji="0" lang="en-GB" sz="1400" b="1" i="0" u="none" strike="noStrike" kern="0" cap="none" spc="0" normalizeH="0" baseline="0" noProof="0">
                    <a:ln>
                      <a:noFill/>
                    </a:ln>
                    <a:solidFill>
                      <a:srgbClr val="595959"/>
                    </a:solidFill>
                    <a:effectLst/>
                    <a:uLnTx/>
                    <a:uFillTx/>
                    <a:latin typeface="DesySans Office Cn Regular"/>
                    <a:cs typeface="Arial"/>
                  </a:rPr>
                  <a:t>Proposal</a:t>
                </a:r>
                <a:endParaRPr kumimoji="0" sz="2000" b="0" i="0" u="none" strike="noStrike" kern="0" cap="none" spc="0" normalizeH="0" baseline="0" noProof="0">
                  <a:ln>
                    <a:noFill/>
                  </a:ln>
                  <a:solidFill>
                    <a:srgbClr val="595959"/>
                  </a:solidFill>
                  <a:effectLst/>
                  <a:uLnTx/>
                  <a:uFillTx/>
                  <a:latin typeface="Calibri"/>
                  <a:cs typeface="Arial"/>
                </a:endParaRPr>
              </a:p>
              <a:p>
                <a:pPr marL="0" marR="0" lvl="0" indent="0" algn="ctr" defTabSz="914400" eaLnBrk="1" fontAlgn="auto" latinLnBrk="0" hangingPunct="1">
                  <a:lnSpc>
                    <a:spcPct val="100000"/>
                  </a:lnSpc>
                  <a:spcBef>
                    <a:spcPts val="0"/>
                  </a:spcBef>
                  <a:spcAft>
                    <a:spcPts val="0"/>
                  </a:spcAft>
                  <a:buClrTx/>
                  <a:buSzTx/>
                  <a:buFontTx/>
                  <a:buNone/>
                  <a:tabLst/>
                  <a:defRPr sz="2000" b="0">
                    <a:solidFill>
                      <a:srgbClr val="595959"/>
                    </a:solidFill>
                    <a:latin typeface="+mn-lt"/>
                    <a:ea typeface="+mn-ea"/>
                    <a:cs typeface="+mn-cs"/>
                  </a:defRPr>
                </a:pPr>
                <a:r>
                  <a:rPr kumimoji="0" lang="en-GB" sz="1100" b="0" i="0" u="none" strike="noStrike" kern="0" cap="none" spc="0" normalizeH="0" baseline="0" noProof="0">
                    <a:ln>
                      <a:noFill/>
                    </a:ln>
                    <a:solidFill>
                      <a:srgbClr val="595959"/>
                    </a:solidFill>
                    <a:effectLst/>
                    <a:uLnTx/>
                    <a:uFillTx/>
                    <a:latin typeface="DesySans Office Cn Regular"/>
                    <a:cs typeface="Arial"/>
                  </a:rPr>
                  <a:t>Peer</a:t>
                </a:r>
                <a:endParaRPr kumimoji="0" sz="2000" b="0" i="0" u="none" strike="noStrike" kern="0" cap="none" spc="0" normalizeH="0" baseline="0" noProof="0">
                  <a:ln>
                    <a:noFill/>
                  </a:ln>
                  <a:solidFill>
                    <a:srgbClr val="595959"/>
                  </a:solidFill>
                  <a:effectLst/>
                  <a:uLnTx/>
                  <a:uFillTx/>
                  <a:latin typeface="Calibri"/>
                  <a:cs typeface="Arial"/>
                </a:endParaRPr>
              </a:p>
              <a:p>
                <a:pPr marL="0" marR="0" lvl="0" indent="0" algn="ctr" defTabSz="914400" eaLnBrk="1" fontAlgn="auto" latinLnBrk="0" hangingPunct="1">
                  <a:lnSpc>
                    <a:spcPct val="100000"/>
                  </a:lnSpc>
                  <a:spcBef>
                    <a:spcPts val="0"/>
                  </a:spcBef>
                  <a:spcAft>
                    <a:spcPts val="0"/>
                  </a:spcAft>
                  <a:buClrTx/>
                  <a:buSzTx/>
                  <a:buFontTx/>
                  <a:buNone/>
                  <a:tabLst/>
                  <a:defRPr sz="2000" b="0">
                    <a:solidFill>
                      <a:srgbClr val="595959"/>
                    </a:solidFill>
                    <a:latin typeface="+mn-lt"/>
                    <a:ea typeface="+mn-ea"/>
                    <a:cs typeface="+mn-cs"/>
                  </a:defRPr>
                </a:pPr>
                <a:r>
                  <a:rPr kumimoji="0" lang="en-GB" sz="1100" b="0" i="0" u="none" strike="noStrike" kern="0" cap="none" spc="0" normalizeH="0" baseline="0" noProof="0">
                    <a:ln>
                      <a:noFill/>
                    </a:ln>
                    <a:solidFill>
                      <a:srgbClr val="595959"/>
                    </a:solidFill>
                    <a:effectLst/>
                    <a:uLnTx/>
                    <a:uFillTx/>
                    <a:latin typeface="DesySans Office Cn Regular"/>
                    <a:cs typeface="Arial"/>
                  </a:rPr>
                  <a:t>reviewed</a:t>
                </a:r>
                <a:endParaRPr kumimoji="0" sz="2000" b="0" i="0" u="none" strike="noStrike" kern="0" cap="none" spc="0" normalizeH="0" baseline="0" noProof="0">
                  <a:ln>
                    <a:noFill/>
                  </a:ln>
                  <a:solidFill>
                    <a:srgbClr val="595959"/>
                  </a:solidFill>
                  <a:effectLst/>
                  <a:uLnTx/>
                  <a:uFillTx/>
                  <a:latin typeface="Calibri"/>
                  <a:cs typeface="Arial"/>
                </a:endParaRPr>
              </a:p>
              <a:p>
                <a:pPr marL="0" marR="0" lvl="0" indent="0" algn="ctr" defTabSz="914400" eaLnBrk="1" fontAlgn="auto" latinLnBrk="0" hangingPunct="1">
                  <a:lnSpc>
                    <a:spcPct val="100000"/>
                  </a:lnSpc>
                  <a:spcBef>
                    <a:spcPts val="0"/>
                  </a:spcBef>
                  <a:spcAft>
                    <a:spcPts val="0"/>
                  </a:spcAft>
                  <a:buClrTx/>
                  <a:buSzTx/>
                  <a:buFontTx/>
                  <a:buNone/>
                  <a:tabLst/>
                  <a:defRPr sz="2000" b="0">
                    <a:solidFill>
                      <a:srgbClr val="595959"/>
                    </a:solidFill>
                    <a:latin typeface="+mn-lt"/>
                    <a:ea typeface="+mn-ea"/>
                    <a:cs typeface="+mn-cs"/>
                  </a:defRPr>
                </a:pPr>
                <a:endParaRPr kumimoji="0" lang="en-GB" sz="1200" b="0" i="0" u="none" strike="noStrike" kern="0" cap="none" spc="0" normalizeH="0" baseline="0" noProof="0">
                  <a:ln>
                    <a:noFill/>
                  </a:ln>
                  <a:solidFill>
                    <a:srgbClr val="595959"/>
                  </a:solidFill>
                  <a:effectLst/>
                  <a:uLnTx/>
                  <a:uFillTx/>
                  <a:latin typeface="Calibri"/>
                  <a:cs typeface="Arial"/>
                </a:endParaRPr>
              </a:p>
            </p:txBody>
          </p:sp>
        </p:grpSp>
      </p:grpSp>
      <p:pic>
        <p:nvPicPr>
          <p:cNvPr id="207" name="Picture 4">
            <a:extLst>
              <a:ext uri="{FF2B5EF4-FFF2-40B4-BE49-F238E27FC236}">
                <a16:creationId xmlns:a16="http://schemas.microsoft.com/office/drawing/2014/main" id="{C25FB501-A958-4109-82EA-74FD938B5616}"/>
              </a:ext>
            </a:extLst>
          </p:cNvPr>
          <p:cNvPicPr>
            <a:picLocks noChangeAspect="1"/>
          </p:cNvPicPr>
          <p:nvPr/>
        </p:nvPicPr>
        <p:blipFill>
          <a:blip r:embed="rId8">
            <a:extLst>
              <a:ext uri="{28A0092B-C50C-407E-A947-70E740481C1C}">
                <a14:useLocalDpi xmlns:a14="http://schemas.microsoft.com/office/drawing/2010/main" val="0"/>
              </a:ext>
            </a:extLst>
          </a:blip>
          <a:srcRect l="-1" r="5275"/>
          <a:stretch>
            <a:fillRect/>
          </a:stretch>
        </p:blipFill>
        <p:spPr bwMode="auto">
          <a:xfrm>
            <a:off x="8442582" y="6019706"/>
            <a:ext cx="2828060" cy="472785"/>
          </a:xfrm>
          <a:prstGeom prst="rect">
            <a:avLst/>
          </a:prstGeom>
          <a:effectLst>
            <a:softEdge rad="71750"/>
          </a:effectLst>
        </p:spPr>
      </p:pic>
      <p:pic>
        <p:nvPicPr>
          <p:cNvPr id="208" name="Graphic 5">
            <a:extLst>
              <a:ext uri="{FF2B5EF4-FFF2-40B4-BE49-F238E27FC236}">
                <a16:creationId xmlns:a16="http://schemas.microsoft.com/office/drawing/2014/main" id="{062DB001-299D-4AC5-BAFF-C112DB60AB10}"/>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bwMode="auto">
          <a:xfrm>
            <a:off x="8786313" y="5548390"/>
            <a:ext cx="1969934" cy="323945"/>
          </a:xfrm>
          <a:prstGeom prst="rect">
            <a:avLst/>
          </a:prstGeom>
        </p:spPr>
      </p:pic>
      <p:sp>
        <p:nvSpPr>
          <p:cNvPr id="209" name="TextBox 19">
            <a:extLst>
              <a:ext uri="{FF2B5EF4-FFF2-40B4-BE49-F238E27FC236}">
                <a16:creationId xmlns:a16="http://schemas.microsoft.com/office/drawing/2014/main" id="{CC7D957F-A65E-400C-A407-0F08DEB12FB0}"/>
              </a:ext>
            </a:extLst>
          </p:cNvPr>
          <p:cNvSpPr txBox="1"/>
          <p:nvPr/>
        </p:nvSpPr>
        <p:spPr bwMode="auto">
          <a:xfrm>
            <a:off x="7706425" y="6470428"/>
            <a:ext cx="3728906" cy="307777"/>
          </a:xfrm>
          <a:prstGeom prst="rect">
            <a:avLst/>
          </a:prstGeom>
          <a:noFill/>
        </p:spPr>
        <p:txBody>
          <a:bodyPr wrap="none" rtlCol="0">
            <a:spAutoFit/>
          </a:bodyPr>
          <a:lstStyle/>
          <a:p>
            <a:r>
              <a:rPr lang="en-GB" sz="1400" b="1" dirty="0">
                <a:latin typeface="Courier New" panose="02070309020205020404" pitchFamily="49" charset="0"/>
                <a:cs typeface="Courier New" panose="02070309020205020404" pitchFamily="49" charset="0"/>
              </a:rPr>
              <a:t>https://pan-</a:t>
            </a:r>
            <a:r>
              <a:rPr lang="en-GB" sz="1400" b="1" dirty="0" err="1">
                <a:latin typeface="Courier New" panose="02070309020205020404" pitchFamily="49" charset="0"/>
                <a:cs typeface="Courier New" panose="02070309020205020404" pitchFamily="49" charset="0"/>
              </a:rPr>
              <a:t>finder.panosc.ess.eu</a:t>
            </a:r>
            <a:r>
              <a:rPr lang="en-GB" sz="1400" b="1" dirty="0">
                <a:latin typeface="Courier New" panose="02070309020205020404" pitchFamily="49" charset="0"/>
                <a:cs typeface="Courier New" panose="02070309020205020404" pitchFamily="49" charset="0"/>
              </a:rPr>
              <a:t>/</a:t>
            </a:r>
            <a:endParaRPr lang="en-DE" sz="1400" b="1" dirty="0">
              <a:latin typeface="Courier New" panose="02070309020205020404" pitchFamily="49" charset="0"/>
              <a:cs typeface="Courier New" panose="02070309020205020404" pitchFamily="49" charset="0"/>
            </a:endParaRPr>
          </a:p>
        </p:txBody>
      </p:sp>
      <p:pic>
        <p:nvPicPr>
          <p:cNvPr id="210" name="Picture 90">
            <a:extLst>
              <a:ext uri="{FF2B5EF4-FFF2-40B4-BE49-F238E27FC236}">
                <a16:creationId xmlns:a16="http://schemas.microsoft.com/office/drawing/2014/main" id="{42A3CB25-9D0B-4FFB-9B4E-1323767FFA09}"/>
              </a:ext>
            </a:extLst>
          </p:cNvPr>
          <p:cNvPicPr>
            <a:picLocks noChangeAspect="1"/>
          </p:cNvPicPr>
          <p:nvPr/>
        </p:nvPicPr>
        <p:blipFill>
          <a:blip r:embed="rId11"/>
          <a:stretch/>
        </p:blipFill>
        <p:spPr bwMode="auto">
          <a:xfrm>
            <a:off x="5464973" y="4699463"/>
            <a:ext cx="980098" cy="980098"/>
          </a:xfrm>
          <a:prstGeom prst="rect">
            <a:avLst/>
          </a:prstGeom>
        </p:spPr>
      </p:pic>
      <p:sp>
        <p:nvSpPr>
          <p:cNvPr id="211" name="Textfeld 15">
            <a:extLst>
              <a:ext uri="{FF2B5EF4-FFF2-40B4-BE49-F238E27FC236}">
                <a16:creationId xmlns:a16="http://schemas.microsoft.com/office/drawing/2014/main" id="{CF7EC023-3436-45F7-81ED-5640EC4029A6}"/>
              </a:ext>
            </a:extLst>
          </p:cNvPr>
          <p:cNvSpPr/>
          <p:nvPr/>
        </p:nvSpPr>
        <p:spPr bwMode="auto">
          <a:xfrm>
            <a:off x="6307135" y="4862752"/>
            <a:ext cx="1394443" cy="738664"/>
          </a:xfrm>
          <a:prstGeom prst="rect">
            <a:avLst/>
          </a:prstGeom>
          <a:noFill/>
          <a:ln w="12700">
            <a:noFill/>
          </a:ln>
        </p:spPr>
        <p:style>
          <a:lnRef idx="0">
            <a:srgbClr val="000000"/>
          </a:lnRef>
          <a:fillRef idx="0">
            <a:srgbClr val="000000"/>
          </a:fillRef>
          <a:effectRef idx="0">
            <a:srgbClr val="000000"/>
          </a:effectRef>
          <a:fontRef idx="minor"/>
        </p:style>
        <p:txBody>
          <a:bodyPr horzOverflow="overflow" wrap="square" lIns="45720" rIns="45720" numCol="1" spcCol="38160" anchor="t">
            <a:spAutoFit/>
          </a:bodyPr>
          <a:lstStyle/>
          <a:p>
            <a:pPr marL="0" marR="0" lvl="0" indent="0" algn="ctr" defTabSz="914400" eaLnBrk="1" fontAlgn="auto" latinLnBrk="0" hangingPunct="1">
              <a:lnSpc>
                <a:spcPct val="100000"/>
              </a:lnSpc>
              <a:spcBef>
                <a:spcPts val="0"/>
              </a:spcBef>
              <a:spcAft>
                <a:spcPts val="0"/>
              </a:spcAft>
              <a:buClrTx/>
              <a:buSzTx/>
              <a:buFontTx/>
              <a:buNone/>
              <a:tabLst>
                <a:tab pos="0" algn="l"/>
              </a:tabLst>
              <a:defRPr/>
            </a:pPr>
            <a:r>
              <a:rPr kumimoji="0" lang="en-US" sz="1400" b="0" i="0" u="none" strike="noStrike" kern="0" cap="none" spc="0" normalizeH="0" baseline="0" noProof="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L. Pithan, J. </a:t>
            </a:r>
            <a:r>
              <a:rPr kumimoji="0" lang="en-US" sz="1400" b="0" i="1" u="none" strike="noStrike" kern="0" cap="none" spc="0" normalizeH="0" baseline="0" noProof="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Synchr. Rad. </a:t>
            </a:r>
            <a:r>
              <a:rPr kumimoji="0" lang="en-US" sz="1400" b="1" i="0" u="none" strike="noStrike" kern="0" cap="none" spc="0" normalizeH="0" baseline="0" noProof="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30</a:t>
            </a:r>
            <a:r>
              <a:rPr kumimoji="0" lang="en-US" sz="1400" b="0" i="0" u="none" strike="noStrike" kern="0" cap="none" spc="0" normalizeH="0" baseline="0" noProof="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 1064 (2023)</a:t>
            </a:r>
            <a:endParaRPr kumimoji="0" sz="1800" b="0" i="0" u="none" strike="noStrike" kern="0" cap="none" spc="0" normalizeH="0" baseline="0" noProof="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endParaRPr>
          </a:p>
        </p:txBody>
      </p:sp>
      <p:pic>
        <p:nvPicPr>
          <p:cNvPr id="212" name="Picture 2">
            <a:extLst>
              <a:ext uri="{FF2B5EF4-FFF2-40B4-BE49-F238E27FC236}">
                <a16:creationId xmlns:a16="http://schemas.microsoft.com/office/drawing/2014/main" id="{0A4D2C76-EA4E-432E-AACB-4636C418DD04}"/>
              </a:ext>
            </a:extLst>
          </p:cNvPr>
          <p:cNvPicPr>
            <a:picLocks noChangeAspect="1"/>
          </p:cNvPicPr>
          <p:nvPr/>
        </p:nvPicPr>
        <p:blipFill>
          <a:blip r:embed="rId12"/>
          <a:srcRect l="10550" t="10354" r="11222" b="10888"/>
          <a:stretch/>
        </p:blipFill>
        <p:spPr bwMode="auto">
          <a:xfrm>
            <a:off x="8073299" y="4564530"/>
            <a:ext cx="797073" cy="802471"/>
          </a:xfrm>
          <a:prstGeom prst="rect">
            <a:avLst/>
          </a:prstGeom>
        </p:spPr>
      </p:pic>
      <p:pic>
        <p:nvPicPr>
          <p:cNvPr id="213" name="Grafik 212">
            <a:extLst>
              <a:ext uri="{FF2B5EF4-FFF2-40B4-BE49-F238E27FC236}">
                <a16:creationId xmlns:a16="http://schemas.microsoft.com/office/drawing/2014/main" id="{F2AD4DB4-9ABF-4A28-B879-006655FE8CDA}"/>
              </a:ext>
            </a:extLst>
          </p:cNvPr>
          <p:cNvPicPr>
            <a:picLocks noChangeAspect="1"/>
          </p:cNvPicPr>
          <p:nvPr/>
        </p:nvPicPr>
        <p:blipFill>
          <a:blip r:embed="rId13"/>
          <a:stretch>
            <a:fillRect/>
          </a:stretch>
        </p:blipFill>
        <p:spPr bwMode="auto">
          <a:xfrm>
            <a:off x="1304050" y="4774074"/>
            <a:ext cx="978923" cy="990508"/>
          </a:xfrm>
          <a:prstGeom prst="rect">
            <a:avLst/>
          </a:prstGeom>
        </p:spPr>
      </p:pic>
      <p:pic>
        <p:nvPicPr>
          <p:cNvPr id="79" name="Grafik 78">
            <a:extLst>
              <a:ext uri="{FF2B5EF4-FFF2-40B4-BE49-F238E27FC236}">
                <a16:creationId xmlns:a16="http://schemas.microsoft.com/office/drawing/2014/main" id="{5890D4AC-4463-4E54-B270-DAFE3961B4A7}"/>
              </a:ext>
            </a:extLst>
          </p:cNvPr>
          <p:cNvPicPr>
            <a:picLocks noChangeAspect="1"/>
          </p:cNvPicPr>
          <p:nvPr/>
        </p:nvPicPr>
        <p:blipFill>
          <a:blip r:embed="rId14">
            <a:extLst>
              <a:ext uri="{28A0092B-C50C-407E-A947-70E740481C1C}">
                <a14:useLocalDpi xmlns:a14="http://schemas.microsoft.com/office/drawing/2010/main" val="0"/>
              </a:ext>
              <a:ext uri="{96DAC541-7B7A-43D3-8B79-37D633B846F1}">
                <asvg:svgBlip xmlns:asvg="http://schemas.microsoft.com/office/drawing/2016/SVG/main" r:embed="rId15"/>
              </a:ext>
            </a:extLst>
          </a:blip>
          <a:stretch>
            <a:fillRect/>
          </a:stretch>
        </p:blipFill>
        <p:spPr bwMode="auto">
          <a:xfrm>
            <a:off x="9574953" y="239025"/>
            <a:ext cx="1765695" cy="1066410"/>
          </a:xfrm>
          <a:prstGeom prst="rect">
            <a:avLst/>
          </a:prstGeom>
        </p:spPr>
      </p:pic>
    </p:spTree>
    <p:extLst>
      <p:ext uri="{BB962C8B-B14F-4D97-AF65-F5344CB8AC3E}">
        <p14:creationId xmlns:p14="http://schemas.microsoft.com/office/powerpoint/2010/main" val="197078644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 name="Textfeld 80"/>
          <p:cNvSpPr/>
          <p:nvPr/>
        </p:nvSpPr>
        <p:spPr>
          <a:xfrm>
            <a:off x="1068956" y="3492925"/>
            <a:ext cx="3426465" cy="398655"/>
          </a:xfrm>
          <a:prstGeom prst="rect">
            <a:avLst/>
          </a:prstGeom>
          <a:noFill/>
          <a:ln w="0">
            <a:noFill/>
          </a:ln>
        </p:spPr>
        <p:style>
          <a:lnRef idx="0">
            <a:scrgbClr r="0" g="0" b="0"/>
          </a:lnRef>
          <a:fillRef idx="0">
            <a:scrgbClr r="0" g="0" b="0"/>
          </a:fillRef>
          <a:effectRef idx="0">
            <a:scrgbClr r="0" g="0" b="0"/>
          </a:effectRef>
          <a:fontRef idx="minor"/>
        </p:style>
        <p:txBody>
          <a:bodyPr wrap="square" lIns="90000" tIns="45000" rIns="90000" bIns="45000" anchor="t">
            <a:spAutoFit/>
          </a:bodyPr>
          <a:lstStyle/>
          <a:p>
            <a:pPr defTabSz="914400">
              <a:lnSpc>
                <a:spcPct val="100000"/>
              </a:lnSpc>
            </a:pPr>
            <a:r>
              <a:rPr lang="de-DE" sz="2000" b="1" strike="noStrike" spc="-1" dirty="0">
                <a:solidFill>
                  <a:srgbClr val="002060"/>
                </a:solidFill>
                <a:latin typeface="Calibri"/>
              </a:rPr>
              <a:t>Data </a:t>
            </a:r>
            <a:r>
              <a:rPr lang="de-DE" sz="2000" b="1" strike="noStrike" spc="-1" dirty="0" err="1">
                <a:solidFill>
                  <a:srgbClr val="002060"/>
                </a:solidFill>
                <a:latin typeface="Calibri"/>
              </a:rPr>
              <a:t>analysis</a:t>
            </a:r>
            <a:r>
              <a:rPr lang="de-DE" sz="2000" b="1" strike="noStrike" spc="-1" dirty="0">
                <a:solidFill>
                  <a:srgbClr val="002060"/>
                </a:solidFill>
                <a:latin typeface="Calibri"/>
              </a:rPr>
              <a:t> [1,2]</a:t>
            </a:r>
            <a:endParaRPr lang="de-DE" sz="2000" b="0" strike="noStrike" spc="-1" dirty="0">
              <a:solidFill>
                <a:srgbClr val="000000"/>
              </a:solidFill>
              <a:latin typeface="Calibri"/>
            </a:endParaRPr>
          </a:p>
        </p:txBody>
      </p:sp>
      <p:sp>
        <p:nvSpPr>
          <p:cNvPr id="236" name="Pfeil: gebogen 168"/>
          <p:cNvSpPr/>
          <p:nvPr/>
        </p:nvSpPr>
        <p:spPr>
          <a:xfrm rot="10800000" flipH="1">
            <a:off x="1616633" y="2540786"/>
            <a:ext cx="602640" cy="464040"/>
          </a:xfrm>
          <a:prstGeom prst="bentArrow">
            <a:avLst>
              <a:gd name="adj1" fmla="val 16744"/>
              <a:gd name="adj2" fmla="val 18017"/>
              <a:gd name="adj3" fmla="val 15948"/>
              <a:gd name="adj4" fmla="val 23599"/>
            </a:avLst>
          </a:prstGeom>
          <a:solidFill>
            <a:srgbClr val="003161">
              <a:alpha val="37000"/>
            </a:srgbClr>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gn="ctr" defTabSz="914400">
              <a:lnSpc>
                <a:spcPct val="100000"/>
              </a:lnSpc>
            </a:pPr>
            <a:endParaRPr lang="de-DE" sz="1600" b="0" strike="noStrike" spc="-1">
              <a:solidFill>
                <a:schemeClr val="dk1"/>
              </a:solidFill>
              <a:latin typeface="Calibri"/>
            </a:endParaRPr>
          </a:p>
        </p:txBody>
      </p:sp>
      <p:sp>
        <p:nvSpPr>
          <p:cNvPr id="237" name="Textfeld 65"/>
          <p:cNvSpPr/>
          <p:nvPr/>
        </p:nvSpPr>
        <p:spPr>
          <a:xfrm>
            <a:off x="1102317" y="1939906"/>
            <a:ext cx="1518120" cy="521766"/>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defTabSz="914400">
              <a:lnSpc>
                <a:spcPct val="100000"/>
              </a:lnSpc>
            </a:pPr>
            <a:r>
              <a:rPr lang="de-DE" sz="1400" b="1" strike="noStrike" spc="-1" dirty="0" err="1">
                <a:solidFill>
                  <a:srgbClr val="113061"/>
                </a:solidFill>
                <a:latin typeface="Calibri"/>
              </a:rPr>
              <a:t>Proposal</a:t>
            </a:r>
            <a:r>
              <a:rPr lang="de-DE" sz="1400" b="1" strike="noStrike" spc="-1" dirty="0">
                <a:solidFill>
                  <a:srgbClr val="113061"/>
                </a:solidFill>
                <a:latin typeface="Calibri"/>
              </a:rPr>
              <a:t> </a:t>
            </a:r>
          </a:p>
          <a:p>
            <a:pPr defTabSz="914400">
              <a:lnSpc>
                <a:spcPct val="100000"/>
              </a:lnSpc>
            </a:pPr>
            <a:r>
              <a:rPr lang="de-DE" sz="1400" b="1" strike="noStrike" spc="-1" dirty="0" err="1">
                <a:solidFill>
                  <a:srgbClr val="113061"/>
                </a:solidFill>
                <a:latin typeface="Calibri"/>
              </a:rPr>
              <a:t>management</a:t>
            </a:r>
            <a:endParaRPr lang="de-DE" sz="1400" b="1" strike="noStrike" spc="-1" dirty="0">
              <a:solidFill>
                <a:srgbClr val="113061"/>
              </a:solidFill>
              <a:latin typeface="Calibri"/>
            </a:endParaRPr>
          </a:p>
        </p:txBody>
      </p:sp>
      <p:pic>
        <p:nvPicPr>
          <p:cNvPr id="243" name="Grafik 61"/>
          <p:cNvPicPr/>
          <p:nvPr/>
        </p:nvPicPr>
        <p:blipFill>
          <a:blip r:embed="rId3"/>
          <a:srcRect r="53741"/>
          <a:stretch/>
        </p:blipFill>
        <p:spPr>
          <a:xfrm>
            <a:off x="4358473" y="1130785"/>
            <a:ext cx="784800" cy="708120"/>
          </a:xfrm>
          <a:prstGeom prst="rect">
            <a:avLst/>
          </a:prstGeom>
          <a:solidFill>
            <a:schemeClr val="bg1"/>
          </a:solidFill>
          <a:ln w="0">
            <a:noFill/>
          </a:ln>
        </p:spPr>
      </p:pic>
      <p:sp>
        <p:nvSpPr>
          <p:cNvPr id="244" name="AutoShape 2">
            <a:hlinkClick r:id="rId4"/>
          </p:cNvPr>
          <p:cNvSpPr/>
          <p:nvPr/>
        </p:nvSpPr>
        <p:spPr>
          <a:xfrm>
            <a:off x="155520" y="878040"/>
            <a:ext cx="303840" cy="30384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numCol="1" spcCol="0" anchor="t">
            <a:noAutofit/>
          </a:bodyPr>
          <a:lstStyle/>
          <a:p>
            <a:pPr defTabSz="914400">
              <a:lnSpc>
                <a:spcPct val="100000"/>
              </a:lnSpc>
            </a:pPr>
            <a:endParaRPr lang="de-DE" sz="1600" b="0" strike="noStrike" spc="-1">
              <a:solidFill>
                <a:schemeClr val="dk1"/>
              </a:solidFill>
              <a:latin typeface="Calibri"/>
            </a:endParaRPr>
          </a:p>
        </p:txBody>
      </p:sp>
      <p:pic>
        <p:nvPicPr>
          <p:cNvPr id="245" name="Grafik 12" descr="Grafik 12"/>
          <p:cNvPicPr/>
          <p:nvPr/>
        </p:nvPicPr>
        <p:blipFill>
          <a:blip r:embed="rId5"/>
          <a:stretch/>
        </p:blipFill>
        <p:spPr>
          <a:xfrm>
            <a:off x="8279551" y="6290801"/>
            <a:ext cx="477360" cy="477360"/>
          </a:xfrm>
          <a:prstGeom prst="rect">
            <a:avLst/>
          </a:prstGeom>
          <a:noFill/>
          <a:ln w="12700">
            <a:noFill/>
          </a:ln>
        </p:spPr>
      </p:pic>
      <p:pic>
        <p:nvPicPr>
          <p:cNvPr id="246" name="Grafik 26" descr="Grafik 26"/>
          <p:cNvPicPr/>
          <p:nvPr/>
        </p:nvPicPr>
        <p:blipFill>
          <a:blip r:embed="rId6"/>
          <a:stretch/>
        </p:blipFill>
        <p:spPr>
          <a:xfrm>
            <a:off x="7281802" y="6350741"/>
            <a:ext cx="717480" cy="357480"/>
          </a:xfrm>
          <a:prstGeom prst="rect">
            <a:avLst/>
          </a:prstGeom>
          <a:noFill/>
          <a:ln w="12700">
            <a:noFill/>
          </a:ln>
        </p:spPr>
      </p:pic>
      <p:pic>
        <p:nvPicPr>
          <p:cNvPr id="247" name="Grafik 74" descr="Grafik 74"/>
          <p:cNvPicPr/>
          <p:nvPr/>
        </p:nvPicPr>
        <p:blipFill>
          <a:blip r:embed="rId7"/>
          <a:stretch/>
        </p:blipFill>
        <p:spPr>
          <a:xfrm>
            <a:off x="9008038" y="6350741"/>
            <a:ext cx="488520" cy="357480"/>
          </a:xfrm>
          <a:prstGeom prst="rect">
            <a:avLst/>
          </a:prstGeom>
          <a:noFill/>
          <a:ln w="12700">
            <a:noFill/>
          </a:ln>
        </p:spPr>
      </p:pic>
      <p:pic>
        <p:nvPicPr>
          <p:cNvPr id="248" name="Picture 6"/>
          <p:cNvPicPr/>
          <p:nvPr/>
        </p:nvPicPr>
        <p:blipFill>
          <a:blip r:embed="rId8"/>
          <a:stretch/>
        </p:blipFill>
        <p:spPr>
          <a:xfrm>
            <a:off x="2620437" y="3797658"/>
            <a:ext cx="2959611" cy="2386494"/>
          </a:xfrm>
          <a:prstGeom prst="rect">
            <a:avLst/>
          </a:prstGeom>
          <a:noFill/>
          <a:ln w="0">
            <a:noFill/>
          </a:ln>
        </p:spPr>
      </p:pic>
      <p:grpSp>
        <p:nvGrpSpPr>
          <p:cNvPr id="2" name="Gruppieren 1"/>
          <p:cNvGrpSpPr/>
          <p:nvPr/>
        </p:nvGrpSpPr>
        <p:grpSpPr>
          <a:xfrm>
            <a:off x="2299887" y="1194026"/>
            <a:ext cx="1759680" cy="2063558"/>
            <a:chOff x="2288854" y="968400"/>
            <a:chExt cx="1759680" cy="2063558"/>
          </a:xfrm>
        </p:grpSpPr>
        <p:sp>
          <p:nvSpPr>
            <p:cNvPr id="232" name="Abgerundetes Rechteck 63"/>
            <p:cNvSpPr/>
            <p:nvPr/>
          </p:nvSpPr>
          <p:spPr>
            <a:xfrm>
              <a:off x="2288854" y="968400"/>
              <a:ext cx="1759680" cy="2063558"/>
            </a:xfrm>
            <a:prstGeom prst="roundRect">
              <a:avLst>
                <a:gd name="adj" fmla="val 7331"/>
              </a:avLst>
            </a:prstGeom>
            <a:solidFill>
              <a:schemeClr val="bg1">
                <a:alpha val="59000"/>
              </a:schemeClr>
            </a:solidFill>
            <a:ln w="28575">
              <a:solidFill>
                <a:srgbClr val="1F4E79"/>
              </a:solidFill>
              <a:prstDash val="lgDash"/>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gn="ctr" defTabSz="914400">
                <a:lnSpc>
                  <a:spcPct val="100000"/>
                </a:lnSpc>
              </a:pPr>
              <a:endParaRPr lang="de-DE" sz="1600" b="0" strike="noStrike" spc="-1">
                <a:solidFill>
                  <a:schemeClr val="lt1"/>
                </a:solidFill>
                <a:latin typeface="Calibri"/>
              </a:endParaRPr>
            </a:p>
          </p:txBody>
        </p:sp>
        <p:sp>
          <p:nvSpPr>
            <p:cNvPr id="233" name="Abgerundetes Rechteck 129"/>
            <p:cNvSpPr/>
            <p:nvPr/>
          </p:nvSpPr>
          <p:spPr>
            <a:xfrm>
              <a:off x="2488834" y="1127226"/>
              <a:ext cx="1359720" cy="439920"/>
            </a:xfrm>
            <a:prstGeom prst="roundRect">
              <a:avLst>
                <a:gd name="adj" fmla="val 14394"/>
              </a:avLst>
            </a:prstGeom>
            <a:solidFill>
              <a:schemeClr val="bg2"/>
            </a:solidFill>
            <a:ln w="28575">
              <a:no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gn="ctr" defTabSz="914400">
                <a:lnSpc>
                  <a:spcPct val="100000"/>
                </a:lnSpc>
              </a:pPr>
              <a:endParaRPr lang="de-DE" sz="1600" b="0" strike="noStrike" spc="-1">
                <a:solidFill>
                  <a:schemeClr val="lt1"/>
                </a:solidFill>
                <a:latin typeface="Calibri"/>
              </a:endParaRPr>
            </a:p>
          </p:txBody>
        </p:sp>
        <p:sp>
          <p:nvSpPr>
            <p:cNvPr id="234" name="Textfeld 41"/>
            <p:cNvSpPr/>
            <p:nvPr/>
          </p:nvSpPr>
          <p:spPr>
            <a:xfrm>
              <a:off x="2547694" y="1181880"/>
              <a:ext cx="1242000" cy="306323"/>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gn="ctr" defTabSz="914400">
                <a:lnSpc>
                  <a:spcPct val="100000"/>
                </a:lnSpc>
              </a:pPr>
              <a:r>
                <a:rPr lang="de-DE" sz="1400" b="1" strike="noStrike" spc="-1" dirty="0">
                  <a:solidFill>
                    <a:schemeClr val="tx1">
                      <a:lumMod val="75000"/>
                      <a:lumOff val="25000"/>
                    </a:schemeClr>
                  </a:solidFill>
                  <a:latin typeface="Calibri"/>
                </a:rPr>
                <a:t>Instrument</a:t>
              </a:r>
              <a:endParaRPr lang="de-DE" sz="1400" b="0" strike="noStrike" spc="-1" dirty="0">
                <a:solidFill>
                  <a:schemeClr val="tx1">
                    <a:lumMod val="75000"/>
                    <a:lumOff val="25000"/>
                  </a:schemeClr>
                </a:solidFill>
                <a:latin typeface="Calibri"/>
              </a:endParaRPr>
            </a:p>
          </p:txBody>
        </p:sp>
        <p:grpSp>
          <p:nvGrpSpPr>
            <p:cNvPr id="238" name="Gruppieren 68"/>
            <p:cNvGrpSpPr/>
            <p:nvPr/>
          </p:nvGrpSpPr>
          <p:grpSpPr>
            <a:xfrm>
              <a:off x="2483974" y="2511841"/>
              <a:ext cx="1402765" cy="411480"/>
              <a:chOff x="2527920" y="3128760"/>
              <a:chExt cx="1402765" cy="411480"/>
            </a:xfrm>
          </p:grpSpPr>
          <p:sp>
            <p:nvSpPr>
              <p:cNvPr id="239" name="Abgerundetes Rechteck 130"/>
              <p:cNvSpPr/>
              <p:nvPr/>
            </p:nvSpPr>
            <p:spPr>
              <a:xfrm>
                <a:off x="2527920" y="3128760"/>
                <a:ext cx="1369440" cy="411480"/>
              </a:xfrm>
              <a:prstGeom prst="roundRect">
                <a:avLst>
                  <a:gd name="adj" fmla="val 12321"/>
                </a:avLst>
              </a:prstGeom>
              <a:solidFill>
                <a:schemeClr val="bg2"/>
              </a:solidFill>
              <a:ln w="28575">
                <a:no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gn="ctr" defTabSz="914400">
                  <a:lnSpc>
                    <a:spcPct val="100000"/>
                  </a:lnSpc>
                </a:pPr>
                <a:endParaRPr lang="de-DE" sz="1600" b="0" strike="noStrike" spc="-1">
                  <a:solidFill>
                    <a:srgbClr val="002060"/>
                  </a:solidFill>
                  <a:latin typeface="Calibri"/>
                </a:endParaRPr>
              </a:p>
            </p:txBody>
          </p:sp>
          <p:sp>
            <p:nvSpPr>
              <p:cNvPr id="240" name="Textfeld 79"/>
              <p:cNvSpPr/>
              <p:nvPr/>
            </p:nvSpPr>
            <p:spPr>
              <a:xfrm>
                <a:off x="2839165" y="3162953"/>
                <a:ext cx="1091520" cy="306323"/>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defTabSz="914400">
                  <a:lnSpc>
                    <a:spcPct val="100000"/>
                  </a:lnSpc>
                </a:pPr>
                <a:r>
                  <a:rPr lang="de-DE" sz="1400" b="1" strike="noStrike" spc="-1" dirty="0">
                    <a:solidFill>
                      <a:schemeClr val="tx1">
                        <a:lumMod val="75000"/>
                        <a:lumOff val="25000"/>
                      </a:schemeClr>
                    </a:solidFill>
                    <a:latin typeface="Calibri"/>
                  </a:rPr>
                  <a:t>Sample</a:t>
                </a:r>
                <a:endParaRPr lang="de-DE" sz="1400" b="0" strike="noStrike" spc="-1" dirty="0">
                  <a:solidFill>
                    <a:schemeClr val="tx1">
                      <a:lumMod val="75000"/>
                      <a:lumOff val="25000"/>
                    </a:schemeClr>
                  </a:solidFill>
                  <a:latin typeface="Calibri"/>
                </a:endParaRPr>
              </a:p>
            </p:txBody>
          </p:sp>
        </p:grpSp>
        <p:sp>
          <p:nvSpPr>
            <p:cNvPr id="249" name="Textfeld 43"/>
            <p:cNvSpPr/>
            <p:nvPr/>
          </p:nvSpPr>
          <p:spPr>
            <a:xfrm>
              <a:off x="2421514" y="1761119"/>
              <a:ext cx="1494360" cy="521766"/>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gn="ctr" defTabSz="914400">
                <a:lnSpc>
                  <a:spcPct val="100000"/>
                </a:lnSpc>
              </a:pPr>
              <a:r>
                <a:rPr lang="de-DE" sz="1400" b="1" strike="noStrike" spc="-1" dirty="0" err="1">
                  <a:solidFill>
                    <a:srgbClr val="002060"/>
                  </a:solidFill>
                  <a:latin typeface="Calibri"/>
                </a:rPr>
                <a:t>Metadata</a:t>
              </a:r>
              <a:r>
                <a:rPr lang="de-DE" sz="1400" b="1" strike="noStrike" spc="-1" dirty="0">
                  <a:solidFill>
                    <a:srgbClr val="002060"/>
                  </a:solidFill>
                  <a:latin typeface="Calibri"/>
                </a:rPr>
                <a:t> </a:t>
              </a:r>
              <a:r>
                <a:rPr lang="de-DE" sz="1400" b="1" strike="noStrike" spc="-1" dirty="0" err="1">
                  <a:solidFill>
                    <a:srgbClr val="002060"/>
                  </a:solidFill>
                  <a:latin typeface="Calibri"/>
                </a:rPr>
                <a:t>aggregation</a:t>
              </a:r>
              <a:r>
                <a:rPr lang="de-DE" sz="1400" b="1" strike="noStrike" spc="-1" dirty="0">
                  <a:solidFill>
                    <a:srgbClr val="002060"/>
                  </a:solidFill>
                  <a:latin typeface="Calibri"/>
                </a:rPr>
                <a:t> </a:t>
              </a:r>
              <a:endParaRPr lang="de-DE" sz="1400" b="0" strike="noStrike" spc="-1" dirty="0">
                <a:solidFill>
                  <a:srgbClr val="000000"/>
                </a:solidFill>
                <a:latin typeface="Calibri"/>
              </a:endParaRPr>
            </a:p>
          </p:txBody>
        </p:sp>
      </p:grpSp>
      <p:grpSp>
        <p:nvGrpSpPr>
          <p:cNvPr id="250" name="Gruppieren 8"/>
          <p:cNvGrpSpPr/>
          <p:nvPr/>
        </p:nvGrpSpPr>
        <p:grpSpPr>
          <a:xfrm>
            <a:off x="5114646" y="1372300"/>
            <a:ext cx="6649183" cy="4643594"/>
            <a:chOff x="5625035" y="1114200"/>
            <a:chExt cx="6442095" cy="4859640"/>
          </a:xfrm>
        </p:grpSpPr>
        <p:grpSp>
          <p:nvGrpSpPr>
            <p:cNvPr id="251" name="Gruppieren 3"/>
            <p:cNvGrpSpPr/>
            <p:nvPr/>
          </p:nvGrpSpPr>
          <p:grpSpPr>
            <a:xfrm>
              <a:off x="5625035" y="1114200"/>
              <a:ext cx="6442095" cy="4859640"/>
              <a:chOff x="5625035" y="1114200"/>
              <a:chExt cx="6442095" cy="4859640"/>
            </a:xfrm>
          </p:grpSpPr>
          <p:sp>
            <p:nvSpPr>
              <p:cNvPr id="252" name="Pfeil: gebogen 168"/>
              <p:cNvSpPr/>
              <p:nvPr/>
            </p:nvSpPr>
            <p:spPr>
              <a:xfrm rot="10800000" flipH="1" flipV="1">
                <a:off x="5625035" y="2162869"/>
                <a:ext cx="810360" cy="1595171"/>
              </a:xfrm>
              <a:prstGeom prst="bentArrow">
                <a:avLst>
                  <a:gd name="adj1" fmla="val 10306"/>
                  <a:gd name="adj2" fmla="val 11119"/>
                  <a:gd name="adj3" fmla="val 15948"/>
                  <a:gd name="adj4" fmla="val 15399"/>
                </a:avLst>
              </a:prstGeom>
              <a:solidFill>
                <a:srgbClr val="0070C0">
                  <a:alpha val="37000"/>
                </a:srgbClr>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gn="ctr" defTabSz="914400">
                  <a:lnSpc>
                    <a:spcPct val="100000"/>
                  </a:lnSpc>
                </a:pPr>
                <a:endParaRPr lang="de-DE" sz="1800" b="0" strike="noStrike" spc="-1">
                  <a:solidFill>
                    <a:schemeClr val="dk1"/>
                  </a:solidFill>
                  <a:latin typeface="Calibri"/>
                </a:endParaRPr>
              </a:p>
            </p:txBody>
          </p:sp>
          <p:sp>
            <p:nvSpPr>
              <p:cNvPr id="253" name="Textfeld 1"/>
              <p:cNvSpPr/>
              <p:nvPr/>
            </p:nvSpPr>
            <p:spPr>
              <a:xfrm>
                <a:off x="6728047" y="4524542"/>
                <a:ext cx="3127436" cy="398655"/>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nchor="t">
                <a:spAutoFit/>
              </a:bodyPr>
              <a:lstStyle/>
              <a:p>
                <a:pPr defTabSz="914400">
                  <a:lnSpc>
                    <a:spcPct val="100000"/>
                  </a:lnSpc>
                </a:pPr>
                <a:r>
                  <a:rPr lang="de-DE" sz="2000" b="1" strike="noStrike" spc="-1" dirty="0">
                    <a:solidFill>
                      <a:srgbClr val="113061"/>
                    </a:solidFill>
                    <a:latin typeface="Calibri"/>
                  </a:rPr>
                  <a:t>Open Data Repository [3,4] </a:t>
                </a:r>
                <a:endParaRPr lang="de-DE" sz="2000" b="0" strike="noStrike" spc="-1" dirty="0">
                  <a:solidFill>
                    <a:srgbClr val="113061"/>
                  </a:solidFill>
                  <a:latin typeface="Calibri"/>
                </a:endParaRPr>
              </a:p>
            </p:txBody>
          </p:sp>
          <p:sp>
            <p:nvSpPr>
              <p:cNvPr id="254" name="Textfeld 2"/>
              <p:cNvSpPr/>
              <p:nvPr/>
            </p:nvSpPr>
            <p:spPr>
              <a:xfrm>
                <a:off x="6900548" y="4877924"/>
                <a:ext cx="4797878" cy="1061396"/>
              </a:xfrm>
              <a:prstGeom prst="rect">
                <a:avLst/>
              </a:prstGeom>
              <a:noFill/>
              <a:ln w="0">
                <a:noFill/>
              </a:ln>
            </p:spPr>
            <p:style>
              <a:lnRef idx="0">
                <a:scrgbClr r="0" g="0" b="0"/>
              </a:lnRef>
              <a:fillRef idx="0">
                <a:scrgbClr r="0" g="0" b="0"/>
              </a:fillRef>
              <a:effectRef idx="0">
                <a:scrgbClr r="0" g="0" b="0"/>
              </a:effectRef>
              <a:fontRef idx="minor"/>
            </p:style>
            <p:txBody>
              <a:bodyPr wrap="square" lIns="90000" tIns="45000" rIns="90000" bIns="45000" anchor="t">
                <a:spAutoFit/>
              </a:bodyPr>
              <a:lstStyle/>
              <a:p>
                <a:pPr marL="343080" lvl="1" indent="-343080" defTabSz="4176000">
                  <a:lnSpc>
                    <a:spcPct val="100000"/>
                  </a:lnSpc>
                  <a:buClr>
                    <a:srgbClr val="595959"/>
                  </a:buClr>
                  <a:buFont typeface="Arial"/>
                  <a:buChar char="•"/>
                </a:pPr>
                <a:r>
                  <a:rPr lang="de-DE" sz="2000" b="0" strike="noStrike" spc="-1" dirty="0" err="1">
                    <a:solidFill>
                      <a:schemeClr val="tx1">
                        <a:lumMod val="75000"/>
                        <a:lumOff val="25000"/>
                      </a:schemeClr>
                    </a:solidFill>
                    <a:latin typeface="Calibri"/>
                  </a:rPr>
                  <a:t>Curated</a:t>
                </a:r>
                <a:r>
                  <a:rPr lang="de-DE" sz="2000" b="0" strike="noStrike" spc="-1" dirty="0">
                    <a:solidFill>
                      <a:schemeClr val="tx1">
                        <a:lumMod val="75000"/>
                        <a:lumOff val="25000"/>
                      </a:schemeClr>
                    </a:solidFill>
                    <a:latin typeface="Calibri"/>
                  </a:rPr>
                  <a:t> high </a:t>
                </a:r>
                <a:r>
                  <a:rPr lang="de-DE" sz="2000" b="0" strike="noStrike" spc="-1" dirty="0" err="1">
                    <a:solidFill>
                      <a:schemeClr val="tx1">
                        <a:lumMod val="75000"/>
                        <a:lumOff val="25000"/>
                      </a:schemeClr>
                    </a:solidFill>
                    <a:latin typeface="Calibri"/>
                  </a:rPr>
                  <a:t>quality</a:t>
                </a:r>
                <a:r>
                  <a:rPr lang="de-DE" sz="2000" b="0" strike="noStrike" spc="-1" dirty="0">
                    <a:solidFill>
                      <a:schemeClr val="tx1">
                        <a:lumMod val="75000"/>
                        <a:lumOff val="25000"/>
                      </a:schemeClr>
                    </a:solidFill>
                    <a:latin typeface="Calibri"/>
                  </a:rPr>
                  <a:t> </a:t>
                </a:r>
                <a:r>
                  <a:rPr lang="de-DE" sz="2000" b="0" strike="noStrike" spc="-1" dirty="0" err="1">
                    <a:solidFill>
                      <a:schemeClr val="tx1">
                        <a:lumMod val="75000"/>
                        <a:lumOff val="25000"/>
                      </a:schemeClr>
                    </a:solidFill>
                    <a:latin typeface="Calibri"/>
                  </a:rPr>
                  <a:t>reference</a:t>
                </a:r>
                <a:r>
                  <a:rPr lang="de-DE" sz="2000" b="0" strike="noStrike" spc="-1" dirty="0">
                    <a:solidFill>
                      <a:schemeClr val="tx1">
                        <a:lumMod val="75000"/>
                        <a:lumOff val="25000"/>
                      </a:schemeClr>
                    </a:solidFill>
                    <a:latin typeface="Calibri"/>
                  </a:rPr>
                  <a:t> </a:t>
                </a:r>
                <a:r>
                  <a:rPr lang="de-DE" sz="2000" b="0" strike="noStrike" spc="-1" dirty="0" err="1">
                    <a:solidFill>
                      <a:schemeClr val="tx1">
                        <a:lumMod val="75000"/>
                        <a:lumOff val="25000"/>
                      </a:schemeClr>
                    </a:solidFill>
                    <a:latin typeface="Calibri"/>
                  </a:rPr>
                  <a:t>data</a:t>
                </a:r>
                <a:endParaRPr lang="de-DE" sz="2000" b="0" strike="noStrike" spc="-1" dirty="0">
                  <a:solidFill>
                    <a:schemeClr val="tx1">
                      <a:lumMod val="75000"/>
                      <a:lumOff val="25000"/>
                    </a:schemeClr>
                  </a:solidFill>
                  <a:latin typeface="Calibri"/>
                </a:endParaRPr>
              </a:p>
              <a:p>
                <a:pPr marL="343080" lvl="1" indent="-343080" defTabSz="4176000">
                  <a:lnSpc>
                    <a:spcPct val="100000"/>
                  </a:lnSpc>
                  <a:buClr>
                    <a:srgbClr val="595959"/>
                  </a:buClr>
                  <a:buFont typeface="Arial"/>
                  <a:buChar char="•"/>
                </a:pPr>
                <a:r>
                  <a:rPr lang="de-DE" sz="2000" b="0" strike="noStrike" spc="-1" dirty="0" err="1">
                    <a:solidFill>
                      <a:schemeClr val="tx1">
                        <a:lumMod val="75000"/>
                        <a:lumOff val="25000"/>
                      </a:schemeClr>
                    </a:solidFill>
                    <a:latin typeface="Calibri"/>
                  </a:rPr>
                  <a:t>Provenance</a:t>
                </a:r>
                <a:r>
                  <a:rPr lang="de-DE" sz="2000" b="0" strike="noStrike" spc="-1" dirty="0">
                    <a:solidFill>
                      <a:schemeClr val="tx1">
                        <a:lumMod val="75000"/>
                        <a:lumOff val="25000"/>
                      </a:schemeClr>
                    </a:solidFill>
                    <a:latin typeface="Calibri"/>
                  </a:rPr>
                  <a:t> </a:t>
                </a:r>
                <a:r>
                  <a:rPr lang="de-DE" sz="2000" b="0" strike="noStrike" spc="-1" dirty="0" err="1">
                    <a:solidFill>
                      <a:schemeClr val="tx1">
                        <a:lumMod val="75000"/>
                        <a:lumOff val="25000"/>
                      </a:schemeClr>
                    </a:solidFill>
                    <a:latin typeface="Calibri"/>
                  </a:rPr>
                  <a:t>and</a:t>
                </a:r>
                <a:r>
                  <a:rPr lang="de-DE" sz="2000" b="0" strike="noStrike" spc="-1" dirty="0">
                    <a:solidFill>
                      <a:schemeClr val="tx1">
                        <a:lumMod val="75000"/>
                        <a:lumOff val="25000"/>
                      </a:schemeClr>
                    </a:solidFill>
                    <a:latin typeface="Calibri"/>
                  </a:rPr>
                  <a:t> </a:t>
                </a:r>
                <a:r>
                  <a:rPr lang="de-DE" sz="2000" b="0" strike="noStrike" spc="-1" dirty="0" err="1">
                    <a:solidFill>
                      <a:schemeClr val="tx1">
                        <a:lumMod val="75000"/>
                        <a:lumOff val="25000"/>
                      </a:schemeClr>
                    </a:solidFill>
                    <a:latin typeface="Calibri"/>
                  </a:rPr>
                  <a:t>quality</a:t>
                </a:r>
                <a:r>
                  <a:rPr lang="de-DE" sz="2000" b="0" strike="noStrike" spc="-1" dirty="0">
                    <a:solidFill>
                      <a:schemeClr val="tx1">
                        <a:lumMod val="75000"/>
                        <a:lumOff val="25000"/>
                      </a:schemeClr>
                    </a:solidFill>
                    <a:latin typeface="Calibri"/>
                  </a:rPr>
                  <a:t> </a:t>
                </a:r>
                <a:r>
                  <a:rPr lang="de-DE" sz="2000" b="0" strike="noStrike" spc="-1" dirty="0" err="1">
                    <a:solidFill>
                      <a:schemeClr val="tx1">
                        <a:lumMod val="75000"/>
                        <a:lumOff val="25000"/>
                      </a:schemeClr>
                    </a:solidFill>
                    <a:latin typeface="Calibri"/>
                  </a:rPr>
                  <a:t>assurance</a:t>
                </a:r>
                <a:endParaRPr lang="de-DE" sz="2000" b="0" strike="noStrike" spc="-1" dirty="0">
                  <a:solidFill>
                    <a:schemeClr val="tx1">
                      <a:lumMod val="75000"/>
                      <a:lumOff val="25000"/>
                    </a:schemeClr>
                  </a:solidFill>
                  <a:latin typeface="Calibri"/>
                </a:endParaRPr>
              </a:p>
              <a:p>
                <a:pPr marL="343080" lvl="1" indent="-343080" defTabSz="4176000">
                  <a:lnSpc>
                    <a:spcPct val="100000"/>
                  </a:lnSpc>
                  <a:buClr>
                    <a:srgbClr val="595959"/>
                  </a:buClr>
                  <a:buFont typeface="Arial"/>
                  <a:buChar char="•"/>
                </a:pPr>
                <a:r>
                  <a:rPr lang="de-DE" sz="2000" b="0" strike="noStrike" spc="-1" dirty="0" err="1">
                    <a:solidFill>
                      <a:schemeClr val="tx1">
                        <a:lumMod val="75000"/>
                        <a:lumOff val="25000"/>
                      </a:schemeClr>
                    </a:solidFill>
                    <a:latin typeface="Calibri"/>
                  </a:rPr>
                  <a:t>Foundation</a:t>
                </a:r>
                <a:r>
                  <a:rPr lang="de-DE" sz="2000" b="0" strike="noStrike" spc="-1" dirty="0">
                    <a:solidFill>
                      <a:schemeClr val="tx1">
                        <a:lumMod val="75000"/>
                        <a:lumOff val="25000"/>
                      </a:schemeClr>
                    </a:solidFill>
                    <a:latin typeface="Calibri"/>
                  </a:rPr>
                  <a:t> </a:t>
                </a:r>
                <a:r>
                  <a:rPr lang="de-DE" sz="2000" b="0" strike="noStrike" spc="-1" dirty="0" err="1">
                    <a:solidFill>
                      <a:schemeClr val="tx1">
                        <a:lumMod val="75000"/>
                        <a:lumOff val="25000"/>
                      </a:schemeClr>
                    </a:solidFill>
                    <a:latin typeface="Calibri"/>
                  </a:rPr>
                  <a:t>for</a:t>
                </a:r>
                <a:r>
                  <a:rPr lang="de-DE" sz="2000" b="0" strike="noStrike" spc="-1" dirty="0">
                    <a:solidFill>
                      <a:schemeClr val="tx1">
                        <a:lumMod val="75000"/>
                        <a:lumOff val="25000"/>
                      </a:schemeClr>
                    </a:solidFill>
                    <a:latin typeface="Calibri"/>
                  </a:rPr>
                  <a:t> ML </a:t>
                </a:r>
                <a:r>
                  <a:rPr lang="de-DE" sz="2000" b="0" strike="noStrike" spc="-1" dirty="0" err="1">
                    <a:solidFill>
                      <a:schemeClr val="tx1">
                        <a:lumMod val="75000"/>
                        <a:lumOff val="25000"/>
                      </a:schemeClr>
                    </a:solidFill>
                    <a:latin typeface="Calibri"/>
                  </a:rPr>
                  <a:t>based</a:t>
                </a:r>
                <a:r>
                  <a:rPr lang="de-DE" sz="2000" b="0" strike="noStrike" spc="-1" dirty="0">
                    <a:solidFill>
                      <a:schemeClr val="tx1">
                        <a:lumMod val="75000"/>
                        <a:lumOff val="25000"/>
                      </a:schemeClr>
                    </a:solidFill>
                    <a:latin typeface="Calibri"/>
                  </a:rPr>
                  <a:t> </a:t>
                </a:r>
                <a:r>
                  <a:rPr lang="de-DE" sz="2000" b="0" strike="noStrike" spc="-1" dirty="0" err="1">
                    <a:solidFill>
                      <a:schemeClr val="tx1">
                        <a:lumMod val="75000"/>
                        <a:lumOff val="25000"/>
                      </a:schemeClr>
                    </a:solidFill>
                    <a:latin typeface="Calibri"/>
                  </a:rPr>
                  <a:t>analysis</a:t>
                </a:r>
                <a:r>
                  <a:rPr lang="de-DE" sz="2000" b="0" strike="noStrike" spc="-1" dirty="0">
                    <a:solidFill>
                      <a:schemeClr val="tx1">
                        <a:lumMod val="75000"/>
                        <a:lumOff val="25000"/>
                      </a:schemeClr>
                    </a:solidFill>
                    <a:latin typeface="Calibri"/>
                  </a:rPr>
                  <a:t> </a:t>
                </a:r>
                <a:r>
                  <a:rPr lang="de-DE" sz="2000" b="0" strike="noStrike" spc="-1" dirty="0" err="1">
                    <a:solidFill>
                      <a:schemeClr val="tx1">
                        <a:lumMod val="75000"/>
                        <a:lumOff val="25000"/>
                      </a:schemeClr>
                    </a:solidFill>
                    <a:latin typeface="Calibri"/>
                  </a:rPr>
                  <a:t>tools</a:t>
                </a:r>
                <a:endParaRPr lang="de-DE" sz="2000" b="0" strike="noStrike" spc="-1" dirty="0">
                  <a:solidFill>
                    <a:schemeClr val="tx1">
                      <a:lumMod val="75000"/>
                      <a:lumOff val="25000"/>
                    </a:schemeClr>
                  </a:solidFill>
                  <a:latin typeface="Calibri"/>
                </a:endParaRPr>
              </a:p>
            </p:txBody>
          </p:sp>
          <p:sp>
            <p:nvSpPr>
              <p:cNvPr id="255" name="Abgerundetes Rechteck 104"/>
              <p:cNvSpPr/>
              <p:nvPr/>
            </p:nvSpPr>
            <p:spPr>
              <a:xfrm>
                <a:off x="6520989" y="1114200"/>
                <a:ext cx="5546141" cy="4859640"/>
              </a:xfrm>
              <a:prstGeom prst="roundRect">
                <a:avLst>
                  <a:gd name="adj" fmla="val 7843"/>
                </a:avLst>
              </a:prstGeom>
              <a:noFill/>
              <a:ln w="28575">
                <a:solidFill>
                  <a:srgbClr val="B4C7E7"/>
                </a:solidFill>
                <a:prstDash val="lgDash"/>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gn="ctr" defTabSz="914400">
                  <a:lnSpc>
                    <a:spcPct val="100000"/>
                  </a:lnSpc>
                </a:pPr>
                <a:endParaRPr lang="de-DE" sz="1800" b="0" strike="noStrike" spc="-1">
                  <a:solidFill>
                    <a:schemeClr val="lt1"/>
                  </a:solidFill>
                  <a:latin typeface="Calibri"/>
                </a:endParaRPr>
              </a:p>
            </p:txBody>
          </p:sp>
          <p:pic>
            <p:nvPicPr>
              <p:cNvPr id="256" name="Picture 3"/>
              <p:cNvPicPr>
                <a:picLocks noChangeAspect="1"/>
              </p:cNvPicPr>
              <p:nvPr/>
            </p:nvPicPr>
            <p:blipFill>
              <a:blip r:embed="rId9"/>
              <a:srcRect l="5362" t="6024" r="6045" b="2614"/>
              <a:stretch/>
            </p:blipFill>
            <p:spPr>
              <a:xfrm>
                <a:off x="7868385" y="2433752"/>
                <a:ext cx="2964247" cy="1909289"/>
              </a:xfrm>
              <a:prstGeom prst="rect">
                <a:avLst/>
              </a:prstGeom>
              <a:noFill/>
              <a:ln w="0">
                <a:noFill/>
              </a:ln>
            </p:spPr>
          </p:pic>
        </p:grpSp>
        <p:pic>
          <p:nvPicPr>
            <p:cNvPr id="258" name="Grafik 7"/>
            <p:cNvPicPr/>
            <p:nvPr/>
          </p:nvPicPr>
          <p:blipFill>
            <a:blip r:embed="rId10"/>
            <a:stretch/>
          </p:blipFill>
          <p:spPr>
            <a:xfrm>
              <a:off x="7017347" y="1358915"/>
              <a:ext cx="4681080" cy="888840"/>
            </a:xfrm>
            <a:prstGeom prst="rect">
              <a:avLst/>
            </a:prstGeom>
            <a:noFill/>
            <a:ln w="0">
              <a:noFill/>
            </a:ln>
          </p:spPr>
        </p:pic>
      </p:grpSp>
      <p:sp>
        <p:nvSpPr>
          <p:cNvPr id="259" name="PlaceHolder 1"/>
          <p:cNvSpPr>
            <a:spLocks noGrp="1"/>
          </p:cNvSpPr>
          <p:nvPr>
            <p:ph type="title" idx="4294967295"/>
          </p:nvPr>
        </p:nvSpPr>
        <p:spPr>
          <a:xfrm>
            <a:off x="904540" y="177644"/>
            <a:ext cx="10640880" cy="547920"/>
          </a:xfrm>
          <a:prstGeom prst="rect">
            <a:avLst/>
          </a:prstGeom>
          <a:noFill/>
          <a:ln>
            <a:noFill/>
          </a:ln>
        </p:spPr>
        <p:txBody>
          <a:bodyPr spcFirstLastPara="1" wrap="square" lIns="0" tIns="0" rIns="0" bIns="0" anchor="t" anchorCtr="0">
            <a:normAutofit/>
          </a:bodyPr>
          <a:lstStyle/>
          <a:p>
            <a:r>
              <a:rPr lang="en-GB" dirty="0"/>
              <a:t>Use case - X-ray absorption spectroscopy</a:t>
            </a:r>
            <a:endParaRPr lang="de-DE" dirty="0"/>
          </a:p>
        </p:txBody>
      </p:sp>
      <p:sp>
        <p:nvSpPr>
          <p:cNvPr id="261" name="PlaceHolder 3"/>
          <p:cNvSpPr>
            <a:spLocks noGrp="1"/>
          </p:cNvSpPr>
          <p:nvPr>
            <p:ph idx="4294967295"/>
          </p:nvPr>
        </p:nvSpPr>
        <p:spPr>
          <a:xfrm>
            <a:off x="904540" y="6106723"/>
            <a:ext cx="10212120" cy="562964"/>
          </a:xfrm>
          <a:prstGeom prst="rect">
            <a:avLst/>
          </a:prstGeom>
          <a:noFill/>
          <a:ln w="0">
            <a:noFill/>
          </a:ln>
        </p:spPr>
        <p:txBody>
          <a:bodyPr lIns="90000" tIns="45000" rIns="90000" bIns="45000" anchor="t">
            <a:noAutofit/>
          </a:bodyPr>
          <a:lstStyle/>
          <a:p>
            <a:pPr indent="0" defTabSz="914400">
              <a:lnSpc>
                <a:spcPct val="100000"/>
              </a:lnSpc>
              <a:spcBef>
                <a:spcPts val="0"/>
              </a:spcBef>
              <a:buNone/>
              <a:tabLst>
                <a:tab pos="0" algn="l"/>
              </a:tabLst>
            </a:pPr>
            <a:r>
              <a:rPr lang="fr-FR" sz="1000" b="0" strike="noStrike" spc="-1" dirty="0">
                <a:solidFill>
                  <a:srgbClr val="002060"/>
                </a:solidFill>
              </a:rPr>
              <a:t>[1] Gaur </a:t>
            </a:r>
            <a:r>
              <a:rPr lang="fr-FR" sz="1000" b="0" i="1" strike="noStrike" spc="-1" dirty="0">
                <a:solidFill>
                  <a:srgbClr val="002060"/>
                </a:solidFill>
              </a:rPr>
              <a:t>et al. </a:t>
            </a:r>
            <a:r>
              <a:rPr lang="fr-FR" sz="1000" b="0" strike="noStrike" spc="-1" dirty="0">
                <a:solidFill>
                  <a:srgbClr val="002060"/>
                </a:solidFill>
              </a:rPr>
              <a:t>ACS </a:t>
            </a:r>
            <a:r>
              <a:rPr lang="fr-FR" sz="1000" b="0" strike="noStrike" spc="-1" dirty="0" err="1">
                <a:solidFill>
                  <a:srgbClr val="002060"/>
                </a:solidFill>
              </a:rPr>
              <a:t>Catal</a:t>
            </a:r>
            <a:r>
              <a:rPr lang="fr-FR" sz="1000" b="0" strike="noStrike" spc="-1" dirty="0">
                <a:solidFill>
                  <a:srgbClr val="002060"/>
                </a:solidFill>
              </a:rPr>
              <a:t>. </a:t>
            </a:r>
            <a:r>
              <a:rPr lang="en-GB" sz="1000" dirty="0">
                <a:solidFill>
                  <a:srgbClr val="002060"/>
                </a:solidFill>
                <a:hlinkClick r:id="rId11" tooltip="DOI URL"/>
              </a:rPr>
              <a:t>https://doi.org/10.1021/acscatal.1c04767 </a:t>
            </a:r>
            <a:endParaRPr lang="en-GB" sz="1000" dirty="0">
              <a:solidFill>
                <a:srgbClr val="002060"/>
              </a:solidFill>
            </a:endParaRPr>
          </a:p>
          <a:p>
            <a:pPr indent="0" defTabSz="914400">
              <a:lnSpc>
                <a:spcPct val="100000"/>
              </a:lnSpc>
              <a:spcBef>
                <a:spcPts val="0"/>
              </a:spcBef>
              <a:buNone/>
              <a:tabLst>
                <a:tab pos="0" algn="l"/>
              </a:tabLst>
            </a:pPr>
            <a:r>
              <a:rPr lang="en-GB" sz="1000" dirty="0">
                <a:solidFill>
                  <a:srgbClr val="002060"/>
                </a:solidFill>
              </a:rPr>
              <a:t>[2] data publication to 1, </a:t>
            </a:r>
            <a:r>
              <a:rPr lang="en-GB" sz="1000" dirty="0">
                <a:solidFill>
                  <a:srgbClr val="002060"/>
                </a:solidFill>
                <a:hlinkClick r:id="rId12"/>
              </a:rPr>
              <a:t>https://doi.org/10.35097/0k5f6x56uxjsw7cw</a:t>
            </a:r>
            <a:endParaRPr lang="en-GB" sz="1000" dirty="0">
              <a:solidFill>
                <a:srgbClr val="002060"/>
              </a:solidFill>
            </a:endParaRPr>
          </a:p>
          <a:p>
            <a:pPr indent="0" defTabSz="914400">
              <a:lnSpc>
                <a:spcPct val="100000"/>
              </a:lnSpc>
              <a:spcBef>
                <a:spcPts val="0"/>
              </a:spcBef>
              <a:buNone/>
              <a:tabLst>
                <a:tab pos="0" algn="l"/>
              </a:tabLst>
            </a:pPr>
            <a:r>
              <a:rPr lang="fr-FR" sz="1000" b="0" strike="noStrike" spc="-1" dirty="0">
                <a:solidFill>
                  <a:srgbClr val="002060"/>
                </a:solidFill>
              </a:rPr>
              <a:t>[2] </a:t>
            </a:r>
            <a:r>
              <a:rPr lang="fr-FR" sz="1000" b="0" u="sng" strike="noStrike" spc="-1" dirty="0">
                <a:solidFill>
                  <a:srgbClr val="002060"/>
                </a:solidFill>
                <a:uFillTx/>
                <a:hlinkClick r:id="rId13"/>
              </a:rPr>
              <a:t>http://xafsdb.ddns.net/ </a:t>
            </a:r>
            <a:r>
              <a:rPr lang="fr-FR" sz="1000" b="0" strike="noStrike" spc="-1" dirty="0">
                <a:solidFill>
                  <a:srgbClr val="002060"/>
                </a:solidFill>
              </a:rPr>
              <a:t>, </a:t>
            </a:r>
            <a:r>
              <a:rPr lang="fr-FR" sz="1000" b="0" u="sng" strike="noStrike" spc="-1" dirty="0">
                <a:solidFill>
                  <a:srgbClr val="002060"/>
                </a:solidFill>
                <a:uFillTx/>
                <a:hlinkClick r:id="rId4"/>
              </a:rPr>
              <a:t>https://doi.org/10.5281/zenodo.8412918 </a:t>
            </a:r>
            <a:r>
              <a:rPr lang="fr-FR" sz="1000" b="0" strike="noStrike" spc="-1" dirty="0">
                <a:solidFill>
                  <a:srgbClr val="002060"/>
                </a:solidFill>
                <a:hlinkClick r:id="rId4"/>
              </a:rPr>
              <a:t> </a:t>
            </a:r>
            <a:endParaRPr lang="de-DE" sz="1000" b="0" strike="noStrike" spc="-1" dirty="0">
              <a:solidFill>
                <a:srgbClr val="002060"/>
              </a:solidFill>
            </a:endParaRPr>
          </a:p>
          <a:p>
            <a:pPr indent="0" defTabSz="914400">
              <a:lnSpc>
                <a:spcPct val="100000"/>
              </a:lnSpc>
              <a:spcBef>
                <a:spcPts val="0"/>
              </a:spcBef>
              <a:buNone/>
              <a:tabLst>
                <a:tab pos="0" algn="l"/>
              </a:tabLst>
            </a:pPr>
            <a:r>
              <a:rPr lang="fr-FR" sz="1000" b="0" strike="noStrike" spc="-1" dirty="0">
                <a:solidFill>
                  <a:srgbClr val="002060"/>
                </a:solidFill>
              </a:rPr>
              <a:t>[3] </a:t>
            </a:r>
            <a:r>
              <a:rPr lang="fr-FR" sz="1000" b="0" strike="noStrike" spc="-1" dirty="0" err="1">
                <a:solidFill>
                  <a:srgbClr val="002060"/>
                </a:solidFill>
              </a:rPr>
              <a:t>Paripsa</a:t>
            </a:r>
            <a:r>
              <a:rPr lang="fr-FR" sz="1000" b="0" strike="noStrike" spc="-1" dirty="0">
                <a:solidFill>
                  <a:srgbClr val="002060"/>
                </a:solidFill>
              </a:rPr>
              <a:t>, S. </a:t>
            </a:r>
            <a:r>
              <a:rPr lang="fr-FR" sz="1000" b="0" i="1" strike="noStrike" spc="-1" dirty="0">
                <a:solidFill>
                  <a:srgbClr val="002060"/>
                </a:solidFill>
              </a:rPr>
              <a:t>et al .</a:t>
            </a:r>
            <a:r>
              <a:rPr lang="fr-FR" sz="1000" b="0" strike="noStrike" spc="-1" dirty="0">
                <a:solidFill>
                  <a:srgbClr val="002060"/>
                </a:solidFill>
              </a:rPr>
              <a:t>2024, Journal of </a:t>
            </a:r>
            <a:r>
              <a:rPr lang="fr-FR" sz="1000" b="0" strike="noStrike" spc="-1" dirty="0" err="1">
                <a:solidFill>
                  <a:srgbClr val="002060"/>
                </a:solidFill>
              </a:rPr>
              <a:t>Synchr</a:t>
            </a:r>
            <a:r>
              <a:rPr lang="fr-FR" sz="1000" b="0" strike="noStrike" spc="-1" dirty="0">
                <a:solidFill>
                  <a:srgbClr val="002060"/>
                </a:solidFill>
              </a:rPr>
              <a:t>. Radiation, </a:t>
            </a:r>
            <a:r>
              <a:rPr lang="fr-FR" sz="1000" b="0" u="sng" strike="noStrike" spc="-1" dirty="0">
                <a:solidFill>
                  <a:srgbClr val="002060"/>
                </a:solidFill>
                <a:uFillTx/>
                <a:hlinkClick r:id="rId14"/>
              </a:rPr>
              <a:t>https://doi.org/10.1107/S1600577524006751</a:t>
            </a:r>
            <a:r>
              <a:rPr lang="fr-FR" sz="1000" b="0" u="sng" strike="noStrike" spc="-1" dirty="0">
                <a:solidFill>
                  <a:srgbClr val="002060"/>
                </a:solidFill>
                <a:uFillTx/>
              </a:rPr>
              <a:t> </a:t>
            </a:r>
            <a:endParaRPr lang="fr-FR" sz="1000" b="0" strike="noStrike" spc="-1" dirty="0">
              <a:solidFill>
                <a:srgbClr val="002060"/>
              </a:solidFill>
            </a:endParaRPr>
          </a:p>
          <a:p>
            <a:pPr indent="0" defTabSz="914400">
              <a:lnSpc>
                <a:spcPct val="100000"/>
              </a:lnSpc>
              <a:spcBef>
                <a:spcPts val="0"/>
              </a:spcBef>
              <a:buNone/>
              <a:tabLst>
                <a:tab pos="0" algn="l"/>
              </a:tabLst>
            </a:pPr>
            <a:endParaRPr lang="de-DE" sz="1000" b="0" strike="noStrike" spc="-1" dirty="0">
              <a:solidFill>
                <a:srgbClr val="002060"/>
              </a:solidFill>
            </a:endParaRPr>
          </a:p>
        </p:txBody>
      </p:sp>
      <p:pic>
        <p:nvPicPr>
          <p:cNvPr id="262" name="Picture 5"/>
          <p:cNvPicPr/>
          <p:nvPr/>
        </p:nvPicPr>
        <p:blipFill>
          <a:blip r:embed="rId15"/>
          <a:stretch/>
        </p:blipFill>
        <p:spPr>
          <a:xfrm>
            <a:off x="9788677" y="6331661"/>
            <a:ext cx="1114920" cy="395640"/>
          </a:xfrm>
          <a:prstGeom prst="rect">
            <a:avLst/>
          </a:prstGeom>
          <a:noFill/>
          <a:ln w="0">
            <a:noFill/>
          </a:ln>
        </p:spPr>
      </p:pic>
      <p:sp>
        <p:nvSpPr>
          <p:cNvPr id="34" name="Pfeil: gebogen 168"/>
          <p:cNvSpPr/>
          <p:nvPr/>
        </p:nvSpPr>
        <p:spPr>
          <a:xfrm rot="16200000" flipV="1">
            <a:off x="4142296" y="1928958"/>
            <a:ext cx="667800" cy="639528"/>
          </a:xfrm>
          <a:prstGeom prst="bentArrow">
            <a:avLst>
              <a:gd name="adj1" fmla="val 11212"/>
              <a:gd name="adj2" fmla="val 9796"/>
              <a:gd name="adj3" fmla="val 15948"/>
              <a:gd name="adj4" fmla="val 14254"/>
            </a:avLst>
          </a:prstGeom>
          <a:solidFill>
            <a:srgbClr val="003161">
              <a:alpha val="37000"/>
            </a:srgbClr>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gn="ctr" defTabSz="914400">
              <a:lnSpc>
                <a:spcPct val="100000"/>
              </a:lnSpc>
            </a:pPr>
            <a:endParaRPr lang="de-DE" sz="1600" b="0" strike="noStrike" spc="-1">
              <a:solidFill>
                <a:schemeClr val="dk1"/>
              </a:solidFill>
              <a:latin typeface="Calibri"/>
            </a:endParaRPr>
          </a:p>
        </p:txBody>
      </p:sp>
      <p:sp>
        <p:nvSpPr>
          <p:cNvPr id="35" name="Pfeil: gebogen 168"/>
          <p:cNvSpPr/>
          <p:nvPr/>
        </p:nvSpPr>
        <p:spPr>
          <a:xfrm rot="5400000">
            <a:off x="4034314" y="2977252"/>
            <a:ext cx="922214" cy="677978"/>
          </a:xfrm>
          <a:prstGeom prst="bentArrow">
            <a:avLst>
              <a:gd name="adj1" fmla="val 11212"/>
              <a:gd name="adj2" fmla="val 9796"/>
              <a:gd name="adj3" fmla="val 15948"/>
              <a:gd name="adj4" fmla="val 14254"/>
            </a:avLst>
          </a:prstGeom>
          <a:solidFill>
            <a:srgbClr val="003161">
              <a:alpha val="37000"/>
            </a:srgbClr>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gn="ctr" defTabSz="914400">
              <a:lnSpc>
                <a:spcPct val="100000"/>
              </a:lnSpc>
            </a:pPr>
            <a:endParaRPr lang="de-DE" sz="1600" b="0" strike="noStrike" spc="-1">
              <a:solidFill>
                <a:schemeClr val="dk1"/>
              </a:solidFill>
              <a:latin typeface="Calibri"/>
            </a:endParaRPr>
          </a:p>
        </p:txBody>
      </p:sp>
      <p:pic>
        <p:nvPicPr>
          <p:cNvPr id="33" name="Grafik 32">
            <a:extLst>
              <a:ext uri="{FF2B5EF4-FFF2-40B4-BE49-F238E27FC236}">
                <a16:creationId xmlns:a16="http://schemas.microsoft.com/office/drawing/2014/main" id="{18CB5D87-0BC3-477B-AE55-6097A4333AF2}"/>
              </a:ext>
            </a:extLst>
          </p:cNvPr>
          <p:cNvPicPr>
            <a:picLocks noChangeAspect="1"/>
          </p:cNvPicPr>
          <p:nvPr/>
        </p:nvPicPr>
        <p:blipFill>
          <a:blip r:embed="rId16">
            <a:extLst>
              <a:ext uri="{28A0092B-C50C-407E-A947-70E740481C1C}">
                <a14:useLocalDpi xmlns:a14="http://schemas.microsoft.com/office/drawing/2010/main" val="0"/>
              </a:ext>
              <a:ext uri="{96DAC541-7B7A-43D3-8B79-37D633B846F1}">
                <asvg:svgBlip xmlns:asvg="http://schemas.microsoft.com/office/drawing/2016/SVG/main" r:embed="rId17"/>
              </a:ext>
            </a:extLst>
          </a:blip>
          <a:stretch>
            <a:fillRect/>
          </a:stretch>
        </p:blipFill>
        <p:spPr bwMode="auto">
          <a:xfrm>
            <a:off x="9574953" y="239025"/>
            <a:ext cx="1765695" cy="1066410"/>
          </a:xfrm>
          <a:prstGeom prst="rect">
            <a:avLst/>
          </a:prstGeom>
        </p:spPr>
      </p:pic>
    </p:spTree>
    <p:extLst>
      <p:ext uri="{BB962C8B-B14F-4D97-AF65-F5344CB8AC3E}">
        <p14:creationId xmlns:p14="http://schemas.microsoft.com/office/powerpoint/2010/main" val="37140322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5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3EC3309-48AD-4F6B-A0B4-763CFA157F29}"/>
            </a:ext>
          </a:extLst>
        </p:cNvPr>
        <p:cNvGrpSpPr/>
        <p:nvPr/>
      </p:nvGrpSpPr>
      <p:grpSpPr>
        <a:xfrm>
          <a:off x="0" y="0"/>
          <a:ext cx="0" cy="0"/>
          <a:chOff x="0" y="0"/>
          <a:chExt cx="0" cy="0"/>
        </a:xfrm>
      </p:grpSpPr>
      <p:pic>
        <p:nvPicPr>
          <p:cNvPr id="2" name="Picture 2" descr="Consortia DAPHNE4NFDI | NFDI">
            <a:extLst>
              <a:ext uri="{FF2B5EF4-FFF2-40B4-BE49-F238E27FC236}">
                <a16:creationId xmlns:a16="http://schemas.microsoft.com/office/drawing/2014/main" id="{B0B0B06E-420F-2CD6-9BDA-9709FCC5767E}"/>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096000" y="3004206"/>
            <a:ext cx="1239762" cy="694933"/>
          </a:xfrm>
          <a:prstGeom prst="rect">
            <a:avLst/>
          </a:prstGeom>
          <a:noFill/>
          <a:extLst>
            <a:ext uri="{909E8E84-426E-40DD-AFC4-6F175D3DCCD1}">
              <a14:hiddenFill xmlns:a14="http://schemas.microsoft.com/office/drawing/2010/main">
                <a:solidFill>
                  <a:srgbClr val="FFFFFF"/>
                </a:solidFill>
              </a14:hiddenFill>
            </a:ext>
          </a:extLst>
        </p:spPr>
      </p:pic>
      <p:pic>
        <p:nvPicPr>
          <p:cNvPr id="9218" name="Picture 2" descr="Nationale Forschungsdateninfrastruktur (NFDI) e.V. - EOSC Association">
            <a:extLst>
              <a:ext uri="{FF2B5EF4-FFF2-40B4-BE49-F238E27FC236}">
                <a16:creationId xmlns:a16="http://schemas.microsoft.com/office/drawing/2014/main" id="{1D4051C3-2991-A51E-752F-555B0AC6FF71}"/>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9469475" y="2981780"/>
            <a:ext cx="1742286" cy="1720776"/>
          </a:xfrm>
          <a:prstGeom prst="rect">
            <a:avLst/>
          </a:prstGeom>
          <a:noFill/>
          <a:extLst>
            <a:ext uri="{909E8E84-426E-40DD-AFC4-6F175D3DCCD1}">
              <a14:hiddenFill xmlns:a14="http://schemas.microsoft.com/office/drawing/2010/main">
                <a:solidFill>
                  <a:srgbClr val="FFFFFF"/>
                </a:solidFill>
              </a14:hiddenFill>
            </a:ext>
          </a:extLst>
        </p:spPr>
      </p:pic>
      <p:pic>
        <p:nvPicPr>
          <p:cNvPr id="9220" name="Picture 4" descr="EOSC Association | Swedish National Data Service">
            <a:extLst>
              <a:ext uri="{FF2B5EF4-FFF2-40B4-BE49-F238E27FC236}">
                <a16:creationId xmlns:a16="http://schemas.microsoft.com/office/drawing/2014/main" id="{9A9FC2A5-DB1D-09C9-70A8-5D46A2A14371}"/>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644230" y="1515833"/>
            <a:ext cx="2252555" cy="1116012"/>
          </a:xfrm>
          <a:prstGeom prst="rect">
            <a:avLst/>
          </a:prstGeom>
          <a:noFill/>
          <a:extLst>
            <a:ext uri="{909E8E84-426E-40DD-AFC4-6F175D3DCCD1}">
              <a14:hiddenFill xmlns:a14="http://schemas.microsoft.com/office/drawing/2010/main">
                <a:solidFill>
                  <a:srgbClr val="FFFFFF"/>
                </a:solidFill>
              </a14:hiddenFill>
            </a:ext>
          </a:extLst>
        </p:spPr>
      </p:pic>
      <p:sp>
        <p:nvSpPr>
          <p:cNvPr id="11" name="Right Arrow 10">
            <a:extLst>
              <a:ext uri="{FF2B5EF4-FFF2-40B4-BE49-F238E27FC236}">
                <a16:creationId xmlns:a16="http://schemas.microsoft.com/office/drawing/2014/main" id="{91783974-969C-3E1F-2DE5-86D92DF5D445}"/>
              </a:ext>
            </a:extLst>
          </p:cNvPr>
          <p:cNvSpPr/>
          <p:nvPr/>
        </p:nvSpPr>
        <p:spPr>
          <a:xfrm>
            <a:off x="7501770" y="3164085"/>
            <a:ext cx="1358900" cy="523971"/>
          </a:xfrm>
          <a:prstGeom prst="rightArrow">
            <a:avLst/>
          </a:prstGeom>
          <a:solidFill>
            <a:srgbClr val="008691"/>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DE"/>
          </a:p>
        </p:txBody>
      </p:sp>
      <p:sp>
        <p:nvSpPr>
          <p:cNvPr id="12" name="TextBox 11">
            <a:extLst>
              <a:ext uri="{FF2B5EF4-FFF2-40B4-BE49-F238E27FC236}">
                <a16:creationId xmlns:a16="http://schemas.microsoft.com/office/drawing/2014/main" id="{6EC3F9AC-475E-772A-5D54-9300FD185D39}"/>
              </a:ext>
            </a:extLst>
          </p:cNvPr>
          <p:cNvSpPr txBox="1"/>
          <p:nvPr/>
        </p:nvSpPr>
        <p:spPr>
          <a:xfrm>
            <a:off x="9674410" y="2401417"/>
            <a:ext cx="1332416" cy="707886"/>
          </a:xfrm>
          <a:prstGeom prst="rect">
            <a:avLst/>
          </a:prstGeom>
          <a:noFill/>
        </p:spPr>
        <p:txBody>
          <a:bodyPr wrap="none" rtlCol="0">
            <a:spAutoFit/>
          </a:bodyPr>
          <a:lstStyle/>
          <a:p>
            <a:r>
              <a:rPr lang="en-DE" sz="4000" b="1" dirty="0">
                <a:solidFill>
                  <a:srgbClr val="008691"/>
                </a:solidFill>
              </a:rPr>
              <a:t>Node</a:t>
            </a:r>
          </a:p>
        </p:txBody>
      </p:sp>
      <p:sp>
        <p:nvSpPr>
          <p:cNvPr id="13" name="TextBox 12">
            <a:extLst>
              <a:ext uri="{FF2B5EF4-FFF2-40B4-BE49-F238E27FC236}">
                <a16:creationId xmlns:a16="http://schemas.microsoft.com/office/drawing/2014/main" id="{FB31087E-8A54-C3B0-E9E0-227CE43B9A37}"/>
              </a:ext>
            </a:extLst>
          </p:cNvPr>
          <p:cNvSpPr txBox="1"/>
          <p:nvPr/>
        </p:nvSpPr>
        <p:spPr>
          <a:xfrm>
            <a:off x="2069294" y="2196206"/>
            <a:ext cx="1332416" cy="707886"/>
          </a:xfrm>
          <a:prstGeom prst="rect">
            <a:avLst/>
          </a:prstGeom>
          <a:noFill/>
        </p:spPr>
        <p:txBody>
          <a:bodyPr wrap="none" rtlCol="0">
            <a:spAutoFit/>
          </a:bodyPr>
          <a:lstStyle/>
          <a:p>
            <a:r>
              <a:rPr lang="en-DE" sz="4000" b="1" dirty="0">
                <a:solidFill>
                  <a:srgbClr val="008691"/>
                </a:solidFill>
              </a:rPr>
              <a:t>Node</a:t>
            </a:r>
          </a:p>
        </p:txBody>
      </p:sp>
      <p:pic>
        <p:nvPicPr>
          <p:cNvPr id="9222" name="Picture 6" descr="Branding Material - Panosc">
            <a:extLst>
              <a:ext uri="{FF2B5EF4-FFF2-40B4-BE49-F238E27FC236}">
                <a16:creationId xmlns:a16="http://schemas.microsoft.com/office/drawing/2014/main" id="{D75ACC2B-1681-4453-CDC6-1C8715C62044}"/>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980423" y="3039189"/>
            <a:ext cx="1510157" cy="707886"/>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4" descr="EOSC Association | Swedish National Data Service">
            <a:extLst>
              <a:ext uri="{FF2B5EF4-FFF2-40B4-BE49-F238E27FC236}">
                <a16:creationId xmlns:a16="http://schemas.microsoft.com/office/drawing/2014/main" id="{D2ECE1E1-A44C-5487-BFE3-D38243946AD4}"/>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9240885" y="1715116"/>
            <a:ext cx="2252555" cy="1116012"/>
          </a:xfrm>
          <a:prstGeom prst="rect">
            <a:avLst/>
          </a:prstGeom>
          <a:noFill/>
          <a:extLst>
            <a:ext uri="{909E8E84-426E-40DD-AFC4-6F175D3DCCD1}">
              <a14:hiddenFill xmlns:a14="http://schemas.microsoft.com/office/drawing/2010/main">
                <a:solidFill>
                  <a:srgbClr val="FFFFFF"/>
                </a:solidFill>
              </a14:hiddenFill>
            </a:ext>
          </a:extLst>
        </p:spPr>
      </p:pic>
      <p:sp>
        <p:nvSpPr>
          <p:cNvPr id="15" name="Right Arrow 14">
            <a:extLst>
              <a:ext uri="{FF2B5EF4-FFF2-40B4-BE49-F238E27FC236}">
                <a16:creationId xmlns:a16="http://schemas.microsoft.com/office/drawing/2014/main" id="{8EC72328-E733-859C-59AA-401B569FD6C1}"/>
              </a:ext>
            </a:extLst>
          </p:cNvPr>
          <p:cNvSpPr/>
          <p:nvPr/>
        </p:nvSpPr>
        <p:spPr>
          <a:xfrm rot="10800000">
            <a:off x="4563673" y="3177863"/>
            <a:ext cx="1358900" cy="523971"/>
          </a:xfrm>
          <a:prstGeom prst="rightArrow">
            <a:avLst/>
          </a:prstGeom>
          <a:solidFill>
            <a:srgbClr val="008691"/>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DE"/>
          </a:p>
        </p:txBody>
      </p:sp>
      <p:pic>
        <p:nvPicPr>
          <p:cNvPr id="9224" name="Picture 8" descr="ESRF – European Synchrotron Radiation Facility Logo PNG Vector (EPS) Free  Download">
            <a:extLst>
              <a:ext uri="{FF2B5EF4-FFF2-40B4-BE49-F238E27FC236}">
                <a16:creationId xmlns:a16="http://schemas.microsoft.com/office/drawing/2014/main" id="{71988D91-E502-7F16-2650-8E1A74AD49B4}"/>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2135881" y="3985820"/>
            <a:ext cx="1016000" cy="1145865"/>
          </a:xfrm>
          <a:prstGeom prst="rect">
            <a:avLst/>
          </a:prstGeom>
          <a:noFill/>
          <a:extLst>
            <a:ext uri="{909E8E84-426E-40DD-AFC4-6F175D3DCCD1}">
              <a14:hiddenFill xmlns:a14="http://schemas.microsoft.com/office/drawing/2010/main">
                <a:solidFill>
                  <a:srgbClr val="FFFFFF"/>
                </a:solidFill>
              </a14:hiddenFill>
            </a:ext>
          </a:extLst>
        </p:spPr>
      </p:pic>
      <p:sp>
        <p:nvSpPr>
          <p:cNvPr id="20" name="Rounded Rectangle 19">
            <a:extLst>
              <a:ext uri="{FF2B5EF4-FFF2-40B4-BE49-F238E27FC236}">
                <a16:creationId xmlns:a16="http://schemas.microsoft.com/office/drawing/2014/main" id="{E85E75E2-967D-0976-DF67-D640DA3977B4}"/>
              </a:ext>
            </a:extLst>
          </p:cNvPr>
          <p:cNvSpPr/>
          <p:nvPr/>
        </p:nvSpPr>
        <p:spPr>
          <a:xfrm>
            <a:off x="9086136" y="1778697"/>
            <a:ext cx="2508964" cy="3294748"/>
          </a:xfrm>
          <a:prstGeom prst="roundRect">
            <a:avLst/>
          </a:prstGeom>
          <a:noFill/>
          <a:ln>
            <a:solidFill>
              <a:srgbClr val="113061"/>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DE"/>
          </a:p>
        </p:txBody>
      </p:sp>
      <p:sp>
        <p:nvSpPr>
          <p:cNvPr id="21" name="Rounded Rectangle 20">
            <a:extLst>
              <a:ext uri="{FF2B5EF4-FFF2-40B4-BE49-F238E27FC236}">
                <a16:creationId xmlns:a16="http://schemas.microsoft.com/office/drawing/2014/main" id="{0D8B486C-AFF5-6AE2-D50B-224F61B7A70D}"/>
              </a:ext>
            </a:extLst>
          </p:cNvPr>
          <p:cNvSpPr/>
          <p:nvPr/>
        </p:nvSpPr>
        <p:spPr>
          <a:xfrm>
            <a:off x="1203885" y="1612246"/>
            <a:ext cx="3179679" cy="3872804"/>
          </a:xfrm>
          <a:prstGeom prst="roundRect">
            <a:avLst/>
          </a:prstGeom>
          <a:noFill/>
          <a:ln>
            <a:solidFill>
              <a:srgbClr val="113061"/>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DE"/>
          </a:p>
        </p:txBody>
      </p:sp>
      <p:sp>
        <p:nvSpPr>
          <p:cNvPr id="22" name="Footer Placeholder 4">
            <a:extLst>
              <a:ext uri="{FF2B5EF4-FFF2-40B4-BE49-F238E27FC236}">
                <a16:creationId xmlns:a16="http://schemas.microsoft.com/office/drawing/2014/main" id="{A81C3D0D-0DFE-4998-AA89-447C72266A77}"/>
              </a:ext>
            </a:extLst>
          </p:cNvPr>
          <p:cNvSpPr txBox="1">
            <a:spLocks/>
          </p:cNvSpPr>
          <p:nvPr/>
        </p:nvSpPr>
        <p:spPr>
          <a:xfrm>
            <a:off x="1105727" y="6588687"/>
            <a:ext cx="9901099" cy="186841"/>
          </a:xfrm>
          <a:prstGeom prst="rect">
            <a:avLst/>
          </a:prstGeom>
        </p:spPr>
        <p:txBody>
          <a:bodyPr vert="horz" lIns="0" tIns="0" rIns="0" bIns="0" rtlCol="0" anchor="t" anchorCtr="0">
            <a:noAutofit/>
          </a:bodyPr>
          <a:lstStyle>
            <a:defPPr>
              <a:defRPr lang="en-US"/>
            </a:defPPr>
            <a:lvl1pPr marL="0" algn="l" defTabSz="457200" rtl="0" eaLnBrk="1" latinLnBrk="0" hangingPunct="1">
              <a:defRPr sz="1000" kern="1200">
                <a:solidFill>
                  <a:srgbClr val="11306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de-DE" dirty="0"/>
              <a:t>| DAPHNE4NFDI | Bridget Murphy</a:t>
            </a:r>
          </a:p>
        </p:txBody>
      </p:sp>
      <p:sp>
        <p:nvSpPr>
          <p:cNvPr id="4" name="Titel 3">
            <a:extLst>
              <a:ext uri="{FF2B5EF4-FFF2-40B4-BE49-F238E27FC236}">
                <a16:creationId xmlns:a16="http://schemas.microsoft.com/office/drawing/2014/main" id="{453526CB-C47E-4E17-A691-4336277AD1C5}"/>
              </a:ext>
            </a:extLst>
          </p:cNvPr>
          <p:cNvSpPr>
            <a:spLocks noGrp="1"/>
          </p:cNvSpPr>
          <p:nvPr>
            <p:ph type="title"/>
          </p:nvPr>
        </p:nvSpPr>
        <p:spPr>
          <a:xfrm>
            <a:off x="953711" y="147471"/>
            <a:ext cx="10641389" cy="548241"/>
          </a:xfrm>
          <a:noFill/>
          <a:ln>
            <a:noFill/>
          </a:ln>
        </p:spPr>
        <p:txBody>
          <a:bodyPr spcFirstLastPara="1" wrap="square" lIns="0" tIns="0" rIns="0" bIns="0" anchor="t" anchorCtr="0">
            <a:noAutofit/>
          </a:bodyPr>
          <a:lstStyle/>
          <a:p>
            <a:r>
              <a:rPr lang="en-GB" b="0" dirty="0">
                <a:solidFill>
                  <a:schemeClr val="dk2"/>
                </a:solidFill>
                <a:latin typeface="Fira Sans Medium"/>
              </a:rPr>
              <a:t>Contribution to the EOSC Federation</a:t>
            </a:r>
            <a:br>
              <a:rPr lang="en-GB" b="0" dirty="0">
                <a:solidFill>
                  <a:schemeClr val="dk2"/>
                </a:solidFill>
                <a:latin typeface="Fira Sans Medium"/>
              </a:rPr>
            </a:br>
            <a:endParaRPr lang="en-GB" b="0" dirty="0">
              <a:solidFill>
                <a:schemeClr val="dk2"/>
              </a:solidFill>
              <a:latin typeface="Fira Sans Medium"/>
            </a:endParaRPr>
          </a:p>
        </p:txBody>
      </p:sp>
      <p:sp>
        <p:nvSpPr>
          <p:cNvPr id="5" name="Inhaltsplatzhalter 4">
            <a:extLst>
              <a:ext uri="{FF2B5EF4-FFF2-40B4-BE49-F238E27FC236}">
                <a16:creationId xmlns:a16="http://schemas.microsoft.com/office/drawing/2014/main" id="{2E8AC4D3-C960-4D67-B8EF-44027C5B87B1}"/>
              </a:ext>
            </a:extLst>
          </p:cNvPr>
          <p:cNvSpPr>
            <a:spLocks noGrp="1"/>
          </p:cNvSpPr>
          <p:nvPr>
            <p:ph sz="quarter" idx="10"/>
          </p:nvPr>
        </p:nvSpPr>
        <p:spPr>
          <a:xfrm>
            <a:off x="954859" y="718049"/>
            <a:ext cx="10640242" cy="393364"/>
          </a:xfrm>
        </p:spPr>
        <p:txBody>
          <a:bodyPr>
            <a:normAutofit fontScale="92500" lnSpcReduction="20000"/>
          </a:bodyPr>
          <a:lstStyle/>
          <a:p>
            <a:r>
              <a:rPr lang="en-GB" dirty="0"/>
              <a:t>DAPHNE4NFDI contributes to two planned nodes</a:t>
            </a:r>
          </a:p>
        </p:txBody>
      </p:sp>
      <p:sp>
        <p:nvSpPr>
          <p:cNvPr id="7" name="Inhaltsplatzhalter 6">
            <a:extLst>
              <a:ext uri="{FF2B5EF4-FFF2-40B4-BE49-F238E27FC236}">
                <a16:creationId xmlns:a16="http://schemas.microsoft.com/office/drawing/2014/main" id="{21712544-2337-42A6-BBB6-2381D196CA8E}"/>
              </a:ext>
            </a:extLst>
          </p:cNvPr>
          <p:cNvSpPr>
            <a:spLocks noGrp="1"/>
          </p:cNvSpPr>
          <p:nvPr>
            <p:ph sz="quarter" idx="11"/>
          </p:nvPr>
        </p:nvSpPr>
        <p:spPr>
          <a:xfrm>
            <a:off x="1145519" y="6287121"/>
            <a:ext cx="10212388" cy="212725"/>
          </a:xfrm>
        </p:spPr>
        <p:txBody>
          <a:bodyPr/>
          <a:lstStyle/>
          <a:p>
            <a:r>
              <a:rPr lang="en-GB" dirty="0"/>
              <a:t>https://www.panosc.eu/members/</a:t>
            </a:r>
          </a:p>
        </p:txBody>
      </p:sp>
      <p:sp>
        <p:nvSpPr>
          <p:cNvPr id="8" name="Textfeld 7">
            <a:extLst>
              <a:ext uri="{FF2B5EF4-FFF2-40B4-BE49-F238E27FC236}">
                <a16:creationId xmlns:a16="http://schemas.microsoft.com/office/drawing/2014/main" id="{CFD3EA95-38D5-4A7B-8261-E9CA9A8A2A8A}"/>
              </a:ext>
            </a:extLst>
          </p:cNvPr>
          <p:cNvSpPr txBox="1"/>
          <p:nvPr/>
        </p:nvSpPr>
        <p:spPr>
          <a:xfrm>
            <a:off x="5909603" y="5417833"/>
            <a:ext cx="2075312" cy="369332"/>
          </a:xfrm>
          <a:prstGeom prst="rect">
            <a:avLst/>
          </a:prstGeom>
          <a:noFill/>
        </p:spPr>
        <p:txBody>
          <a:bodyPr wrap="none" rtlCol="0">
            <a:spAutoFit/>
          </a:bodyPr>
          <a:lstStyle/>
          <a:p>
            <a:r>
              <a:rPr lang="en-GB" dirty="0">
                <a:solidFill>
                  <a:srgbClr val="002060"/>
                </a:solidFill>
              </a:rPr>
              <a:t>Public–data.DESY.de</a:t>
            </a:r>
          </a:p>
        </p:txBody>
      </p:sp>
      <p:pic>
        <p:nvPicPr>
          <p:cNvPr id="10" name="Grafik 9">
            <a:extLst>
              <a:ext uri="{FF2B5EF4-FFF2-40B4-BE49-F238E27FC236}">
                <a16:creationId xmlns:a16="http://schemas.microsoft.com/office/drawing/2014/main" id="{D125CE9A-D37E-421E-BD2B-C57867CB9120}"/>
              </a:ext>
            </a:extLst>
          </p:cNvPr>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5413443" y="4590511"/>
            <a:ext cx="2907298" cy="1017554"/>
          </a:xfrm>
          <a:prstGeom prst="rect">
            <a:avLst/>
          </a:prstGeom>
        </p:spPr>
      </p:pic>
      <p:pic>
        <p:nvPicPr>
          <p:cNvPr id="23" name="Grafik 22">
            <a:extLst>
              <a:ext uri="{FF2B5EF4-FFF2-40B4-BE49-F238E27FC236}">
                <a16:creationId xmlns:a16="http://schemas.microsoft.com/office/drawing/2014/main" id="{C9618F8A-42C7-4664-8649-5B89C43162AA}"/>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bwMode="auto">
          <a:xfrm>
            <a:off x="9574953" y="239025"/>
            <a:ext cx="1765695" cy="1066410"/>
          </a:xfrm>
          <a:prstGeom prst="rect">
            <a:avLst/>
          </a:prstGeom>
        </p:spPr>
      </p:pic>
    </p:spTree>
    <p:extLst>
      <p:ext uri="{BB962C8B-B14F-4D97-AF65-F5344CB8AC3E}">
        <p14:creationId xmlns:p14="http://schemas.microsoft.com/office/powerpoint/2010/main" val="381378069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365"/>
        <p:cNvGrpSpPr/>
        <p:nvPr/>
      </p:nvGrpSpPr>
      <p:grpSpPr>
        <a:xfrm>
          <a:off x="0" y="0"/>
          <a:ext cx="0" cy="0"/>
          <a:chOff x="0" y="0"/>
          <a:chExt cx="0" cy="0"/>
        </a:xfrm>
      </p:grpSpPr>
      <p:sp>
        <p:nvSpPr>
          <p:cNvPr id="366" name="Google Shape;366;g3df11047627_2_3"/>
          <p:cNvSpPr txBox="1">
            <a:spLocks noGrp="1"/>
          </p:cNvSpPr>
          <p:nvPr>
            <p:ph type="title"/>
          </p:nvPr>
        </p:nvSpPr>
        <p:spPr>
          <a:xfrm>
            <a:off x="838199" y="439774"/>
            <a:ext cx="7218300" cy="762600"/>
          </a:xfrm>
          <a:prstGeom prst="rect">
            <a:avLst/>
          </a:prstGeom>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367" name="Google Shape;367;g3df11047627_2_3"/>
          <p:cNvSpPr txBox="1">
            <a:spLocks noGrp="1"/>
          </p:cNvSpPr>
          <p:nvPr>
            <p:ph type="body" idx="1"/>
          </p:nvPr>
        </p:nvSpPr>
        <p:spPr>
          <a:xfrm>
            <a:off x="838200" y="1701562"/>
            <a:ext cx="10692900" cy="4351200"/>
          </a:xfrm>
          <a:prstGeom prst="rect">
            <a:avLst/>
          </a:prstGeom>
        </p:spPr>
        <p:txBody>
          <a:bodyPr spcFirstLastPara="1" wrap="square" lIns="0" tIns="0" rIns="0" bIns="0" anchor="t" anchorCtr="0">
            <a:noAutofit/>
          </a:bodyPr>
          <a:lstStyle/>
          <a:p>
            <a:pPr marL="0" lvl="0" indent="0" algn="l" rtl="0">
              <a:spcBef>
                <a:spcPts val="0"/>
              </a:spcBef>
              <a:spcAft>
                <a:spcPts val="1134"/>
              </a:spcAft>
              <a:buNone/>
            </a:pPr>
            <a:endParaRPr/>
          </a:p>
        </p:txBody>
      </p:sp>
      <p:sp>
        <p:nvSpPr>
          <p:cNvPr id="368" name="Google Shape;368;g3df11047627_2_3"/>
          <p:cNvSpPr txBox="1">
            <a:spLocks noGrp="1"/>
          </p:cNvSpPr>
          <p:nvPr>
            <p:ph type="sldNum" idx="12"/>
          </p:nvPr>
        </p:nvSpPr>
        <p:spPr>
          <a:xfrm>
            <a:off x="11183814" y="6403006"/>
            <a:ext cx="347400" cy="180000"/>
          </a:xfrm>
          <a:prstGeom prst="rect">
            <a:avLst/>
          </a:prstGeom>
        </p:spPr>
        <p:txBody>
          <a:bodyPr spcFirstLastPara="1" wrap="square" lIns="0" tIns="0" rIns="0" bIns="0" anchor="t" anchorCtr="0">
            <a:noAutofit/>
          </a:bodyPr>
          <a:lstStyle/>
          <a:p>
            <a:pPr marL="0" lvl="0" indent="0" algn="r" rtl="0">
              <a:spcBef>
                <a:spcPts val="0"/>
              </a:spcBef>
              <a:spcAft>
                <a:spcPts val="0"/>
              </a:spcAft>
              <a:buClr>
                <a:srgbClr val="000000"/>
              </a:buClr>
              <a:buFont typeface="Arial"/>
              <a:buNone/>
            </a:pPr>
            <a:fld id="{00000000-1234-1234-1234-123412341234}" type="slidenum">
              <a:rPr lang="de-DE"/>
              <a:t>24</a:t>
            </a:fld>
            <a:endParaRPr/>
          </a:p>
        </p:txBody>
      </p:sp>
      <p:sp>
        <p:nvSpPr>
          <p:cNvPr id="369" name="Google Shape;369;g3df11047627_2_3"/>
          <p:cNvSpPr txBox="1">
            <a:spLocks noGrp="1"/>
          </p:cNvSpPr>
          <p:nvPr>
            <p:ph type="body" idx="2"/>
          </p:nvPr>
        </p:nvSpPr>
        <p:spPr>
          <a:xfrm>
            <a:off x="838199" y="805100"/>
            <a:ext cx="7218300" cy="601800"/>
          </a:xfrm>
          <a:prstGeom prst="rect">
            <a:avLst/>
          </a:prstGeom>
        </p:spPr>
        <p:txBody>
          <a:bodyPr spcFirstLastPara="1" wrap="square" lIns="0" tIns="0" rIns="0" bIns="0" anchor="t" anchorCtr="0">
            <a:noAutofit/>
          </a:bodyPr>
          <a:lstStyle/>
          <a:p>
            <a:pPr marL="0" lvl="0" indent="0" algn="l" rtl="0">
              <a:spcBef>
                <a:spcPts val="0"/>
              </a:spcBef>
              <a:spcAft>
                <a:spcPts val="0"/>
              </a:spcAft>
              <a:buNone/>
            </a:pPr>
            <a:endParaRPr/>
          </a:p>
        </p:txBody>
      </p:sp>
      <p:pic>
        <p:nvPicPr>
          <p:cNvPr id="370" name="Google Shape;370;g3df11047627_2_3"/>
          <p:cNvPicPr preferRelativeResize="0"/>
          <p:nvPr/>
        </p:nvPicPr>
        <p:blipFill>
          <a:blip r:embed="rId3">
            <a:alphaModFix/>
          </a:blip>
          <a:stretch>
            <a:fillRect/>
          </a:stretch>
        </p:blipFill>
        <p:spPr>
          <a:xfrm>
            <a:off x="0" y="0"/>
            <a:ext cx="12192000" cy="6858000"/>
          </a:xfrm>
          <a:prstGeom prst="rect">
            <a:avLst/>
          </a:prstGeom>
          <a:noFill/>
          <a:ln>
            <a:noFill/>
          </a:ln>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365"/>
        <p:cNvGrpSpPr/>
        <p:nvPr/>
      </p:nvGrpSpPr>
      <p:grpSpPr>
        <a:xfrm>
          <a:off x="0" y="0"/>
          <a:ext cx="0" cy="0"/>
          <a:chOff x="0" y="0"/>
          <a:chExt cx="0" cy="0"/>
        </a:xfrm>
      </p:grpSpPr>
      <p:sp>
        <p:nvSpPr>
          <p:cNvPr id="366" name="Google Shape;366;p17" descr="$PPTXTitle"/>
          <p:cNvSpPr txBox="1">
            <a:spLocks noGrp="1"/>
          </p:cNvSpPr>
          <p:nvPr>
            <p:ph type="title"/>
          </p:nvPr>
        </p:nvSpPr>
        <p:spPr>
          <a:xfrm>
            <a:off x="838200" y="439774"/>
            <a:ext cx="10515600" cy="382156"/>
          </a:xfrm>
          <a:prstGeom prst="rect">
            <a:avLst/>
          </a:prstGeom>
          <a:noFill/>
          <a:ln>
            <a:noFill/>
          </a:ln>
        </p:spPr>
        <p:txBody>
          <a:bodyPr spcFirstLastPara="1" wrap="square" lIns="0" tIns="12700" rIns="0" bIns="0" anchor="t" anchorCtr="0">
            <a:spAutoFit/>
          </a:bodyPr>
          <a:lstStyle/>
          <a:p>
            <a:pPr marL="12700" lvl="0" indent="0" algn="l" rtl="0">
              <a:lnSpc>
                <a:spcPct val="100000"/>
              </a:lnSpc>
              <a:spcBef>
                <a:spcPts val="0"/>
              </a:spcBef>
              <a:spcAft>
                <a:spcPts val="0"/>
              </a:spcAft>
              <a:buClr>
                <a:srgbClr val="09B9EF"/>
              </a:buClr>
              <a:buSzPts val="2400"/>
              <a:buFont typeface="Fira Sans Medium"/>
              <a:buNone/>
            </a:pPr>
            <a:r>
              <a:rPr lang="de-DE"/>
              <a:t>NFDI Sections</a:t>
            </a:r>
            <a:endParaRPr/>
          </a:p>
        </p:txBody>
      </p:sp>
      <p:grpSp>
        <p:nvGrpSpPr>
          <p:cNvPr id="367" name="Google Shape;367;p17"/>
          <p:cNvGrpSpPr/>
          <p:nvPr/>
        </p:nvGrpSpPr>
        <p:grpSpPr>
          <a:xfrm>
            <a:off x="1139917" y="2817864"/>
            <a:ext cx="2418639" cy="2348501"/>
            <a:chOff x="1139917" y="2817864"/>
            <a:chExt cx="2418639" cy="2348501"/>
          </a:xfrm>
        </p:grpSpPr>
        <p:pic>
          <p:nvPicPr>
            <p:cNvPr id="368" name="Google Shape;368;p17"/>
            <p:cNvPicPr preferRelativeResize="0"/>
            <p:nvPr/>
          </p:nvPicPr>
          <p:blipFill rotWithShape="1">
            <a:blip r:embed="rId3">
              <a:alphaModFix/>
            </a:blip>
            <a:srcRect/>
            <a:stretch/>
          </p:blipFill>
          <p:spPr>
            <a:xfrm>
              <a:off x="1139917" y="2817864"/>
              <a:ext cx="2418639" cy="2348501"/>
            </a:xfrm>
            <a:prstGeom prst="rect">
              <a:avLst/>
            </a:prstGeom>
            <a:noFill/>
            <a:ln>
              <a:noFill/>
            </a:ln>
          </p:spPr>
        </p:pic>
        <p:pic>
          <p:nvPicPr>
            <p:cNvPr id="369" name="Google Shape;369;p17"/>
            <p:cNvPicPr preferRelativeResize="0"/>
            <p:nvPr/>
          </p:nvPicPr>
          <p:blipFill rotWithShape="1">
            <a:blip r:embed="rId4">
              <a:alphaModFix/>
            </a:blip>
            <a:srcRect/>
            <a:stretch/>
          </p:blipFill>
          <p:spPr>
            <a:xfrm>
              <a:off x="1478280" y="3182111"/>
              <a:ext cx="1790699" cy="1679448"/>
            </a:xfrm>
            <a:prstGeom prst="rect">
              <a:avLst/>
            </a:prstGeom>
            <a:noFill/>
            <a:ln>
              <a:noFill/>
            </a:ln>
          </p:spPr>
        </p:pic>
        <p:sp>
          <p:nvSpPr>
            <p:cNvPr id="370" name="Google Shape;370;p17"/>
            <p:cNvSpPr/>
            <p:nvPr/>
          </p:nvSpPr>
          <p:spPr>
            <a:xfrm>
              <a:off x="1148626" y="2826257"/>
              <a:ext cx="2343150" cy="2273935"/>
            </a:xfrm>
            <a:custGeom>
              <a:avLst/>
              <a:gdLst/>
              <a:ahLst/>
              <a:cxnLst/>
              <a:rect l="l" t="t" r="r" b="b"/>
              <a:pathLst>
                <a:path w="2343150" h="2273935" extrusionOk="0">
                  <a:moveTo>
                    <a:pt x="1171536" y="0"/>
                  </a:moveTo>
                  <a:lnTo>
                    <a:pt x="1122011" y="997"/>
                  </a:lnTo>
                  <a:lnTo>
                    <a:pt x="1073009" y="3962"/>
                  </a:lnTo>
                  <a:lnTo>
                    <a:pt x="1024573" y="8856"/>
                  </a:lnTo>
                  <a:lnTo>
                    <a:pt x="976742" y="15638"/>
                  </a:lnTo>
                  <a:lnTo>
                    <a:pt x="929557" y="24271"/>
                  </a:lnTo>
                  <a:lnTo>
                    <a:pt x="883059" y="34713"/>
                  </a:lnTo>
                  <a:lnTo>
                    <a:pt x="837289" y="46927"/>
                  </a:lnTo>
                  <a:lnTo>
                    <a:pt x="792287" y="60872"/>
                  </a:lnTo>
                  <a:lnTo>
                    <a:pt x="748093" y="76508"/>
                  </a:lnTo>
                  <a:lnTo>
                    <a:pt x="704749" y="93797"/>
                  </a:lnTo>
                  <a:lnTo>
                    <a:pt x="662295" y="112699"/>
                  </a:lnTo>
                  <a:lnTo>
                    <a:pt x="620772" y="133175"/>
                  </a:lnTo>
                  <a:lnTo>
                    <a:pt x="580220" y="155184"/>
                  </a:lnTo>
                  <a:lnTo>
                    <a:pt x="540680" y="178688"/>
                  </a:lnTo>
                  <a:lnTo>
                    <a:pt x="502193" y="203647"/>
                  </a:lnTo>
                  <a:lnTo>
                    <a:pt x="464800" y="230022"/>
                  </a:lnTo>
                  <a:lnTo>
                    <a:pt x="428540" y="257774"/>
                  </a:lnTo>
                  <a:lnTo>
                    <a:pt x="393455" y="286862"/>
                  </a:lnTo>
                  <a:lnTo>
                    <a:pt x="359585" y="317247"/>
                  </a:lnTo>
                  <a:lnTo>
                    <a:pt x="326971" y="348891"/>
                  </a:lnTo>
                  <a:lnTo>
                    <a:pt x="295654" y="381752"/>
                  </a:lnTo>
                  <a:lnTo>
                    <a:pt x="265674" y="415793"/>
                  </a:lnTo>
                  <a:lnTo>
                    <a:pt x="237072" y="450974"/>
                  </a:lnTo>
                  <a:lnTo>
                    <a:pt x="209888" y="487254"/>
                  </a:lnTo>
                  <a:lnTo>
                    <a:pt x="184164" y="524595"/>
                  </a:lnTo>
                  <a:lnTo>
                    <a:pt x="159939" y="562958"/>
                  </a:lnTo>
                  <a:lnTo>
                    <a:pt x="137255" y="602302"/>
                  </a:lnTo>
                  <a:lnTo>
                    <a:pt x="116152" y="642588"/>
                  </a:lnTo>
                  <a:lnTo>
                    <a:pt x="96671" y="683777"/>
                  </a:lnTo>
                  <a:lnTo>
                    <a:pt x="78852" y="725830"/>
                  </a:lnTo>
                  <a:lnTo>
                    <a:pt x="62736" y="768707"/>
                  </a:lnTo>
                  <a:lnTo>
                    <a:pt x="48364" y="812368"/>
                  </a:lnTo>
                  <a:lnTo>
                    <a:pt x="35777" y="856774"/>
                  </a:lnTo>
                  <a:lnTo>
                    <a:pt x="25014" y="901886"/>
                  </a:lnTo>
                  <a:lnTo>
                    <a:pt x="16117" y="947664"/>
                  </a:lnTo>
                  <a:lnTo>
                    <a:pt x="9127" y="994069"/>
                  </a:lnTo>
                  <a:lnTo>
                    <a:pt x="4083" y="1041061"/>
                  </a:lnTo>
                  <a:lnTo>
                    <a:pt x="1027" y="1088601"/>
                  </a:lnTo>
                  <a:lnTo>
                    <a:pt x="0" y="1136650"/>
                  </a:lnTo>
                  <a:lnTo>
                    <a:pt x="1027" y="1184707"/>
                  </a:lnTo>
                  <a:lnTo>
                    <a:pt x="4083" y="1232256"/>
                  </a:lnTo>
                  <a:lnTo>
                    <a:pt x="9127" y="1279257"/>
                  </a:lnTo>
                  <a:lnTo>
                    <a:pt x="16117" y="1325670"/>
                  </a:lnTo>
                  <a:lnTo>
                    <a:pt x="25014" y="1371455"/>
                  </a:lnTo>
                  <a:lnTo>
                    <a:pt x="35777" y="1416575"/>
                  </a:lnTo>
                  <a:lnTo>
                    <a:pt x="48364" y="1460988"/>
                  </a:lnTo>
                  <a:lnTo>
                    <a:pt x="62736" y="1504655"/>
                  </a:lnTo>
                  <a:lnTo>
                    <a:pt x="78852" y="1547538"/>
                  </a:lnTo>
                  <a:lnTo>
                    <a:pt x="96671" y="1589596"/>
                  </a:lnTo>
                  <a:lnTo>
                    <a:pt x="116152" y="1630791"/>
                  </a:lnTo>
                  <a:lnTo>
                    <a:pt x="137255" y="1671082"/>
                  </a:lnTo>
                  <a:lnTo>
                    <a:pt x="159939" y="1710431"/>
                  </a:lnTo>
                  <a:lnTo>
                    <a:pt x="184164" y="1748797"/>
                  </a:lnTo>
                  <a:lnTo>
                    <a:pt x="209888" y="1786142"/>
                  </a:lnTo>
                  <a:lnTo>
                    <a:pt x="237072" y="1822426"/>
                  </a:lnTo>
                  <a:lnTo>
                    <a:pt x="265674" y="1857610"/>
                  </a:lnTo>
                  <a:lnTo>
                    <a:pt x="295654" y="1891654"/>
                  </a:lnTo>
                  <a:lnTo>
                    <a:pt x="326971" y="1924518"/>
                  </a:lnTo>
                  <a:lnTo>
                    <a:pt x="359585" y="1956164"/>
                  </a:lnTo>
                  <a:lnTo>
                    <a:pt x="393455" y="1986552"/>
                  </a:lnTo>
                  <a:lnTo>
                    <a:pt x="428540" y="2015642"/>
                  </a:lnTo>
                  <a:lnTo>
                    <a:pt x="464800" y="2043395"/>
                  </a:lnTo>
                  <a:lnTo>
                    <a:pt x="502193" y="2069771"/>
                  </a:lnTo>
                  <a:lnTo>
                    <a:pt x="540680" y="2094732"/>
                  </a:lnTo>
                  <a:lnTo>
                    <a:pt x="580220" y="2118237"/>
                  </a:lnTo>
                  <a:lnTo>
                    <a:pt x="620772" y="2140248"/>
                  </a:lnTo>
                  <a:lnTo>
                    <a:pt x="662295" y="2160724"/>
                  </a:lnTo>
                  <a:lnTo>
                    <a:pt x="704749" y="2179627"/>
                  </a:lnTo>
                  <a:lnTo>
                    <a:pt x="748093" y="2196916"/>
                  </a:lnTo>
                  <a:lnTo>
                    <a:pt x="792287" y="2212553"/>
                  </a:lnTo>
                  <a:lnTo>
                    <a:pt x="837289" y="2226498"/>
                  </a:lnTo>
                  <a:lnTo>
                    <a:pt x="883059" y="2238712"/>
                  </a:lnTo>
                  <a:lnTo>
                    <a:pt x="929557" y="2249155"/>
                  </a:lnTo>
                  <a:lnTo>
                    <a:pt x="976742" y="2257788"/>
                  </a:lnTo>
                  <a:lnTo>
                    <a:pt x="1024573" y="2264570"/>
                  </a:lnTo>
                  <a:lnTo>
                    <a:pt x="1073009" y="2269464"/>
                  </a:lnTo>
                  <a:lnTo>
                    <a:pt x="1122011" y="2272429"/>
                  </a:lnTo>
                  <a:lnTo>
                    <a:pt x="1171536" y="2273427"/>
                  </a:lnTo>
                  <a:lnTo>
                    <a:pt x="1221062" y="2272429"/>
                  </a:lnTo>
                  <a:lnTo>
                    <a:pt x="1270064" y="2269464"/>
                  </a:lnTo>
                  <a:lnTo>
                    <a:pt x="1318501" y="2264570"/>
                  </a:lnTo>
                  <a:lnTo>
                    <a:pt x="1366332" y="2257788"/>
                  </a:lnTo>
                  <a:lnTo>
                    <a:pt x="1413517" y="2249155"/>
                  </a:lnTo>
                  <a:lnTo>
                    <a:pt x="1460016" y="2238712"/>
                  </a:lnTo>
                  <a:lnTo>
                    <a:pt x="1505787" y="2226498"/>
                  </a:lnTo>
                  <a:lnTo>
                    <a:pt x="1550790" y="2212553"/>
                  </a:lnTo>
                  <a:lnTo>
                    <a:pt x="1594985" y="2196916"/>
                  </a:lnTo>
                  <a:lnTo>
                    <a:pt x="1638330" y="2179627"/>
                  </a:lnTo>
                  <a:lnTo>
                    <a:pt x="1680785" y="2160724"/>
                  </a:lnTo>
                  <a:lnTo>
                    <a:pt x="1722309" y="2140248"/>
                  </a:lnTo>
                  <a:lnTo>
                    <a:pt x="1762863" y="2118237"/>
                  </a:lnTo>
                  <a:lnTo>
                    <a:pt x="1802404" y="2094732"/>
                  </a:lnTo>
                  <a:lnTo>
                    <a:pt x="1840892" y="2069771"/>
                  </a:lnTo>
                  <a:lnTo>
                    <a:pt x="1878287" y="2043395"/>
                  </a:lnTo>
                  <a:lnTo>
                    <a:pt x="1914548" y="2015642"/>
                  </a:lnTo>
                  <a:lnTo>
                    <a:pt x="1949635" y="1986552"/>
                  </a:lnTo>
                  <a:lnTo>
                    <a:pt x="1983506" y="1956164"/>
                  </a:lnTo>
                  <a:lnTo>
                    <a:pt x="2016121" y="1924518"/>
                  </a:lnTo>
                  <a:lnTo>
                    <a:pt x="2047440" y="1891654"/>
                  </a:lnTo>
                  <a:lnTo>
                    <a:pt x="2077422" y="1857610"/>
                  </a:lnTo>
                  <a:lnTo>
                    <a:pt x="2106025" y="1822426"/>
                  </a:lnTo>
                  <a:lnTo>
                    <a:pt x="2133210" y="1786142"/>
                  </a:lnTo>
                  <a:lnTo>
                    <a:pt x="2158936" y="1748797"/>
                  </a:lnTo>
                  <a:lnTo>
                    <a:pt x="2183162" y="1710431"/>
                  </a:lnTo>
                  <a:lnTo>
                    <a:pt x="2205847" y="1671082"/>
                  </a:lnTo>
                  <a:lnTo>
                    <a:pt x="2226952" y="1630791"/>
                  </a:lnTo>
                  <a:lnTo>
                    <a:pt x="2246434" y="1589596"/>
                  </a:lnTo>
                  <a:lnTo>
                    <a:pt x="2264254" y="1547538"/>
                  </a:lnTo>
                  <a:lnTo>
                    <a:pt x="2280370" y="1504655"/>
                  </a:lnTo>
                  <a:lnTo>
                    <a:pt x="2294743" y="1460988"/>
                  </a:lnTo>
                  <a:lnTo>
                    <a:pt x="2307332" y="1416575"/>
                  </a:lnTo>
                  <a:lnTo>
                    <a:pt x="2318095" y="1371455"/>
                  </a:lnTo>
                  <a:lnTo>
                    <a:pt x="2326992" y="1325670"/>
                  </a:lnTo>
                  <a:lnTo>
                    <a:pt x="2333984" y="1279257"/>
                  </a:lnTo>
                  <a:lnTo>
                    <a:pt x="2339027" y="1232256"/>
                  </a:lnTo>
                  <a:lnTo>
                    <a:pt x="2342084" y="1184707"/>
                  </a:lnTo>
                  <a:lnTo>
                    <a:pt x="2343111" y="1136650"/>
                  </a:lnTo>
                  <a:lnTo>
                    <a:pt x="2342084" y="1088601"/>
                  </a:lnTo>
                  <a:lnTo>
                    <a:pt x="2339027" y="1041061"/>
                  </a:lnTo>
                  <a:lnTo>
                    <a:pt x="2333984" y="994069"/>
                  </a:lnTo>
                  <a:lnTo>
                    <a:pt x="2326992" y="947664"/>
                  </a:lnTo>
                  <a:lnTo>
                    <a:pt x="2318095" y="901886"/>
                  </a:lnTo>
                  <a:lnTo>
                    <a:pt x="2307332" y="856774"/>
                  </a:lnTo>
                  <a:lnTo>
                    <a:pt x="2294743" y="812368"/>
                  </a:lnTo>
                  <a:lnTo>
                    <a:pt x="2280370" y="768707"/>
                  </a:lnTo>
                  <a:lnTo>
                    <a:pt x="2264254" y="725830"/>
                  </a:lnTo>
                  <a:lnTo>
                    <a:pt x="2246434" y="683777"/>
                  </a:lnTo>
                  <a:lnTo>
                    <a:pt x="2226952" y="642588"/>
                  </a:lnTo>
                  <a:lnTo>
                    <a:pt x="2205847" y="602302"/>
                  </a:lnTo>
                  <a:lnTo>
                    <a:pt x="2183162" y="562958"/>
                  </a:lnTo>
                  <a:lnTo>
                    <a:pt x="2158936" y="524595"/>
                  </a:lnTo>
                  <a:lnTo>
                    <a:pt x="2133210" y="487254"/>
                  </a:lnTo>
                  <a:lnTo>
                    <a:pt x="2106025" y="450974"/>
                  </a:lnTo>
                  <a:lnTo>
                    <a:pt x="2077422" y="415793"/>
                  </a:lnTo>
                  <a:lnTo>
                    <a:pt x="2047440" y="381752"/>
                  </a:lnTo>
                  <a:lnTo>
                    <a:pt x="2016121" y="348891"/>
                  </a:lnTo>
                  <a:lnTo>
                    <a:pt x="1983506" y="317247"/>
                  </a:lnTo>
                  <a:lnTo>
                    <a:pt x="1949635" y="286862"/>
                  </a:lnTo>
                  <a:lnTo>
                    <a:pt x="1914548" y="257774"/>
                  </a:lnTo>
                  <a:lnTo>
                    <a:pt x="1878287" y="230022"/>
                  </a:lnTo>
                  <a:lnTo>
                    <a:pt x="1840892" y="203647"/>
                  </a:lnTo>
                  <a:lnTo>
                    <a:pt x="1802404" y="178688"/>
                  </a:lnTo>
                  <a:lnTo>
                    <a:pt x="1762863" y="155184"/>
                  </a:lnTo>
                  <a:lnTo>
                    <a:pt x="1722309" y="133175"/>
                  </a:lnTo>
                  <a:lnTo>
                    <a:pt x="1680785" y="112699"/>
                  </a:lnTo>
                  <a:lnTo>
                    <a:pt x="1638330" y="93797"/>
                  </a:lnTo>
                  <a:lnTo>
                    <a:pt x="1594985" y="76508"/>
                  </a:lnTo>
                  <a:lnTo>
                    <a:pt x="1550790" y="60872"/>
                  </a:lnTo>
                  <a:lnTo>
                    <a:pt x="1505787" y="46927"/>
                  </a:lnTo>
                  <a:lnTo>
                    <a:pt x="1460016" y="34713"/>
                  </a:lnTo>
                  <a:lnTo>
                    <a:pt x="1413517" y="24271"/>
                  </a:lnTo>
                  <a:lnTo>
                    <a:pt x="1366332" y="15638"/>
                  </a:lnTo>
                  <a:lnTo>
                    <a:pt x="1318501" y="8856"/>
                  </a:lnTo>
                  <a:lnTo>
                    <a:pt x="1270064" y="3962"/>
                  </a:lnTo>
                  <a:lnTo>
                    <a:pt x="1221062" y="997"/>
                  </a:lnTo>
                  <a:lnTo>
                    <a:pt x="1171536" y="0"/>
                  </a:lnTo>
                  <a:close/>
                </a:path>
              </a:pathLst>
            </a:custGeom>
            <a:solidFill>
              <a:srgbClr val="45536B"/>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800">
                <a:solidFill>
                  <a:schemeClr val="dk1"/>
                </a:solidFill>
                <a:latin typeface="Fira Sans Light"/>
                <a:ea typeface="Fira Sans Light"/>
                <a:cs typeface="Fira Sans Light"/>
                <a:sym typeface="Fira Sans Light"/>
              </a:endParaRPr>
            </a:p>
          </p:txBody>
        </p:sp>
      </p:grpSp>
      <p:sp>
        <p:nvSpPr>
          <p:cNvPr id="371" name="Google Shape;371;p17"/>
          <p:cNvSpPr txBox="1"/>
          <p:nvPr/>
        </p:nvSpPr>
        <p:spPr>
          <a:xfrm>
            <a:off x="1614142" y="3376268"/>
            <a:ext cx="1381760" cy="1120820"/>
          </a:xfrm>
          <a:prstGeom prst="rect">
            <a:avLst/>
          </a:prstGeom>
          <a:noFill/>
          <a:ln>
            <a:noFill/>
          </a:ln>
        </p:spPr>
        <p:txBody>
          <a:bodyPr spcFirstLastPara="1" wrap="square" lIns="0" tIns="12700" rIns="0" bIns="0" anchor="t" anchorCtr="0">
            <a:spAutoFit/>
          </a:bodyPr>
          <a:lstStyle/>
          <a:p>
            <a:pPr marL="0" marR="0" lvl="0" indent="0" algn="ctr" rtl="0">
              <a:spcBef>
                <a:spcPts val="0"/>
              </a:spcBef>
              <a:spcAft>
                <a:spcPts val="0"/>
              </a:spcAft>
              <a:buNone/>
            </a:pPr>
            <a:r>
              <a:rPr lang="de-DE" sz="1800">
                <a:solidFill>
                  <a:schemeClr val="lt1"/>
                </a:solidFill>
                <a:latin typeface="Fira Sans Light"/>
                <a:ea typeface="Fira Sans Light"/>
                <a:cs typeface="Fira Sans Light"/>
                <a:sym typeface="Fira Sans Light"/>
              </a:rPr>
              <a:t>Common challenges, common solutions</a:t>
            </a:r>
            <a:endParaRPr sz="1800">
              <a:solidFill>
                <a:schemeClr val="lt1"/>
              </a:solidFill>
              <a:latin typeface="Fira Sans Light"/>
              <a:ea typeface="Fira Sans Light"/>
              <a:cs typeface="Fira Sans Light"/>
              <a:sym typeface="Fira Sans Light"/>
            </a:endParaRPr>
          </a:p>
        </p:txBody>
      </p:sp>
      <p:sp>
        <p:nvSpPr>
          <p:cNvPr id="372" name="Google Shape;372;p17"/>
          <p:cNvSpPr/>
          <p:nvPr/>
        </p:nvSpPr>
        <p:spPr>
          <a:xfrm>
            <a:off x="4263897" y="3055240"/>
            <a:ext cx="6779895" cy="0"/>
          </a:xfrm>
          <a:custGeom>
            <a:avLst/>
            <a:gdLst/>
            <a:ahLst/>
            <a:cxnLst/>
            <a:rect l="l" t="t" r="r" b="b"/>
            <a:pathLst>
              <a:path w="6779895" h="120000" extrusionOk="0">
                <a:moveTo>
                  <a:pt x="0" y="0"/>
                </a:moveTo>
                <a:lnTo>
                  <a:pt x="6779514" y="0"/>
                </a:lnTo>
              </a:path>
            </a:pathLst>
          </a:custGeom>
          <a:noFill/>
          <a:ln w="38100" cap="flat" cmpd="sng">
            <a:solidFill>
              <a:srgbClr val="09B9EF"/>
            </a:solidFill>
            <a:prstDash val="solid"/>
            <a:round/>
            <a:headEnd type="none" w="sm" len="sm"/>
            <a:tailEnd type="none" w="sm" len="sm"/>
          </a:ln>
        </p:spPr>
        <p:txBody>
          <a:bodyPr spcFirstLastPara="1" wrap="square" lIns="0" tIns="0" rIns="0" bIns="0" anchor="t" anchorCtr="0">
            <a:noAutofit/>
          </a:bodyPr>
          <a:lstStyle/>
          <a:p>
            <a:pPr marL="0" marR="0" lvl="0" indent="0" algn="l" rtl="0">
              <a:spcBef>
                <a:spcPts val="0"/>
              </a:spcBef>
              <a:spcAft>
                <a:spcPts val="0"/>
              </a:spcAft>
              <a:buNone/>
            </a:pPr>
            <a:endParaRPr sz="1800">
              <a:solidFill>
                <a:schemeClr val="dk1"/>
              </a:solidFill>
              <a:latin typeface="Fira Sans Light"/>
              <a:ea typeface="Fira Sans Light"/>
              <a:cs typeface="Fira Sans Light"/>
              <a:sym typeface="Fira Sans Light"/>
            </a:endParaRPr>
          </a:p>
        </p:txBody>
      </p:sp>
      <p:sp>
        <p:nvSpPr>
          <p:cNvPr id="373" name="Google Shape;373;p17"/>
          <p:cNvSpPr txBox="1"/>
          <p:nvPr/>
        </p:nvSpPr>
        <p:spPr>
          <a:xfrm>
            <a:off x="4343146" y="2704339"/>
            <a:ext cx="1348740" cy="299720"/>
          </a:xfrm>
          <a:prstGeom prst="rect">
            <a:avLst/>
          </a:prstGeom>
          <a:noFill/>
          <a:ln>
            <a:noFill/>
          </a:ln>
        </p:spPr>
        <p:txBody>
          <a:bodyPr spcFirstLastPara="1" wrap="square" lIns="0" tIns="12700" rIns="0" bIns="0" anchor="t" anchorCtr="0">
            <a:spAutoFit/>
          </a:bodyPr>
          <a:lstStyle/>
          <a:p>
            <a:pPr marL="12700" marR="0" lvl="0" indent="0" algn="l" rtl="0">
              <a:lnSpc>
                <a:spcPct val="100000"/>
              </a:lnSpc>
              <a:spcBef>
                <a:spcPts val="0"/>
              </a:spcBef>
              <a:spcAft>
                <a:spcPts val="0"/>
              </a:spcAft>
              <a:buNone/>
            </a:pPr>
            <a:r>
              <a:rPr lang="de-DE" sz="1800">
                <a:solidFill>
                  <a:srgbClr val="09B9EF"/>
                </a:solidFill>
                <a:latin typeface="Fira Sans Light"/>
                <a:ea typeface="Fira Sans Light"/>
                <a:cs typeface="Fira Sans Light"/>
                <a:sym typeface="Fira Sans Light"/>
              </a:rPr>
              <a:t>Section-infra</a:t>
            </a:r>
            <a:endParaRPr sz="1800">
              <a:solidFill>
                <a:schemeClr val="dk1"/>
              </a:solidFill>
              <a:latin typeface="Fira Sans Light"/>
              <a:ea typeface="Fira Sans Light"/>
              <a:cs typeface="Fira Sans Light"/>
              <a:sym typeface="Fira Sans Light"/>
            </a:endParaRPr>
          </a:p>
        </p:txBody>
      </p:sp>
      <p:sp>
        <p:nvSpPr>
          <p:cNvPr id="374" name="Google Shape;374;p17"/>
          <p:cNvSpPr txBox="1"/>
          <p:nvPr/>
        </p:nvSpPr>
        <p:spPr>
          <a:xfrm>
            <a:off x="8403081" y="2713737"/>
            <a:ext cx="2562225" cy="299720"/>
          </a:xfrm>
          <a:prstGeom prst="rect">
            <a:avLst/>
          </a:prstGeom>
          <a:noFill/>
          <a:ln>
            <a:noFill/>
          </a:ln>
        </p:spPr>
        <p:txBody>
          <a:bodyPr spcFirstLastPara="1" wrap="square" lIns="0" tIns="12700" rIns="0" bIns="0" anchor="t" anchorCtr="0">
            <a:spAutoFit/>
          </a:bodyPr>
          <a:lstStyle/>
          <a:p>
            <a:pPr marL="12700" marR="0" lvl="0" indent="0" algn="l" rtl="0">
              <a:lnSpc>
                <a:spcPct val="100000"/>
              </a:lnSpc>
              <a:spcBef>
                <a:spcPts val="0"/>
              </a:spcBef>
              <a:spcAft>
                <a:spcPts val="0"/>
              </a:spcAft>
              <a:buNone/>
            </a:pPr>
            <a:r>
              <a:rPr lang="de-DE" sz="1800">
                <a:solidFill>
                  <a:srgbClr val="45536B"/>
                </a:solidFill>
                <a:latin typeface="Fira Sans Medium"/>
                <a:ea typeface="Fira Sans Medium"/>
                <a:cs typeface="Fira Sans Medium"/>
                <a:sym typeface="Fira Sans Medium"/>
              </a:rPr>
              <a:t>Common Infrastructures</a:t>
            </a:r>
            <a:endParaRPr sz="1800">
              <a:solidFill>
                <a:schemeClr val="dk1"/>
              </a:solidFill>
              <a:latin typeface="Fira Sans Medium"/>
              <a:ea typeface="Fira Sans Medium"/>
              <a:cs typeface="Fira Sans Medium"/>
              <a:sym typeface="Fira Sans Medium"/>
            </a:endParaRPr>
          </a:p>
        </p:txBody>
      </p:sp>
      <p:sp>
        <p:nvSpPr>
          <p:cNvPr id="375" name="Google Shape;375;p17"/>
          <p:cNvSpPr txBox="1"/>
          <p:nvPr/>
        </p:nvSpPr>
        <p:spPr>
          <a:xfrm>
            <a:off x="3059048" y="5440630"/>
            <a:ext cx="1711325" cy="299720"/>
          </a:xfrm>
          <a:prstGeom prst="rect">
            <a:avLst/>
          </a:prstGeom>
          <a:noFill/>
          <a:ln>
            <a:noFill/>
          </a:ln>
        </p:spPr>
        <p:txBody>
          <a:bodyPr spcFirstLastPara="1" wrap="square" lIns="0" tIns="12700" rIns="0" bIns="0" anchor="t" anchorCtr="0">
            <a:spAutoFit/>
          </a:bodyPr>
          <a:lstStyle/>
          <a:p>
            <a:pPr marL="12700" marR="0" lvl="0" indent="0" algn="l" rtl="0">
              <a:lnSpc>
                <a:spcPct val="100000"/>
              </a:lnSpc>
              <a:spcBef>
                <a:spcPts val="0"/>
              </a:spcBef>
              <a:spcAft>
                <a:spcPts val="0"/>
              </a:spcAft>
              <a:buNone/>
            </a:pPr>
            <a:r>
              <a:rPr lang="de-DE" sz="1800">
                <a:solidFill>
                  <a:srgbClr val="09B9EF"/>
                </a:solidFill>
                <a:latin typeface="Fira Sans Light"/>
                <a:ea typeface="Fira Sans Light"/>
                <a:cs typeface="Fira Sans Light"/>
                <a:sym typeface="Fira Sans Light"/>
              </a:rPr>
              <a:t>Section-industry</a:t>
            </a:r>
            <a:endParaRPr sz="1800">
              <a:solidFill>
                <a:schemeClr val="dk1"/>
              </a:solidFill>
              <a:latin typeface="Fira Sans Light"/>
              <a:ea typeface="Fira Sans Light"/>
              <a:cs typeface="Fira Sans Light"/>
              <a:sym typeface="Fira Sans Light"/>
            </a:endParaRPr>
          </a:p>
        </p:txBody>
      </p:sp>
      <p:sp>
        <p:nvSpPr>
          <p:cNvPr id="376" name="Google Shape;376;p17"/>
          <p:cNvSpPr/>
          <p:nvPr/>
        </p:nvSpPr>
        <p:spPr>
          <a:xfrm>
            <a:off x="2979927" y="5774055"/>
            <a:ext cx="8063865" cy="17145"/>
          </a:xfrm>
          <a:custGeom>
            <a:avLst/>
            <a:gdLst/>
            <a:ahLst/>
            <a:cxnLst/>
            <a:rect l="l" t="t" r="r" b="b"/>
            <a:pathLst>
              <a:path w="8063865" h="17145" extrusionOk="0">
                <a:moveTo>
                  <a:pt x="0" y="16624"/>
                </a:moveTo>
                <a:lnTo>
                  <a:pt x="8063483" y="0"/>
                </a:lnTo>
              </a:path>
            </a:pathLst>
          </a:custGeom>
          <a:noFill/>
          <a:ln w="38075" cap="flat" cmpd="sng">
            <a:solidFill>
              <a:srgbClr val="09B9EF"/>
            </a:solidFill>
            <a:prstDash val="solid"/>
            <a:round/>
            <a:headEnd type="none" w="sm" len="sm"/>
            <a:tailEnd type="none" w="sm" len="sm"/>
          </a:ln>
        </p:spPr>
        <p:txBody>
          <a:bodyPr spcFirstLastPara="1" wrap="square" lIns="0" tIns="0" rIns="0" bIns="0" anchor="t" anchorCtr="0">
            <a:noAutofit/>
          </a:bodyPr>
          <a:lstStyle/>
          <a:p>
            <a:pPr marL="0" marR="0" lvl="0" indent="0" algn="l" rtl="0">
              <a:spcBef>
                <a:spcPts val="0"/>
              </a:spcBef>
              <a:spcAft>
                <a:spcPts val="0"/>
              </a:spcAft>
              <a:buNone/>
            </a:pPr>
            <a:endParaRPr sz="1800">
              <a:solidFill>
                <a:schemeClr val="dk1"/>
              </a:solidFill>
              <a:latin typeface="Fira Sans Light"/>
              <a:ea typeface="Fira Sans Light"/>
              <a:cs typeface="Fira Sans Light"/>
              <a:sym typeface="Fira Sans Light"/>
            </a:endParaRPr>
          </a:p>
        </p:txBody>
      </p:sp>
      <p:sp>
        <p:nvSpPr>
          <p:cNvPr id="377" name="Google Shape;377;p17"/>
          <p:cNvSpPr txBox="1"/>
          <p:nvPr/>
        </p:nvSpPr>
        <p:spPr>
          <a:xfrm>
            <a:off x="8726169" y="5380482"/>
            <a:ext cx="2239010" cy="299720"/>
          </a:xfrm>
          <a:prstGeom prst="rect">
            <a:avLst/>
          </a:prstGeom>
          <a:noFill/>
          <a:ln>
            <a:noFill/>
          </a:ln>
        </p:spPr>
        <p:txBody>
          <a:bodyPr spcFirstLastPara="1" wrap="square" lIns="0" tIns="12700" rIns="0" bIns="0" anchor="t" anchorCtr="0">
            <a:spAutoFit/>
          </a:bodyPr>
          <a:lstStyle/>
          <a:p>
            <a:pPr marL="12700" marR="0" lvl="0" indent="0" algn="l" rtl="0">
              <a:lnSpc>
                <a:spcPct val="100000"/>
              </a:lnSpc>
              <a:spcBef>
                <a:spcPts val="0"/>
              </a:spcBef>
              <a:spcAft>
                <a:spcPts val="0"/>
              </a:spcAft>
              <a:buNone/>
            </a:pPr>
            <a:r>
              <a:rPr lang="de-DE" sz="1800">
                <a:solidFill>
                  <a:srgbClr val="45536B"/>
                </a:solidFill>
                <a:latin typeface="Fira Sans Medium"/>
                <a:ea typeface="Fira Sans Medium"/>
                <a:cs typeface="Fira Sans Medium"/>
                <a:sym typeface="Fira Sans Medium"/>
              </a:rPr>
              <a:t>Industry Engagement</a:t>
            </a:r>
            <a:endParaRPr sz="1800">
              <a:solidFill>
                <a:schemeClr val="dk1"/>
              </a:solidFill>
              <a:latin typeface="Fira Sans Medium"/>
              <a:ea typeface="Fira Sans Medium"/>
              <a:cs typeface="Fira Sans Medium"/>
              <a:sym typeface="Fira Sans Medium"/>
            </a:endParaRPr>
          </a:p>
        </p:txBody>
      </p:sp>
      <p:sp>
        <p:nvSpPr>
          <p:cNvPr id="378" name="Google Shape;378;p17"/>
          <p:cNvSpPr/>
          <p:nvPr/>
        </p:nvSpPr>
        <p:spPr>
          <a:xfrm>
            <a:off x="4231894" y="5105655"/>
            <a:ext cx="6811645" cy="6985"/>
          </a:xfrm>
          <a:custGeom>
            <a:avLst/>
            <a:gdLst/>
            <a:ahLst/>
            <a:cxnLst/>
            <a:rect l="l" t="t" r="r" b="b"/>
            <a:pathLst>
              <a:path w="6811645" h="6985" extrusionOk="0">
                <a:moveTo>
                  <a:pt x="0" y="6604"/>
                </a:moveTo>
                <a:lnTo>
                  <a:pt x="6811518" y="0"/>
                </a:lnTo>
              </a:path>
            </a:pathLst>
          </a:custGeom>
          <a:noFill/>
          <a:ln w="38100" cap="flat" cmpd="sng">
            <a:solidFill>
              <a:srgbClr val="09B9EF"/>
            </a:solidFill>
            <a:prstDash val="solid"/>
            <a:round/>
            <a:headEnd type="none" w="sm" len="sm"/>
            <a:tailEnd type="none" w="sm" len="sm"/>
          </a:ln>
        </p:spPr>
        <p:txBody>
          <a:bodyPr spcFirstLastPara="1" wrap="square" lIns="0" tIns="0" rIns="0" bIns="0" anchor="t" anchorCtr="0">
            <a:noAutofit/>
          </a:bodyPr>
          <a:lstStyle/>
          <a:p>
            <a:pPr marL="0" marR="0" lvl="0" indent="0" algn="l" rtl="0">
              <a:spcBef>
                <a:spcPts val="0"/>
              </a:spcBef>
              <a:spcAft>
                <a:spcPts val="0"/>
              </a:spcAft>
              <a:buNone/>
            </a:pPr>
            <a:endParaRPr sz="1800">
              <a:solidFill>
                <a:schemeClr val="dk1"/>
              </a:solidFill>
              <a:latin typeface="Fira Sans Light"/>
              <a:ea typeface="Fira Sans Light"/>
              <a:cs typeface="Fira Sans Light"/>
              <a:sym typeface="Fira Sans Light"/>
            </a:endParaRPr>
          </a:p>
        </p:txBody>
      </p:sp>
      <p:sp>
        <p:nvSpPr>
          <p:cNvPr id="379" name="Google Shape;379;p17"/>
          <p:cNvSpPr txBox="1"/>
          <p:nvPr/>
        </p:nvSpPr>
        <p:spPr>
          <a:xfrm>
            <a:off x="4311141" y="4761739"/>
            <a:ext cx="1351915" cy="299720"/>
          </a:xfrm>
          <a:prstGeom prst="rect">
            <a:avLst/>
          </a:prstGeom>
          <a:noFill/>
          <a:ln>
            <a:noFill/>
          </a:ln>
        </p:spPr>
        <p:txBody>
          <a:bodyPr spcFirstLastPara="1" wrap="square" lIns="0" tIns="12700" rIns="0" bIns="0" anchor="t" anchorCtr="0">
            <a:spAutoFit/>
          </a:bodyPr>
          <a:lstStyle/>
          <a:p>
            <a:pPr marL="12700" marR="0" lvl="0" indent="0" algn="l" rtl="0">
              <a:lnSpc>
                <a:spcPct val="100000"/>
              </a:lnSpc>
              <a:spcBef>
                <a:spcPts val="0"/>
              </a:spcBef>
              <a:spcAft>
                <a:spcPts val="0"/>
              </a:spcAft>
              <a:buNone/>
            </a:pPr>
            <a:r>
              <a:rPr lang="de-DE" sz="1800">
                <a:solidFill>
                  <a:srgbClr val="09B9EF"/>
                </a:solidFill>
                <a:latin typeface="Fira Sans Light"/>
                <a:ea typeface="Fira Sans Light"/>
                <a:cs typeface="Fira Sans Light"/>
                <a:sym typeface="Fira Sans Light"/>
              </a:rPr>
              <a:t>Section-ELSA</a:t>
            </a:r>
            <a:endParaRPr sz="1800">
              <a:solidFill>
                <a:schemeClr val="dk1"/>
              </a:solidFill>
              <a:latin typeface="Fira Sans Light"/>
              <a:ea typeface="Fira Sans Light"/>
              <a:cs typeface="Fira Sans Light"/>
              <a:sym typeface="Fira Sans Light"/>
            </a:endParaRPr>
          </a:p>
        </p:txBody>
      </p:sp>
      <p:sp>
        <p:nvSpPr>
          <p:cNvPr id="380" name="Google Shape;380;p17"/>
          <p:cNvSpPr txBox="1"/>
          <p:nvPr/>
        </p:nvSpPr>
        <p:spPr>
          <a:xfrm>
            <a:off x="7564628" y="4771264"/>
            <a:ext cx="3399790" cy="299720"/>
          </a:xfrm>
          <a:prstGeom prst="rect">
            <a:avLst/>
          </a:prstGeom>
          <a:noFill/>
          <a:ln>
            <a:noFill/>
          </a:ln>
        </p:spPr>
        <p:txBody>
          <a:bodyPr spcFirstLastPara="1" wrap="square" lIns="0" tIns="12700" rIns="0" bIns="0" anchor="t" anchorCtr="0">
            <a:spAutoFit/>
          </a:bodyPr>
          <a:lstStyle/>
          <a:p>
            <a:pPr marL="12700" marR="0" lvl="0" indent="0" algn="l" rtl="0">
              <a:lnSpc>
                <a:spcPct val="100000"/>
              </a:lnSpc>
              <a:spcBef>
                <a:spcPts val="0"/>
              </a:spcBef>
              <a:spcAft>
                <a:spcPts val="0"/>
              </a:spcAft>
              <a:buNone/>
            </a:pPr>
            <a:r>
              <a:rPr lang="de-DE" sz="1800">
                <a:solidFill>
                  <a:srgbClr val="45536B"/>
                </a:solidFill>
                <a:latin typeface="Fira Sans Medium"/>
                <a:ea typeface="Fira Sans Medium"/>
                <a:cs typeface="Fira Sans Medium"/>
                <a:sym typeface="Fira Sans Medium"/>
              </a:rPr>
              <a:t>Ethical, Legal and Social Aspects</a:t>
            </a:r>
            <a:endParaRPr sz="1800">
              <a:solidFill>
                <a:schemeClr val="dk1"/>
              </a:solidFill>
              <a:latin typeface="Fira Sans Medium"/>
              <a:ea typeface="Fira Sans Medium"/>
              <a:cs typeface="Fira Sans Medium"/>
              <a:sym typeface="Fira Sans Medium"/>
            </a:endParaRPr>
          </a:p>
        </p:txBody>
      </p:sp>
      <p:sp>
        <p:nvSpPr>
          <p:cNvPr id="381" name="Google Shape;381;p17"/>
          <p:cNvSpPr/>
          <p:nvPr/>
        </p:nvSpPr>
        <p:spPr>
          <a:xfrm>
            <a:off x="2895600" y="2345055"/>
            <a:ext cx="8063865" cy="17145"/>
          </a:xfrm>
          <a:custGeom>
            <a:avLst/>
            <a:gdLst/>
            <a:ahLst/>
            <a:cxnLst/>
            <a:rect l="l" t="t" r="r" b="b"/>
            <a:pathLst>
              <a:path w="8063865" h="17144" extrusionOk="0">
                <a:moveTo>
                  <a:pt x="0" y="16637"/>
                </a:moveTo>
                <a:lnTo>
                  <a:pt x="8063483" y="0"/>
                </a:lnTo>
              </a:path>
            </a:pathLst>
          </a:custGeom>
          <a:noFill/>
          <a:ln w="38075" cap="flat" cmpd="sng">
            <a:solidFill>
              <a:srgbClr val="09B9EF"/>
            </a:solidFill>
            <a:prstDash val="solid"/>
            <a:round/>
            <a:headEnd type="none" w="sm" len="sm"/>
            <a:tailEnd type="none" w="sm" len="sm"/>
          </a:ln>
        </p:spPr>
        <p:txBody>
          <a:bodyPr spcFirstLastPara="1" wrap="square" lIns="0" tIns="0" rIns="0" bIns="0" anchor="t" anchorCtr="0">
            <a:noAutofit/>
          </a:bodyPr>
          <a:lstStyle/>
          <a:p>
            <a:pPr marL="0" marR="0" lvl="0" indent="0" algn="l" rtl="0">
              <a:spcBef>
                <a:spcPts val="0"/>
              </a:spcBef>
              <a:spcAft>
                <a:spcPts val="0"/>
              </a:spcAft>
              <a:buNone/>
            </a:pPr>
            <a:endParaRPr sz="1800">
              <a:solidFill>
                <a:schemeClr val="dk1"/>
              </a:solidFill>
              <a:latin typeface="Fira Sans Light"/>
              <a:ea typeface="Fira Sans Light"/>
              <a:cs typeface="Fira Sans Light"/>
              <a:sym typeface="Fira Sans Light"/>
            </a:endParaRPr>
          </a:p>
        </p:txBody>
      </p:sp>
      <p:sp>
        <p:nvSpPr>
          <p:cNvPr id="382" name="Google Shape;382;p17"/>
          <p:cNvSpPr txBox="1"/>
          <p:nvPr/>
        </p:nvSpPr>
        <p:spPr>
          <a:xfrm>
            <a:off x="2974721" y="1997964"/>
            <a:ext cx="1845945" cy="299720"/>
          </a:xfrm>
          <a:prstGeom prst="rect">
            <a:avLst/>
          </a:prstGeom>
          <a:noFill/>
          <a:ln>
            <a:noFill/>
          </a:ln>
        </p:spPr>
        <p:txBody>
          <a:bodyPr spcFirstLastPara="1" wrap="square" lIns="0" tIns="12700" rIns="0" bIns="0" anchor="t" anchorCtr="0">
            <a:spAutoFit/>
          </a:bodyPr>
          <a:lstStyle/>
          <a:p>
            <a:pPr marL="12700" marR="0" lvl="0" indent="0" algn="l" rtl="0">
              <a:lnSpc>
                <a:spcPct val="100000"/>
              </a:lnSpc>
              <a:spcBef>
                <a:spcPts val="0"/>
              </a:spcBef>
              <a:spcAft>
                <a:spcPts val="0"/>
              </a:spcAft>
              <a:buNone/>
            </a:pPr>
            <a:r>
              <a:rPr lang="de-DE" sz="1800">
                <a:solidFill>
                  <a:srgbClr val="09B9EF"/>
                </a:solidFill>
                <a:latin typeface="Fira Sans Light"/>
                <a:ea typeface="Fira Sans Light"/>
                <a:cs typeface="Fira Sans Light"/>
                <a:sym typeface="Fira Sans Light"/>
              </a:rPr>
              <a:t>Section-metadata</a:t>
            </a:r>
            <a:endParaRPr sz="1800">
              <a:solidFill>
                <a:schemeClr val="dk1"/>
              </a:solidFill>
              <a:latin typeface="Fira Sans Light"/>
              <a:ea typeface="Fira Sans Light"/>
              <a:cs typeface="Fira Sans Light"/>
              <a:sym typeface="Fira Sans Light"/>
            </a:endParaRPr>
          </a:p>
        </p:txBody>
      </p:sp>
      <p:sp>
        <p:nvSpPr>
          <p:cNvPr id="383" name="Google Shape;383;p17"/>
          <p:cNvSpPr txBox="1"/>
          <p:nvPr/>
        </p:nvSpPr>
        <p:spPr>
          <a:xfrm>
            <a:off x="6621274" y="2007362"/>
            <a:ext cx="4258690" cy="289823"/>
          </a:xfrm>
          <a:prstGeom prst="rect">
            <a:avLst/>
          </a:prstGeom>
          <a:noFill/>
          <a:ln>
            <a:noFill/>
          </a:ln>
        </p:spPr>
        <p:txBody>
          <a:bodyPr spcFirstLastPara="1" wrap="square" lIns="0" tIns="12700" rIns="0" bIns="0" anchor="t" anchorCtr="0">
            <a:spAutoFit/>
          </a:bodyPr>
          <a:lstStyle/>
          <a:p>
            <a:pPr marL="12700" marR="0" lvl="0" indent="0" algn="l" rtl="0">
              <a:lnSpc>
                <a:spcPct val="100000"/>
              </a:lnSpc>
              <a:spcBef>
                <a:spcPts val="0"/>
              </a:spcBef>
              <a:spcAft>
                <a:spcPts val="0"/>
              </a:spcAft>
              <a:buNone/>
            </a:pPr>
            <a:r>
              <a:rPr lang="de-DE" sz="1800">
                <a:solidFill>
                  <a:srgbClr val="45536B"/>
                </a:solidFill>
                <a:latin typeface="Fira Sans Medium"/>
                <a:ea typeface="Fira Sans Medium"/>
                <a:cs typeface="Fira Sans Medium"/>
                <a:sym typeface="Fira Sans Medium"/>
              </a:rPr>
              <a:t>(Meta)daten, Terminologien, Provenienz</a:t>
            </a:r>
            <a:endParaRPr sz="1800">
              <a:solidFill>
                <a:schemeClr val="dk1"/>
              </a:solidFill>
              <a:latin typeface="Fira Sans Medium"/>
              <a:ea typeface="Fira Sans Medium"/>
              <a:cs typeface="Fira Sans Medium"/>
              <a:sym typeface="Fira Sans Medium"/>
            </a:endParaRPr>
          </a:p>
        </p:txBody>
      </p:sp>
      <p:sp>
        <p:nvSpPr>
          <p:cNvPr id="384" name="Google Shape;384;p17"/>
          <p:cNvSpPr/>
          <p:nvPr/>
        </p:nvSpPr>
        <p:spPr>
          <a:xfrm>
            <a:off x="4780534" y="3740659"/>
            <a:ext cx="6263005" cy="0"/>
          </a:xfrm>
          <a:custGeom>
            <a:avLst/>
            <a:gdLst/>
            <a:ahLst/>
            <a:cxnLst/>
            <a:rect l="l" t="t" r="r" b="b"/>
            <a:pathLst>
              <a:path w="6263005" h="120000" extrusionOk="0">
                <a:moveTo>
                  <a:pt x="0" y="0"/>
                </a:moveTo>
                <a:lnTo>
                  <a:pt x="6262878" y="0"/>
                </a:lnTo>
              </a:path>
            </a:pathLst>
          </a:custGeom>
          <a:noFill/>
          <a:ln w="38100" cap="flat" cmpd="sng">
            <a:solidFill>
              <a:srgbClr val="09B9EF"/>
            </a:solidFill>
            <a:prstDash val="solid"/>
            <a:round/>
            <a:headEnd type="none" w="sm" len="sm"/>
            <a:tailEnd type="none" w="sm" len="sm"/>
          </a:ln>
        </p:spPr>
        <p:txBody>
          <a:bodyPr spcFirstLastPara="1" wrap="square" lIns="0" tIns="0" rIns="0" bIns="0" anchor="t" anchorCtr="0">
            <a:noAutofit/>
          </a:bodyPr>
          <a:lstStyle/>
          <a:p>
            <a:pPr marL="0" marR="0" lvl="0" indent="0" algn="l" rtl="0">
              <a:spcBef>
                <a:spcPts val="0"/>
              </a:spcBef>
              <a:spcAft>
                <a:spcPts val="0"/>
              </a:spcAft>
              <a:buNone/>
            </a:pPr>
            <a:endParaRPr sz="1800">
              <a:solidFill>
                <a:schemeClr val="dk1"/>
              </a:solidFill>
              <a:latin typeface="Fira Sans Light"/>
              <a:ea typeface="Fira Sans Light"/>
              <a:cs typeface="Fira Sans Light"/>
              <a:sym typeface="Fira Sans Light"/>
            </a:endParaRPr>
          </a:p>
        </p:txBody>
      </p:sp>
      <p:sp>
        <p:nvSpPr>
          <p:cNvPr id="385" name="Google Shape;385;p17"/>
          <p:cNvSpPr txBox="1"/>
          <p:nvPr/>
        </p:nvSpPr>
        <p:spPr>
          <a:xfrm>
            <a:off x="4859782" y="3390139"/>
            <a:ext cx="1741170" cy="299720"/>
          </a:xfrm>
          <a:prstGeom prst="rect">
            <a:avLst/>
          </a:prstGeom>
          <a:noFill/>
          <a:ln>
            <a:noFill/>
          </a:ln>
        </p:spPr>
        <p:txBody>
          <a:bodyPr spcFirstLastPara="1" wrap="square" lIns="0" tIns="12700" rIns="0" bIns="0" anchor="t" anchorCtr="0">
            <a:spAutoFit/>
          </a:bodyPr>
          <a:lstStyle/>
          <a:p>
            <a:pPr marL="12700" marR="0" lvl="0" indent="0" algn="l" rtl="0">
              <a:lnSpc>
                <a:spcPct val="100000"/>
              </a:lnSpc>
              <a:spcBef>
                <a:spcPts val="0"/>
              </a:spcBef>
              <a:spcAft>
                <a:spcPts val="0"/>
              </a:spcAft>
              <a:buNone/>
            </a:pPr>
            <a:r>
              <a:rPr lang="de-DE" sz="1800">
                <a:solidFill>
                  <a:srgbClr val="09B9EF"/>
                </a:solidFill>
                <a:latin typeface="Fira Sans Light"/>
                <a:ea typeface="Fira Sans Light"/>
                <a:cs typeface="Fira Sans Light"/>
                <a:sym typeface="Fira Sans Light"/>
              </a:rPr>
              <a:t>Section-edutrain</a:t>
            </a:r>
            <a:endParaRPr sz="1800">
              <a:solidFill>
                <a:schemeClr val="dk1"/>
              </a:solidFill>
              <a:latin typeface="Fira Sans Light"/>
              <a:ea typeface="Fira Sans Light"/>
              <a:cs typeface="Fira Sans Light"/>
              <a:sym typeface="Fira Sans Light"/>
            </a:endParaRPr>
          </a:p>
        </p:txBody>
      </p:sp>
      <p:sp>
        <p:nvSpPr>
          <p:cNvPr id="386" name="Google Shape;386;p17"/>
          <p:cNvSpPr txBox="1"/>
          <p:nvPr/>
        </p:nvSpPr>
        <p:spPr>
          <a:xfrm>
            <a:off x="8758173" y="3399283"/>
            <a:ext cx="2205990" cy="299720"/>
          </a:xfrm>
          <a:prstGeom prst="rect">
            <a:avLst/>
          </a:prstGeom>
          <a:noFill/>
          <a:ln>
            <a:noFill/>
          </a:ln>
        </p:spPr>
        <p:txBody>
          <a:bodyPr spcFirstLastPara="1" wrap="square" lIns="0" tIns="12700" rIns="0" bIns="0" anchor="t" anchorCtr="0">
            <a:spAutoFit/>
          </a:bodyPr>
          <a:lstStyle/>
          <a:p>
            <a:pPr marL="12700" marR="0" lvl="0" indent="0" algn="l" rtl="0">
              <a:lnSpc>
                <a:spcPct val="100000"/>
              </a:lnSpc>
              <a:spcBef>
                <a:spcPts val="0"/>
              </a:spcBef>
              <a:spcAft>
                <a:spcPts val="0"/>
              </a:spcAft>
              <a:buNone/>
            </a:pPr>
            <a:r>
              <a:rPr lang="de-DE" sz="1800">
                <a:solidFill>
                  <a:srgbClr val="45536B"/>
                </a:solidFill>
                <a:latin typeface="Fira Sans Medium"/>
                <a:ea typeface="Fira Sans Medium"/>
                <a:cs typeface="Fira Sans Medium"/>
                <a:sym typeface="Fira Sans Medium"/>
              </a:rPr>
              <a:t>Training &amp; Education</a:t>
            </a:r>
            <a:endParaRPr sz="1800">
              <a:solidFill>
                <a:schemeClr val="dk1"/>
              </a:solidFill>
              <a:latin typeface="Fira Sans Medium"/>
              <a:ea typeface="Fira Sans Medium"/>
              <a:cs typeface="Fira Sans Medium"/>
              <a:sym typeface="Fira Sans Medium"/>
            </a:endParaRPr>
          </a:p>
        </p:txBody>
      </p:sp>
      <p:pic>
        <p:nvPicPr>
          <p:cNvPr id="387" name="Google Shape;387;p17"/>
          <p:cNvPicPr preferRelativeResize="0"/>
          <p:nvPr/>
        </p:nvPicPr>
        <p:blipFill rotWithShape="1">
          <a:blip r:embed="rId5">
            <a:alphaModFix/>
          </a:blip>
          <a:srcRect/>
          <a:stretch/>
        </p:blipFill>
        <p:spPr>
          <a:xfrm>
            <a:off x="1839830" y="2229135"/>
            <a:ext cx="713232" cy="713231"/>
          </a:xfrm>
          <a:prstGeom prst="rect">
            <a:avLst/>
          </a:prstGeom>
          <a:noFill/>
          <a:ln>
            <a:noFill/>
          </a:ln>
        </p:spPr>
      </p:pic>
      <p:pic>
        <p:nvPicPr>
          <p:cNvPr id="388" name="Google Shape;388;p17"/>
          <p:cNvPicPr preferRelativeResize="0"/>
          <p:nvPr/>
        </p:nvPicPr>
        <p:blipFill rotWithShape="1">
          <a:blip r:embed="rId6">
            <a:alphaModFix/>
          </a:blip>
          <a:srcRect/>
          <a:stretch/>
        </p:blipFill>
        <p:spPr>
          <a:xfrm>
            <a:off x="3349306" y="3200908"/>
            <a:ext cx="713232" cy="713232"/>
          </a:xfrm>
          <a:prstGeom prst="rect">
            <a:avLst/>
          </a:prstGeom>
          <a:noFill/>
          <a:ln>
            <a:noFill/>
          </a:ln>
        </p:spPr>
      </p:pic>
      <p:pic>
        <p:nvPicPr>
          <p:cNvPr id="389" name="Google Shape;389;p17"/>
          <p:cNvPicPr preferRelativeResize="0"/>
          <p:nvPr/>
        </p:nvPicPr>
        <p:blipFill rotWithShape="1">
          <a:blip r:embed="rId7">
            <a:alphaModFix/>
          </a:blip>
          <a:srcRect/>
          <a:stretch/>
        </p:blipFill>
        <p:spPr>
          <a:xfrm>
            <a:off x="2687680" y="4658463"/>
            <a:ext cx="713232" cy="713232"/>
          </a:xfrm>
          <a:prstGeom prst="rect">
            <a:avLst/>
          </a:prstGeom>
          <a:noFill/>
          <a:ln>
            <a:noFill/>
          </a:ln>
        </p:spPr>
      </p:pic>
      <p:pic>
        <p:nvPicPr>
          <p:cNvPr id="390" name="Google Shape;390;p17"/>
          <p:cNvPicPr preferRelativeResize="0"/>
          <p:nvPr/>
        </p:nvPicPr>
        <p:blipFill rotWithShape="1">
          <a:blip r:embed="rId8">
            <a:alphaModFix/>
          </a:blip>
          <a:srcRect/>
          <a:stretch/>
        </p:blipFill>
        <p:spPr>
          <a:xfrm>
            <a:off x="1847973" y="4989417"/>
            <a:ext cx="701039" cy="701039"/>
          </a:xfrm>
          <a:prstGeom prst="rect">
            <a:avLst/>
          </a:prstGeom>
          <a:noFill/>
          <a:ln>
            <a:noFill/>
          </a:ln>
        </p:spPr>
      </p:pic>
      <p:pic>
        <p:nvPicPr>
          <p:cNvPr id="391" name="Google Shape;391;p17"/>
          <p:cNvPicPr preferRelativeResize="0"/>
          <p:nvPr/>
        </p:nvPicPr>
        <p:blipFill rotWithShape="1">
          <a:blip r:embed="rId9">
            <a:alphaModFix/>
          </a:blip>
          <a:srcRect/>
          <a:stretch/>
        </p:blipFill>
        <p:spPr>
          <a:xfrm>
            <a:off x="2823153" y="2534915"/>
            <a:ext cx="710183" cy="707136"/>
          </a:xfrm>
          <a:prstGeom prst="rect">
            <a:avLst/>
          </a:prstGeom>
          <a:noFill/>
          <a:ln>
            <a:noFill/>
          </a:ln>
        </p:spPr>
      </p:pic>
      <p:sp>
        <p:nvSpPr>
          <p:cNvPr id="392" name="Google Shape;392;p17"/>
          <p:cNvSpPr txBox="1"/>
          <p:nvPr/>
        </p:nvSpPr>
        <p:spPr>
          <a:xfrm>
            <a:off x="825500" y="6407599"/>
            <a:ext cx="2974340" cy="177800"/>
          </a:xfrm>
          <a:prstGeom prst="rect">
            <a:avLst/>
          </a:prstGeom>
          <a:noFill/>
          <a:ln>
            <a:noFill/>
          </a:ln>
        </p:spPr>
        <p:txBody>
          <a:bodyPr spcFirstLastPara="1" wrap="square" lIns="0" tIns="3800" rIns="0" bIns="0" anchor="t" anchorCtr="0">
            <a:spAutoFit/>
          </a:bodyPr>
          <a:lstStyle/>
          <a:p>
            <a:pPr marL="12700" marR="0" lvl="0" indent="0" algn="l" rtl="0">
              <a:lnSpc>
                <a:spcPct val="100000"/>
              </a:lnSpc>
              <a:spcBef>
                <a:spcPts val="0"/>
              </a:spcBef>
              <a:spcAft>
                <a:spcPts val="0"/>
              </a:spcAft>
              <a:buNone/>
            </a:pPr>
            <a:r>
              <a:rPr lang="de-DE" sz="1000">
                <a:solidFill>
                  <a:srgbClr val="89939C"/>
                </a:solidFill>
                <a:latin typeface="Fira Sans Medium"/>
                <a:ea typeface="Fira Sans Medium"/>
                <a:cs typeface="Fira Sans Medium"/>
                <a:sym typeface="Fira Sans Medium"/>
              </a:rPr>
              <a:t>Nationale Forschungsdateninfrastruktur (NFDI) e.V.</a:t>
            </a:r>
            <a:endParaRPr sz="1000">
              <a:solidFill>
                <a:schemeClr val="dk1"/>
              </a:solidFill>
              <a:latin typeface="Fira Sans Medium"/>
              <a:ea typeface="Fira Sans Medium"/>
              <a:cs typeface="Fira Sans Medium"/>
              <a:sym typeface="Fira Sans Medium"/>
            </a:endParaRPr>
          </a:p>
        </p:txBody>
      </p:sp>
      <p:sp>
        <p:nvSpPr>
          <p:cNvPr id="393" name="Google Shape;393;p17"/>
          <p:cNvSpPr txBox="1">
            <a:spLocks noGrp="1"/>
          </p:cNvSpPr>
          <p:nvPr>
            <p:ph type="sldNum" idx="12"/>
          </p:nvPr>
        </p:nvSpPr>
        <p:spPr>
          <a:xfrm>
            <a:off x="11183814" y="6403006"/>
            <a:ext cx="347261" cy="180000"/>
          </a:xfrm>
          <a:prstGeom prst="rect">
            <a:avLst/>
          </a:prstGeom>
          <a:noFill/>
          <a:ln>
            <a:noFill/>
          </a:ln>
        </p:spPr>
        <p:txBody>
          <a:bodyPr spcFirstLastPara="1" wrap="square" lIns="0" tIns="3800" rIns="0" bIns="0" anchor="t" anchorCtr="0">
            <a:spAutoFit/>
          </a:bodyPr>
          <a:lstStyle/>
          <a:p>
            <a:pPr marL="39370" lvl="0" indent="0" algn="r" rtl="0">
              <a:lnSpc>
                <a:spcPct val="100000"/>
              </a:lnSpc>
              <a:spcBef>
                <a:spcPts val="0"/>
              </a:spcBef>
              <a:spcAft>
                <a:spcPts val="0"/>
              </a:spcAft>
              <a:buNone/>
            </a:pPr>
            <a:r>
              <a:rPr lang="de-DE"/>
              <a:t>17</a:t>
            </a:r>
            <a:endParaRPr/>
          </a:p>
        </p:txBody>
      </p:sp>
      <p:sp>
        <p:nvSpPr>
          <p:cNvPr id="394" name="Google Shape;394;p17"/>
          <p:cNvSpPr/>
          <p:nvPr/>
        </p:nvSpPr>
        <p:spPr>
          <a:xfrm>
            <a:off x="4814693" y="4380739"/>
            <a:ext cx="6263005" cy="0"/>
          </a:xfrm>
          <a:custGeom>
            <a:avLst/>
            <a:gdLst/>
            <a:ahLst/>
            <a:cxnLst/>
            <a:rect l="l" t="t" r="r" b="b"/>
            <a:pathLst>
              <a:path w="6263005" h="120000" extrusionOk="0">
                <a:moveTo>
                  <a:pt x="0" y="0"/>
                </a:moveTo>
                <a:lnTo>
                  <a:pt x="6262878" y="0"/>
                </a:lnTo>
              </a:path>
            </a:pathLst>
          </a:custGeom>
          <a:noFill/>
          <a:ln w="38100" cap="flat" cmpd="sng">
            <a:solidFill>
              <a:srgbClr val="09B9EF"/>
            </a:solidFill>
            <a:prstDash val="solid"/>
            <a:round/>
            <a:headEnd type="none" w="sm" len="sm"/>
            <a:tailEnd type="none" w="sm" len="sm"/>
          </a:ln>
        </p:spPr>
        <p:txBody>
          <a:bodyPr spcFirstLastPara="1" wrap="square" lIns="0" tIns="0" rIns="0" bIns="0" anchor="t" anchorCtr="0">
            <a:noAutofit/>
          </a:bodyPr>
          <a:lstStyle/>
          <a:p>
            <a:pPr marL="0" marR="0" lvl="0" indent="0" algn="l" rtl="0">
              <a:spcBef>
                <a:spcPts val="0"/>
              </a:spcBef>
              <a:spcAft>
                <a:spcPts val="0"/>
              </a:spcAft>
              <a:buNone/>
            </a:pPr>
            <a:endParaRPr sz="1800">
              <a:solidFill>
                <a:schemeClr val="dk1"/>
              </a:solidFill>
              <a:latin typeface="Fira Sans Light"/>
              <a:ea typeface="Fira Sans Light"/>
              <a:cs typeface="Fira Sans Light"/>
              <a:sym typeface="Fira Sans Light"/>
            </a:endParaRPr>
          </a:p>
        </p:txBody>
      </p:sp>
      <p:sp>
        <p:nvSpPr>
          <p:cNvPr id="395" name="Google Shape;395;p17"/>
          <p:cNvSpPr txBox="1"/>
          <p:nvPr/>
        </p:nvSpPr>
        <p:spPr>
          <a:xfrm>
            <a:off x="4893941" y="4030219"/>
            <a:ext cx="1741170" cy="299720"/>
          </a:xfrm>
          <a:prstGeom prst="rect">
            <a:avLst/>
          </a:prstGeom>
          <a:noFill/>
          <a:ln>
            <a:noFill/>
          </a:ln>
        </p:spPr>
        <p:txBody>
          <a:bodyPr spcFirstLastPara="1" wrap="square" lIns="0" tIns="12700" rIns="0" bIns="0" anchor="t" anchorCtr="0">
            <a:spAutoFit/>
          </a:bodyPr>
          <a:lstStyle/>
          <a:p>
            <a:pPr marL="12700" marR="0" lvl="0" indent="0" algn="l" rtl="0">
              <a:lnSpc>
                <a:spcPct val="100000"/>
              </a:lnSpc>
              <a:spcBef>
                <a:spcPts val="0"/>
              </a:spcBef>
              <a:spcAft>
                <a:spcPts val="0"/>
              </a:spcAft>
              <a:buNone/>
            </a:pPr>
            <a:r>
              <a:rPr lang="de-DE" sz="1800">
                <a:solidFill>
                  <a:srgbClr val="09B9EF"/>
                </a:solidFill>
                <a:latin typeface="Fira Sans Light"/>
                <a:ea typeface="Fira Sans Light"/>
                <a:cs typeface="Fira Sans Light"/>
                <a:sym typeface="Fira Sans Light"/>
              </a:rPr>
              <a:t>Section-INT</a:t>
            </a:r>
            <a:endParaRPr sz="1800">
              <a:solidFill>
                <a:schemeClr val="dk1"/>
              </a:solidFill>
              <a:latin typeface="Fira Sans Light"/>
              <a:ea typeface="Fira Sans Light"/>
              <a:cs typeface="Fira Sans Light"/>
              <a:sym typeface="Fira Sans Light"/>
            </a:endParaRPr>
          </a:p>
        </p:txBody>
      </p:sp>
      <p:sp>
        <p:nvSpPr>
          <p:cNvPr id="396" name="Google Shape;396;p17"/>
          <p:cNvSpPr txBox="1"/>
          <p:nvPr/>
        </p:nvSpPr>
        <p:spPr>
          <a:xfrm>
            <a:off x="6934200" y="4039363"/>
            <a:ext cx="4035424" cy="289823"/>
          </a:xfrm>
          <a:prstGeom prst="rect">
            <a:avLst/>
          </a:prstGeom>
          <a:noFill/>
          <a:ln>
            <a:noFill/>
          </a:ln>
        </p:spPr>
        <p:txBody>
          <a:bodyPr spcFirstLastPara="1" wrap="square" lIns="0" tIns="12700" rIns="0" bIns="0" anchor="t" anchorCtr="0">
            <a:spAutoFit/>
          </a:bodyPr>
          <a:lstStyle/>
          <a:p>
            <a:pPr marL="12700" marR="0" lvl="0" indent="0" algn="r" rtl="0">
              <a:lnSpc>
                <a:spcPct val="100000"/>
              </a:lnSpc>
              <a:spcBef>
                <a:spcPts val="0"/>
              </a:spcBef>
              <a:spcAft>
                <a:spcPts val="0"/>
              </a:spcAft>
              <a:buNone/>
            </a:pPr>
            <a:r>
              <a:rPr lang="de-DE" sz="1800">
                <a:solidFill>
                  <a:srgbClr val="45536B"/>
                </a:solidFill>
                <a:latin typeface="Fira Sans Medium"/>
                <a:ea typeface="Fira Sans Medium"/>
                <a:cs typeface="Fira Sans Medium"/>
                <a:sym typeface="Fira Sans Medium"/>
              </a:rPr>
              <a:t>International Engagement</a:t>
            </a:r>
            <a:endParaRPr sz="1800">
              <a:solidFill>
                <a:schemeClr val="dk1"/>
              </a:solidFill>
              <a:latin typeface="Fira Sans Medium"/>
              <a:ea typeface="Fira Sans Medium"/>
              <a:cs typeface="Fira Sans Medium"/>
              <a:sym typeface="Fira Sans Medium"/>
            </a:endParaRPr>
          </a:p>
        </p:txBody>
      </p:sp>
      <p:pic>
        <p:nvPicPr>
          <p:cNvPr id="397" name="Google Shape;397;p17"/>
          <p:cNvPicPr preferRelativeResize="0"/>
          <p:nvPr/>
        </p:nvPicPr>
        <p:blipFill>
          <a:blip r:embed="rId10">
            <a:alphaModFix/>
          </a:blip>
          <a:stretch>
            <a:fillRect/>
          </a:stretch>
        </p:blipFill>
        <p:spPr>
          <a:xfrm>
            <a:off x="3314098" y="4028535"/>
            <a:ext cx="672100" cy="672100"/>
          </a:xfrm>
          <a:prstGeom prst="rect">
            <a:avLst/>
          </a:prstGeom>
          <a:noFill/>
          <a:ln>
            <a:noFill/>
          </a:ln>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402"/>
        <p:cNvGrpSpPr/>
        <p:nvPr/>
      </p:nvGrpSpPr>
      <p:grpSpPr>
        <a:xfrm>
          <a:off x="0" y="0"/>
          <a:ext cx="0" cy="0"/>
          <a:chOff x="0" y="0"/>
          <a:chExt cx="0" cy="0"/>
        </a:xfrm>
      </p:grpSpPr>
      <p:sp>
        <p:nvSpPr>
          <p:cNvPr id="403" name="Google Shape;403;p18"/>
          <p:cNvSpPr txBox="1">
            <a:spLocks noGrp="1"/>
          </p:cNvSpPr>
          <p:nvPr>
            <p:ph type="title"/>
          </p:nvPr>
        </p:nvSpPr>
        <p:spPr>
          <a:xfrm>
            <a:off x="838199" y="439774"/>
            <a:ext cx="7218367" cy="762725"/>
          </a:xfrm>
          <a:prstGeom prst="rect">
            <a:avLst/>
          </a:prstGeom>
          <a:noFill/>
          <a:ln>
            <a:noFill/>
          </a:ln>
        </p:spPr>
        <p:txBody>
          <a:bodyPr spcFirstLastPara="1" wrap="square" lIns="0" tIns="0" rIns="0" bIns="0" anchor="t" anchorCtr="0">
            <a:noAutofit/>
          </a:bodyPr>
          <a:lstStyle/>
          <a:p>
            <a:pPr marL="0" lvl="0" indent="0" algn="l" rtl="0">
              <a:lnSpc>
                <a:spcPct val="120000"/>
              </a:lnSpc>
              <a:spcBef>
                <a:spcPts val="0"/>
              </a:spcBef>
              <a:spcAft>
                <a:spcPts val="0"/>
              </a:spcAft>
              <a:buClr>
                <a:schemeClr val="dk2"/>
              </a:buClr>
              <a:buSzPts val="2400"/>
              <a:buFont typeface="Fira Sans Medium"/>
              <a:buNone/>
            </a:pPr>
            <a:r>
              <a:rPr lang="de-DE"/>
              <a:t>Base4NFDI</a:t>
            </a:r>
            <a:endParaRPr/>
          </a:p>
        </p:txBody>
      </p:sp>
      <p:sp>
        <p:nvSpPr>
          <p:cNvPr id="404" name="Google Shape;404;p18"/>
          <p:cNvSpPr txBox="1">
            <a:spLocks noGrp="1"/>
          </p:cNvSpPr>
          <p:nvPr>
            <p:ph type="body" idx="1"/>
          </p:nvPr>
        </p:nvSpPr>
        <p:spPr>
          <a:xfrm>
            <a:off x="838200" y="1701562"/>
            <a:ext cx="5706913" cy="4351338"/>
          </a:xfrm>
          <a:prstGeom prst="rect">
            <a:avLst/>
          </a:prstGeom>
          <a:noFill/>
          <a:ln>
            <a:noFill/>
          </a:ln>
        </p:spPr>
        <p:txBody>
          <a:bodyPr spcFirstLastPara="1" wrap="square" lIns="0" tIns="0" rIns="0" bIns="0" anchor="t" anchorCtr="0">
            <a:noAutofit/>
          </a:bodyPr>
          <a:lstStyle/>
          <a:p>
            <a:pPr marL="342900" lvl="0" indent="-342900" algn="l" rtl="0">
              <a:lnSpc>
                <a:spcPct val="144444"/>
              </a:lnSpc>
              <a:spcBef>
                <a:spcPts val="0"/>
              </a:spcBef>
              <a:spcAft>
                <a:spcPts val="0"/>
              </a:spcAft>
              <a:buClr>
                <a:schemeClr val="dk1"/>
              </a:buClr>
              <a:buSzPts val="1800"/>
              <a:buFont typeface="Arial"/>
              <a:buChar char="•"/>
            </a:pPr>
            <a:r>
              <a:rPr lang="de-DE" sz="1800"/>
              <a:t>Joint basic service initiative of all NFDI consortia.</a:t>
            </a:r>
            <a:endParaRPr/>
          </a:p>
          <a:p>
            <a:pPr marL="342900" lvl="0" indent="-342900" algn="l" rtl="0">
              <a:lnSpc>
                <a:spcPct val="144444"/>
              </a:lnSpc>
              <a:spcBef>
                <a:spcPts val="1134"/>
              </a:spcBef>
              <a:spcAft>
                <a:spcPts val="0"/>
              </a:spcAft>
              <a:buClr>
                <a:schemeClr val="dk1"/>
              </a:buClr>
              <a:buSzPts val="1800"/>
              <a:buFont typeface="Arial"/>
              <a:buChar char="•"/>
            </a:pPr>
            <a:r>
              <a:rPr lang="de-DE" sz="1800"/>
              <a:t>A basic service is a technical-organizational solution that includes storage and computing services, software, processes, workflows, and the necessary personnel support.</a:t>
            </a:r>
            <a:endParaRPr/>
          </a:p>
          <a:p>
            <a:pPr marL="342900" lvl="0" indent="-342900" algn="l" rtl="0">
              <a:lnSpc>
                <a:spcPct val="144444"/>
              </a:lnSpc>
              <a:spcBef>
                <a:spcPts val="1134"/>
              </a:spcBef>
              <a:spcAft>
                <a:spcPts val="0"/>
              </a:spcAft>
              <a:buClr>
                <a:schemeClr val="dk1"/>
              </a:buClr>
              <a:buSzPts val="1800"/>
              <a:buFont typeface="Arial"/>
              <a:buChar char="•"/>
            </a:pPr>
            <a:r>
              <a:rPr lang="de-DE" sz="1800"/>
              <a:t>Example: Authentication and Authorization Infrastructure (AAI)</a:t>
            </a:r>
            <a:endParaRPr/>
          </a:p>
          <a:p>
            <a:pPr marL="342900" lvl="0" indent="-342900" algn="l" rtl="0">
              <a:lnSpc>
                <a:spcPct val="144444"/>
              </a:lnSpc>
              <a:spcBef>
                <a:spcPts val="1134"/>
              </a:spcBef>
              <a:spcAft>
                <a:spcPts val="0"/>
              </a:spcAft>
              <a:buClr>
                <a:schemeClr val="dk1"/>
              </a:buClr>
              <a:buSzPts val="1800"/>
              <a:buFont typeface="Arial"/>
              <a:buChar char="•"/>
            </a:pPr>
            <a:r>
              <a:rPr lang="de-DE" sz="1800"/>
              <a:t>Base4NFDI coordinates and establishes basic services for all consortia and sections according to defined, participative processes within the association.</a:t>
            </a:r>
            <a:endParaRPr sz="1800"/>
          </a:p>
        </p:txBody>
      </p:sp>
      <p:sp>
        <p:nvSpPr>
          <p:cNvPr id="405" name="Google Shape;405;p18"/>
          <p:cNvSpPr txBox="1">
            <a:spLocks noGrp="1"/>
          </p:cNvSpPr>
          <p:nvPr>
            <p:ph type="body" idx="2"/>
          </p:nvPr>
        </p:nvSpPr>
        <p:spPr>
          <a:xfrm>
            <a:off x="838199" y="805100"/>
            <a:ext cx="7218367" cy="601662"/>
          </a:xfrm>
          <a:prstGeom prst="rect">
            <a:avLst/>
          </a:prstGeom>
          <a:noFill/>
          <a:ln>
            <a:noFill/>
          </a:ln>
        </p:spPr>
        <p:txBody>
          <a:bodyPr spcFirstLastPara="1" wrap="square" lIns="0" tIns="0" rIns="0" bIns="0" anchor="t" anchorCtr="0">
            <a:noAutofit/>
          </a:bodyPr>
          <a:lstStyle/>
          <a:p>
            <a:pPr marL="0" lvl="0" indent="0" algn="l" rtl="0">
              <a:lnSpc>
                <a:spcPct val="120000"/>
              </a:lnSpc>
              <a:spcBef>
                <a:spcPts val="0"/>
              </a:spcBef>
              <a:spcAft>
                <a:spcPts val="0"/>
              </a:spcAft>
              <a:buClr>
                <a:schemeClr val="dk2"/>
              </a:buClr>
              <a:buSzPts val="2400"/>
              <a:buFont typeface="Fira Sans Light"/>
              <a:buNone/>
            </a:pPr>
            <a:endParaRPr/>
          </a:p>
        </p:txBody>
      </p:sp>
      <p:sp>
        <p:nvSpPr>
          <p:cNvPr id="406" name="Google Shape;406;p18"/>
          <p:cNvSpPr txBox="1">
            <a:spLocks noGrp="1"/>
          </p:cNvSpPr>
          <p:nvPr>
            <p:ph type="sldNum" idx="12"/>
          </p:nvPr>
        </p:nvSpPr>
        <p:spPr>
          <a:xfrm>
            <a:off x="11183814" y="6403006"/>
            <a:ext cx="347261" cy="180000"/>
          </a:xfrm>
          <a:prstGeom prst="rect">
            <a:avLst/>
          </a:prstGeom>
          <a:noFill/>
          <a:ln>
            <a:noFill/>
          </a:ln>
        </p:spPr>
        <p:txBody>
          <a:bodyPr spcFirstLastPara="1" wrap="square" lIns="0" tIns="0" rIns="0" bIns="0" anchor="t" anchorCtr="0">
            <a:noAutofit/>
          </a:bodyPr>
          <a:lstStyle/>
          <a:p>
            <a:pPr marL="0" lvl="0" indent="0" algn="r" rtl="0">
              <a:lnSpc>
                <a:spcPct val="140000"/>
              </a:lnSpc>
              <a:spcBef>
                <a:spcPts val="0"/>
              </a:spcBef>
              <a:spcAft>
                <a:spcPts val="0"/>
              </a:spcAft>
              <a:buNone/>
            </a:pPr>
            <a:fld id="{00000000-1234-1234-1234-123412341234}" type="slidenum">
              <a:rPr lang="de-DE"/>
              <a:t>26</a:t>
            </a:fld>
            <a:endParaRPr/>
          </a:p>
        </p:txBody>
      </p:sp>
      <p:sp>
        <p:nvSpPr>
          <p:cNvPr id="407" name="Google Shape;407;p18"/>
          <p:cNvSpPr txBox="1"/>
          <p:nvPr/>
        </p:nvSpPr>
        <p:spPr>
          <a:xfrm>
            <a:off x="4447382" y="5988065"/>
            <a:ext cx="6245894" cy="246221"/>
          </a:xfrm>
          <a:prstGeom prst="rect">
            <a:avLst/>
          </a:prstGeom>
          <a:noFill/>
          <a:ln>
            <a:noFill/>
          </a:ln>
        </p:spPr>
        <p:txBody>
          <a:bodyPr spcFirstLastPara="1" wrap="square" lIns="91425" tIns="45700" rIns="91425" bIns="45700" anchor="t" anchorCtr="0">
            <a:spAutoFit/>
          </a:bodyPr>
          <a:lstStyle/>
          <a:p>
            <a:pPr marL="0" marR="0" lvl="0" indent="0" algn="r" rtl="0">
              <a:spcBef>
                <a:spcPts val="0"/>
              </a:spcBef>
              <a:spcAft>
                <a:spcPts val="0"/>
              </a:spcAft>
              <a:buNone/>
            </a:pPr>
            <a:r>
              <a:rPr lang="de-DE" sz="1000">
                <a:solidFill>
                  <a:schemeClr val="dk1"/>
                </a:solidFill>
                <a:latin typeface="Fira Sans Light"/>
                <a:ea typeface="Fira Sans Light"/>
                <a:cs typeface="Fira Sans Light"/>
                <a:sym typeface="Fira Sans Light"/>
              </a:rPr>
              <a:t>Source: CC-BY Base4NFDI; </a:t>
            </a:r>
            <a:r>
              <a:rPr lang="de-DE" sz="1000" u="sng">
                <a:solidFill>
                  <a:schemeClr val="dk1"/>
                </a:solidFill>
                <a:latin typeface="Fira Sans Light"/>
                <a:ea typeface="Fira Sans Light"/>
                <a:cs typeface="Fira Sans Light"/>
                <a:sym typeface="Fira Sans Light"/>
                <a:hlinkClick r:id="rId3">
                  <a:extLst>
                    <a:ext uri="{A12FA001-AC4F-418D-AE19-62706E023703}">
                      <ahyp:hlinkClr xmlns:ahyp="http://schemas.microsoft.com/office/drawing/2018/hyperlinkcolor" val="tx"/>
                    </a:ext>
                  </a:extLst>
                </a:hlinkClick>
              </a:rPr>
              <a:t>https://base4nfdi.de/</a:t>
            </a:r>
            <a:r>
              <a:rPr lang="de-DE" sz="1000">
                <a:solidFill>
                  <a:schemeClr val="dk1"/>
                </a:solidFill>
                <a:latin typeface="Fira Sans Light"/>
                <a:ea typeface="Fira Sans Light"/>
                <a:cs typeface="Fira Sans Light"/>
                <a:sym typeface="Fira Sans Light"/>
              </a:rPr>
              <a:t> </a:t>
            </a:r>
            <a:endParaRPr/>
          </a:p>
        </p:txBody>
      </p:sp>
      <p:pic>
        <p:nvPicPr>
          <p:cNvPr id="408" name="Google Shape;408;p18"/>
          <p:cNvPicPr preferRelativeResize="0"/>
          <p:nvPr/>
        </p:nvPicPr>
        <p:blipFill rotWithShape="1">
          <a:blip r:embed="rId4">
            <a:alphaModFix/>
          </a:blip>
          <a:srcRect/>
          <a:stretch/>
        </p:blipFill>
        <p:spPr>
          <a:xfrm>
            <a:off x="6545113" y="1772088"/>
            <a:ext cx="5318312" cy="4020029"/>
          </a:xfrm>
          <a:prstGeom prst="rect">
            <a:avLst/>
          </a:prstGeom>
          <a:noFill/>
          <a:ln>
            <a:noFill/>
          </a:ln>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413"/>
        <p:cNvGrpSpPr/>
        <p:nvPr/>
      </p:nvGrpSpPr>
      <p:grpSpPr>
        <a:xfrm>
          <a:off x="0" y="0"/>
          <a:ext cx="0" cy="0"/>
          <a:chOff x="0" y="0"/>
          <a:chExt cx="0" cy="0"/>
        </a:xfrm>
      </p:grpSpPr>
      <p:sp>
        <p:nvSpPr>
          <p:cNvPr id="414" name="Google Shape;414;p19"/>
          <p:cNvSpPr txBox="1">
            <a:spLocks noGrp="1"/>
          </p:cNvSpPr>
          <p:nvPr>
            <p:ph type="title"/>
          </p:nvPr>
        </p:nvSpPr>
        <p:spPr>
          <a:xfrm>
            <a:off x="838199" y="439774"/>
            <a:ext cx="7218367" cy="762725"/>
          </a:xfrm>
          <a:prstGeom prst="rect">
            <a:avLst/>
          </a:prstGeom>
          <a:noFill/>
          <a:ln>
            <a:noFill/>
          </a:ln>
        </p:spPr>
        <p:txBody>
          <a:bodyPr spcFirstLastPara="1" wrap="square" lIns="0" tIns="0" rIns="0" bIns="0" anchor="t" anchorCtr="0">
            <a:noAutofit/>
          </a:bodyPr>
          <a:lstStyle/>
          <a:p>
            <a:pPr marL="0" lvl="0" indent="0" algn="l" rtl="0">
              <a:lnSpc>
                <a:spcPct val="120000"/>
              </a:lnSpc>
              <a:spcBef>
                <a:spcPts val="0"/>
              </a:spcBef>
              <a:spcAft>
                <a:spcPts val="0"/>
              </a:spcAft>
              <a:buClr>
                <a:schemeClr val="dk2"/>
              </a:buClr>
              <a:buSzPts val="2400"/>
              <a:buFont typeface="Fira Sans Medium"/>
              <a:buNone/>
            </a:pPr>
            <a:r>
              <a:rPr lang="de-DE"/>
              <a:t>Base4NFDI</a:t>
            </a:r>
            <a:endParaRPr/>
          </a:p>
        </p:txBody>
      </p:sp>
      <p:sp>
        <p:nvSpPr>
          <p:cNvPr id="415" name="Google Shape;415;p19"/>
          <p:cNvSpPr txBox="1">
            <a:spLocks noGrp="1"/>
          </p:cNvSpPr>
          <p:nvPr>
            <p:ph type="body" idx="2"/>
          </p:nvPr>
        </p:nvSpPr>
        <p:spPr>
          <a:xfrm>
            <a:off x="838199" y="805100"/>
            <a:ext cx="7218367" cy="601662"/>
          </a:xfrm>
          <a:prstGeom prst="rect">
            <a:avLst/>
          </a:prstGeom>
          <a:noFill/>
          <a:ln>
            <a:noFill/>
          </a:ln>
        </p:spPr>
        <p:txBody>
          <a:bodyPr spcFirstLastPara="1" wrap="square" lIns="0" tIns="0" rIns="0" bIns="0" anchor="t" anchorCtr="0">
            <a:noAutofit/>
          </a:bodyPr>
          <a:lstStyle/>
          <a:p>
            <a:pPr marL="0" lvl="0" indent="0" algn="l" rtl="0">
              <a:lnSpc>
                <a:spcPct val="120000"/>
              </a:lnSpc>
              <a:spcBef>
                <a:spcPts val="0"/>
              </a:spcBef>
              <a:spcAft>
                <a:spcPts val="0"/>
              </a:spcAft>
              <a:buClr>
                <a:schemeClr val="dk2"/>
              </a:buClr>
              <a:buSzPts val="2400"/>
              <a:buFont typeface="Fira Sans Light"/>
              <a:buNone/>
            </a:pPr>
            <a:r>
              <a:rPr lang="de-DE"/>
              <a:t>Projects</a:t>
            </a:r>
            <a:endParaRPr/>
          </a:p>
        </p:txBody>
      </p:sp>
      <p:sp>
        <p:nvSpPr>
          <p:cNvPr id="416" name="Google Shape;416;p19"/>
          <p:cNvSpPr txBox="1">
            <a:spLocks noGrp="1"/>
          </p:cNvSpPr>
          <p:nvPr>
            <p:ph type="dt" idx="10"/>
          </p:nvPr>
        </p:nvSpPr>
        <p:spPr>
          <a:xfrm>
            <a:off x="10204101" y="6403006"/>
            <a:ext cx="777192" cy="180000"/>
          </a:xfrm>
          <a:prstGeom prst="rect">
            <a:avLst/>
          </a:prstGeom>
          <a:noFill/>
          <a:ln>
            <a:noFill/>
          </a:ln>
        </p:spPr>
        <p:txBody>
          <a:bodyPr spcFirstLastPara="1" wrap="square" lIns="0" tIns="0" rIns="0" bIns="0" anchor="t" anchorCtr="0">
            <a:noAutofit/>
          </a:bodyPr>
          <a:lstStyle/>
          <a:p>
            <a:pPr marL="0" lvl="0" indent="0" algn="r" rtl="0">
              <a:lnSpc>
                <a:spcPct val="140000"/>
              </a:lnSpc>
              <a:spcBef>
                <a:spcPts val="0"/>
              </a:spcBef>
              <a:spcAft>
                <a:spcPts val="0"/>
              </a:spcAft>
              <a:buNone/>
            </a:pPr>
            <a:endParaRPr/>
          </a:p>
        </p:txBody>
      </p:sp>
      <p:sp>
        <p:nvSpPr>
          <p:cNvPr id="417" name="Google Shape;417;p19"/>
          <p:cNvSpPr txBox="1">
            <a:spLocks noGrp="1"/>
          </p:cNvSpPr>
          <p:nvPr>
            <p:ph type="ftr" idx="11"/>
          </p:nvPr>
        </p:nvSpPr>
        <p:spPr>
          <a:xfrm>
            <a:off x="838200" y="6403006"/>
            <a:ext cx="9163380" cy="180000"/>
          </a:xfrm>
          <a:prstGeom prst="rect">
            <a:avLst/>
          </a:prstGeom>
          <a:noFill/>
          <a:ln>
            <a:noFill/>
          </a:ln>
        </p:spPr>
        <p:txBody>
          <a:bodyPr spcFirstLastPara="1" wrap="square" lIns="0" tIns="0" rIns="0" bIns="0" anchor="t" anchorCtr="0">
            <a:noAutofit/>
          </a:bodyPr>
          <a:lstStyle/>
          <a:p>
            <a:pPr marL="0" lvl="0" indent="0" algn="l" rtl="0">
              <a:lnSpc>
                <a:spcPct val="140000"/>
              </a:lnSpc>
              <a:spcBef>
                <a:spcPts val="0"/>
              </a:spcBef>
              <a:spcAft>
                <a:spcPts val="0"/>
              </a:spcAft>
              <a:buNone/>
            </a:pPr>
            <a:endParaRPr/>
          </a:p>
        </p:txBody>
      </p:sp>
      <p:sp>
        <p:nvSpPr>
          <p:cNvPr id="418" name="Google Shape;418;p19"/>
          <p:cNvSpPr txBox="1">
            <a:spLocks noGrp="1"/>
          </p:cNvSpPr>
          <p:nvPr>
            <p:ph type="sldNum" idx="12"/>
          </p:nvPr>
        </p:nvSpPr>
        <p:spPr>
          <a:xfrm>
            <a:off x="11183814" y="6403006"/>
            <a:ext cx="347261" cy="180000"/>
          </a:xfrm>
          <a:prstGeom prst="rect">
            <a:avLst/>
          </a:prstGeom>
          <a:noFill/>
          <a:ln>
            <a:noFill/>
          </a:ln>
        </p:spPr>
        <p:txBody>
          <a:bodyPr spcFirstLastPara="1" wrap="square" lIns="0" tIns="0" rIns="0" bIns="0" anchor="t" anchorCtr="0">
            <a:noAutofit/>
          </a:bodyPr>
          <a:lstStyle/>
          <a:p>
            <a:pPr marL="0" lvl="0" indent="0" algn="r" rtl="0">
              <a:lnSpc>
                <a:spcPct val="140000"/>
              </a:lnSpc>
              <a:spcBef>
                <a:spcPts val="0"/>
              </a:spcBef>
              <a:spcAft>
                <a:spcPts val="0"/>
              </a:spcAft>
              <a:buNone/>
            </a:pPr>
            <a:fld id="{00000000-1234-1234-1234-123412341234}" type="slidenum">
              <a:rPr lang="de-DE"/>
              <a:t>27</a:t>
            </a:fld>
            <a:endParaRPr/>
          </a:p>
        </p:txBody>
      </p:sp>
      <p:pic>
        <p:nvPicPr>
          <p:cNvPr id="419" name="Google Shape;419;p19"/>
          <p:cNvPicPr preferRelativeResize="0"/>
          <p:nvPr/>
        </p:nvPicPr>
        <p:blipFill rotWithShape="1">
          <a:blip r:embed="rId3">
            <a:alphaModFix/>
          </a:blip>
          <a:srcRect/>
          <a:stretch/>
        </p:blipFill>
        <p:spPr>
          <a:xfrm>
            <a:off x="3081382" y="3829176"/>
            <a:ext cx="1983038" cy="1983038"/>
          </a:xfrm>
          <a:prstGeom prst="rect">
            <a:avLst/>
          </a:prstGeom>
          <a:noFill/>
          <a:ln>
            <a:noFill/>
          </a:ln>
        </p:spPr>
      </p:pic>
      <p:pic>
        <p:nvPicPr>
          <p:cNvPr id="420" name="Google Shape;420;p19"/>
          <p:cNvPicPr preferRelativeResize="0"/>
          <p:nvPr/>
        </p:nvPicPr>
        <p:blipFill rotWithShape="1">
          <a:blip r:embed="rId4">
            <a:alphaModFix/>
          </a:blip>
          <a:srcRect/>
          <a:stretch/>
        </p:blipFill>
        <p:spPr>
          <a:xfrm>
            <a:off x="768175" y="1596852"/>
            <a:ext cx="1983039" cy="1983039"/>
          </a:xfrm>
          <a:prstGeom prst="rect">
            <a:avLst/>
          </a:prstGeom>
          <a:noFill/>
          <a:ln>
            <a:noFill/>
          </a:ln>
        </p:spPr>
      </p:pic>
      <p:pic>
        <p:nvPicPr>
          <p:cNvPr id="421" name="Google Shape;421;p19"/>
          <p:cNvPicPr preferRelativeResize="0"/>
          <p:nvPr/>
        </p:nvPicPr>
        <p:blipFill rotWithShape="1">
          <a:blip r:embed="rId5">
            <a:alphaModFix/>
          </a:blip>
          <a:srcRect/>
          <a:stretch/>
        </p:blipFill>
        <p:spPr>
          <a:xfrm>
            <a:off x="3081382" y="1596852"/>
            <a:ext cx="1993253" cy="1993253"/>
          </a:xfrm>
          <a:prstGeom prst="rect">
            <a:avLst/>
          </a:prstGeom>
          <a:noFill/>
          <a:ln>
            <a:noFill/>
          </a:ln>
        </p:spPr>
      </p:pic>
      <p:pic>
        <p:nvPicPr>
          <p:cNvPr id="422" name="Google Shape;422;p19"/>
          <p:cNvPicPr preferRelativeResize="0"/>
          <p:nvPr/>
        </p:nvPicPr>
        <p:blipFill rotWithShape="1">
          <a:blip r:embed="rId6">
            <a:alphaModFix/>
          </a:blip>
          <a:srcRect/>
          <a:stretch/>
        </p:blipFill>
        <p:spPr>
          <a:xfrm>
            <a:off x="5384374" y="1596851"/>
            <a:ext cx="1993253" cy="1993253"/>
          </a:xfrm>
          <a:prstGeom prst="rect">
            <a:avLst/>
          </a:prstGeom>
          <a:noFill/>
          <a:ln>
            <a:noFill/>
          </a:ln>
        </p:spPr>
      </p:pic>
      <p:pic>
        <p:nvPicPr>
          <p:cNvPr id="423" name="Google Shape;423;p19"/>
          <p:cNvPicPr preferRelativeResize="0"/>
          <p:nvPr/>
        </p:nvPicPr>
        <p:blipFill rotWithShape="1">
          <a:blip r:embed="rId7">
            <a:alphaModFix/>
          </a:blip>
          <a:srcRect/>
          <a:stretch/>
        </p:blipFill>
        <p:spPr>
          <a:xfrm>
            <a:off x="5384375" y="3833565"/>
            <a:ext cx="1978025" cy="1978025"/>
          </a:xfrm>
          <a:prstGeom prst="rect">
            <a:avLst/>
          </a:prstGeom>
          <a:noFill/>
          <a:ln>
            <a:noFill/>
          </a:ln>
        </p:spPr>
      </p:pic>
      <p:pic>
        <p:nvPicPr>
          <p:cNvPr id="424" name="Google Shape;424;p19"/>
          <p:cNvPicPr preferRelativeResize="0"/>
          <p:nvPr/>
        </p:nvPicPr>
        <p:blipFill rotWithShape="1">
          <a:blip r:embed="rId8">
            <a:alphaModFix/>
          </a:blip>
          <a:srcRect/>
          <a:stretch/>
        </p:blipFill>
        <p:spPr>
          <a:xfrm>
            <a:off x="768175" y="3821448"/>
            <a:ext cx="1993254" cy="1993254"/>
          </a:xfrm>
          <a:prstGeom prst="rect">
            <a:avLst/>
          </a:prstGeom>
          <a:noFill/>
          <a:ln>
            <a:noFill/>
          </a:ln>
        </p:spPr>
      </p:pic>
      <p:pic>
        <p:nvPicPr>
          <p:cNvPr id="425" name="Google Shape;425;p19"/>
          <p:cNvPicPr preferRelativeResize="0"/>
          <p:nvPr/>
        </p:nvPicPr>
        <p:blipFill rotWithShape="1">
          <a:blip r:embed="rId9">
            <a:alphaModFix/>
          </a:blip>
          <a:srcRect/>
          <a:stretch/>
        </p:blipFill>
        <p:spPr>
          <a:xfrm>
            <a:off x="7672140" y="1596852"/>
            <a:ext cx="1993255" cy="1993255"/>
          </a:xfrm>
          <a:prstGeom prst="rect">
            <a:avLst/>
          </a:prstGeom>
          <a:noFill/>
          <a:ln>
            <a:noFill/>
          </a:ln>
        </p:spPr>
      </p:pic>
      <p:pic>
        <p:nvPicPr>
          <p:cNvPr id="426" name="Google Shape;426;p19"/>
          <p:cNvPicPr preferRelativeResize="0"/>
          <p:nvPr/>
        </p:nvPicPr>
        <p:blipFill rotWithShape="1">
          <a:blip r:embed="rId10">
            <a:alphaModFix/>
          </a:blip>
          <a:srcRect/>
          <a:stretch/>
        </p:blipFill>
        <p:spPr>
          <a:xfrm>
            <a:off x="7682354" y="3829176"/>
            <a:ext cx="1983415" cy="1971935"/>
          </a:xfrm>
          <a:prstGeom prst="rect">
            <a:avLst/>
          </a:prstGeom>
          <a:noFill/>
          <a:ln>
            <a:noFill/>
          </a:ln>
        </p:spPr>
      </p:pic>
      <p:pic>
        <p:nvPicPr>
          <p:cNvPr id="427" name="Google Shape;427;p19"/>
          <p:cNvPicPr preferRelativeResize="0"/>
          <p:nvPr/>
        </p:nvPicPr>
        <p:blipFill>
          <a:blip r:embed="rId11">
            <a:alphaModFix/>
          </a:blip>
          <a:stretch>
            <a:fillRect/>
          </a:stretch>
        </p:blipFill>
        <p:spPr>
          <a:xfrm>
            <a:off x="9959924" y="1599363"/>
            <a:ext cx="1978025" cy="1978025"/>
          </a:xfrm>
          <a:prstGeom prst="rect">
            <a:avLst/>
          </a:prstGeom>
          <a:noFill/>
          <a:ln>
            <a:noFill/>
          </a:ln>
        </p:spPr>
      </p:pic>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432"/>
        <p:cNvGrpSpPr/>
        <p:nvPr/>
      </p:nvGrpSpPr>
      <p:grpSpPr>
        <a:xfrm>
          <a:off x="0" y="0"/>
          <a:ext cx="0" cy="0"/>
          <a:chOff x="0" y="0"/>
          <a:chExt cx="0" cy="0"/>
        </a:xfrm>
      </p:grpSpPr>
      <p:sp>
        <p:nvSpPr>
          <p:cNvPr id="433" name="Google Shape;433;g3dbed28bfb7_0_23"/>
          <p:cNvSpPr txBox="1">
            <a:spLocks noGrp="1"/>
          </p:cNvSpPr>
          <p:nvPr>
            <p:ph type="title"/>
          </p:nvPr>
        </p:nvSpPr>
        <p:spPr>
          <a:xfrm>
            <a:off x="838199" y="439774"/>
            <a:ext cx="7218300" cy="762600"/>
          </a:xfrm>
          <a:prstGeom prst="rect">
            <a:avLst/>
          </a:prstGeom>
        </p:spPr>
        <p:txBody>
          <a:bodyPr spcFirstLastPara="1" wrap="square" lIns="0" tIns="0" rIns="0" bIns="0" anchor="t" anchorCtr="0">
            <a:noAutofit/>
          </a:bodyPr>
          <a:lstStyle/>
          <a:p>
            <a:pPr marL="0" lvl="0" indent="0" algn="l" rtl="0">
              <a:spcBef>
                <a:spcPts val="0"/>
              </a:spcBef>
              <a:spcAft>
                <a:spcPts val="0"/>
              </a:spcAft>
              <a:buNone/>
            </a:pPr>
            <a:r>
              <a:rPr lang="de-DE"/>
              <a:t>Future of NFDI</a:t>
            </a:r>
            <a:endParaRPr/>
          </a:p>
        </p:txBody>
      </p:sp>
      <p:sp>
        <p:nvSpPr>
          <p:cNvPr id="434" name="Google Shape;434;g3dbed28bfb7_0_23"/>
          <p:cNvSpPr txBox="1">
            <a:spLocks noGrp="1"/>
          </p:cNvSpPr>
          <p:nvPr>
            <p:ph type="sldNum" idx="12"/>
          </p:nvPr>
        </p:nvSpPr>
        <p:spPr>
          <a:xfrm>
            <a:off x="11183814" y="6403006"/>
            <a:ext cx="347400" cy="180000"/>
          </a:xfrm>
          <a:prstGeom prst="rect">
            <a:avLst/>
          </a:prstGeom>
        </p:spPr>
        <p:txBody>
          <a:bodyPr spcFirstLastPara="1" wrap="square" lIns="0" tIns="0" rIns="0" bIns="0" anchor="t" anchorCtr="0">
            <a:noAutofit/>
          </a:bodyPr>
          <a:lstStyle/>
          <a:p>
            <a:pPr marL="0" lvl="0" indent="0" algn="r" rtl="0">
              <a:spcBef>
                <a:spcPts val="0"/>
              </a:spcBef>
              <a:spcAft>
                <a:spcPts val="0"/>
              </a:spcAft>
              <a:buClr>
                <a:srgbClr val="000000"/>
              </a:buClr>
              <a:buFont typeface="Arial"/>
              <a:buNone/>
            </a:pPr>
            <a:fld id="{00000000-1234-1234-1234-123412341234}" type="slidenum">
              <a:rPr lang="de-DE"/>
              <a:t>28</a:t>
            </a:fld>
            <a:endParaRPr/>
          </a:p>
        </p:txBody>
      </p:sp>
      <p:sp>
        <p:nvSpPr>
          <p:cNvPr id="435" name="Google Shape;435;g3dbed28bfb7_0_23"/>
          <p:cNvSpPr txBox="1">
            <a:spLocks noGrp="1"/>
          </p:cNvSpPr>
          <p:nvPr>
            <p:ph type="body" idx="2"/>
          </p:nvPr>
        </p:nvSpPr>
        <p:spPr>
          <a:xfrm>
            <a:off x="838199" y="805100"/>
            <a:ext cx="7218300" cy="601800"/>
          </a:xfrm>
          <a:prstGeom prst="rect">
            <a:avLst/>
          </a:prstGeom>
        </p:spPr>
        <p:txBody>
          <a:bodyPr spcFirstLastPara="1" wrap="square" lIns="0" tIns="0" rIns="0" bIns="0" anchor="t" anchorCtr="0">
            <a:noAutofit/>
          </a:bodyPr>
          <a:lstStyle/>
          <a:p>
            <a:pPr marL="0" lvl="0" indent="0" algn="l" rtl="0">
              <a:spcBef>
                <a:spcPts val="0"/>
              </a:spcBef>
              <a:spcAft>
                <a:spcPts val="0"/>
              </a:spcAft>
              <a:buNone/>
            </a:pPr>
            <a:endParaRPr/>
          </a:p>
        </p:txBody>
      </p:sp>
      <p:pic>
        <p:nvPicPr>
          <p:cNvPr id="436" name="Google Shape;436;g3dbed28bfb7_0_23"/>
          <p:cNvPicPr preferRelativeResize="0"/>
          <p:nvPr/>
        </p:nvPicPr>
        <p:blipFill>
          <a:blip r:embed="rId3">
            <a:alphaModFix/>
          </a:blip>
          <a:stretch>
            <a:fillRect/>
          </a:stretch>
        </p:blipFill>
        <p:spPr>
          <a:xfrm>
            <a:off x="152400" y="1559300"/>
            <a:ext cx="11887199" cy="3983680"/>
          </a:xfrm>
          <a:prstGeom prst="rect">
            <a:avLst/>
          </a:prstGeom>
          <a:noFill/>
          <a:ln>
            <a:noFill/>
          </a:ln>
        </p:spPr>
      </p:pic>
      <p:sp>
        <p:nvSpPr>
          <p:cNvPr id="2" name="Textfeld 1">
            <a:extLst>
              <a:ext uri="{FF2B5EF4-FFF2-40B4-BE49-F238E27FC236}">
                <a16:creationId xmlns:a16="http://schemas.microsoft.com/office/drawing/2014/main" id="{1E077AA2-9226-4E33-BBBC-1823105E8EA1}"/>
              </a:ext>
            </a:extLst>
          </p:cNvPr>
          <p:cNvSpPr txBox="1"/>
          <p:nvPr/>
        </p:nvSpPr>
        <p:spPr>
          <a:xfrm>
            <a:off x="3158836" y="2177935"/>
            <a:ext cx="540533" cy="338554"/>
          </a:xfrm>
          <a:prstGeom prst="rect">
            <a:avLst/>
          </a:prstGeom>
          <a:noFill/>
        </p:spPr>
        <p:txBody>
          <a:bodyPr wrap="none" rtlCol="0">
            <a:spAutoFit/>
          </a:bodyPr>
          <a:lstStyle/>
          <a:p>
            <a:r>
              <a:rPr lang="en-150" sz="1600" b="1" dirty="0">
                <a:solidFill>
                  <a:srgbClr val="515F74"/>
                </a:solidFill>
                <a:latin typeface="Arial Narrow" panose="020B0606020202030204" pitchFamily="34" charset="0"/>
              </a:rPr>
              <a:t>Now</a:t>
            </a:r>
            <a:endParaRPr lang="en-GB" sz="1600" b="1" dirty="0">
              <a:solidFill>
                <a:srgbClr val="515F74"/>
              </a:solidFill>
              <a:latin typeface="Arial Narrow" panose="020B0606020202030204" pitchFamily="34" charset="0"/>
            </a:endParaRPr>
          </a:p>
        </p:txBody>
      </p:sp>
      <p:sp>
        <p:nvSpPr>
          <p:cNvPr id="7" name="Textfeld 6">
            <a:extLst>
              <a:ext uri="{FF2B5EF4-FFF2-40B4-BE49-F238E27FC236}">
                <a16:creationId xmlns:a16="http://schemas.microsoft.com/office/drawing/2014/main" id="{504D9482-CC57-4B1A-9241-BE2E8C3999E9}"/>
              </a:ext>
            </a:extLst>
          </p:cNvPr>
          <p:cNvSpPr txBox="1"/>
          <p:nvPr/>
        </p:nvSpPr>
        <p:spPr>
          <a:xfrm>
            <a:off x="3585556" y="4990923"/>
            <a:ext cx="1164101" cy="338554"/>
          </a:xfrm>
          <a:prstGeom prst="rect">
            <a:avLst/>
          </a:prstGeom>
          <a:noFill/>
        </p:spPr>
        <p:txBody>
          <a:bodyPr wrap="none" rtlCol="0">
            <a:spAutoFit/>
          </a:bodyPr>
          <a:lstStyle/>
          <a:p>
            <a:r>
              <a:rPr lang="en-150" sz="1600" dirty="0">
                <a:solidFill>
                  <a:srgbClr val="515F74"/>
                </a:solidFill>
                <a:latin typeface="Arial Narrow" panose="020B0606020202030204" pitchFamily="34" charset="0"/>
              </a:rPr>
              <a:t>BLV decision</a:t>
            </a:r>
            <a:endParaRPr lang="en-GB" sz="1600" dirty="0">
              <a:solidFill>
                <a:srgbClr val="515F74"/>
              </a:solidFill>
              <a:latin typeface="Arial Narrow" panose="020B0606020202030204" pitchFamily="34" charset="0"/>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3058EEE-49DD-4D6F-90C9-D4502D57AADD}"/>
              </a:ext>
            </a:extLst>
          </p:cNvPr>
          <p:cNvSpPr>
            <a:spLocks noGrp="1"/>
          </p:cNvSpPr>
          <p:nvPr>
            <p:ph type="title"/>
          </p:nvPr>
        </p:nvSpPr>
        <p:spPr/>
        <p:txBody>
          <a:bodyPr/>
          <a:lstStyle/>
          <a:p>
            <a:r>
              <a:rPr lang="en-150" dirty="0"/>
              <a:t>Current Strategy 2026/2027</a:t>
            </a:r>
            <a:endParaRPr lang="en-GB" dirty="0"/>
          </a:p>
        </p:txBody>
      </p:sp>
      <p:sp>
        <p:nvSpPr>
          <p:cNvPr id="3" name="Textplatzhalter 2">
            <a:extLst>
              <a:ext uri="{FF2B5EF4-FFF2-40B4-BE49-F238E27FC236}">
                <a16:creationId xmlns:a16="http://schemas.microsoft.com/office/drawing/2014/main" id="{1BC88438-223B-4990-A326-EC75E37255F8}"/>
              </a:ext>
            </a:extLst>
          </p:cNvPr>
          <p:cNvSpPr>
            <a:spLocks noGrp="1"/>
          </p:cNvSpPr>
          <p:nvPr>
            <p:ph type="body" idx="1"/>
          </p:nvPr>
        </p:nvSpPr>
        <p:spPr/>
        <p:txBody>
          <a:bodyPr/>
          <a:lstStyle/>
          <a:p>
            <a:pPr marL="571500" indent="-342900">
              <a:buFont typeface="Arial" panose="020B0604020202020204" pitchFamily="34" charset="0"/>
              <a:buChar char="•"/>
            </a:pPr>
            <a:r>
              <a:rPr lang="en-GB" dirty="0"/>
              <a:t>Improving the </a:t>
            </a:r>
            <a:r>
              <a:rPr lang="en-150" dirty="0"/>
              <a:t>environment </a:t>
            </a:r>
            <a:r>
              <a:rPr lang="en-GB" dirty="0"/>
              <a:t>for collaboration </a:t>
            </a:r>
            <a:endParaRPr lang="en-150" dirty="0"/>
          </a:p>
          <a:p>
            <a:pPr marL="571500" indent="-342900">
              <a:buFont typeface="Arial" panose="020B0604020202020204" pitchFamily="34" charset="0"/>
              <a:buChar char="•"/>
            </a:pPr>
            <a:r>
              <a:rPr lang="en-GB" dirty="0"/>
              <a:t>Increasing the use of consortium and </a:t>
            </a:r>
            <a:r>
              <a:rPr lang="en-150" dirty="0"/>
              <a:t>basic</a:t>
            </a:r>
            <a:r>
              <a:rPr lang="en-GB" dirty="0"/>
              <a:t> services </a:t>
            </a:r>
            <a:endParaRPr lang="en-150" dirty="0"/>
          </a:p>
          <a:p>
            <a:pPr marL="571500" indent="-342900">
              <a:buFont typeface="Arial" panose="020B0604020202020204" pitchFamily="34" charset="0"/>
              <a:buChar char="•"/>
            </a:pPr>
            <a:r>
              <a:rPr lang="en-GB" dirty="0"/>
              <a:t>Enable the comprehensive implementation of the FAIR principles</a:t>
            </a:r>
            <a:endParaRPr lang="en-150" dirty="0"/>
          </a:p>
          <a:p>
            <a:pPr marL="571500" indent="-342900">
              <a:buFont typeface="Arial" panose="020B0604020202020204" pitchFamily="34" charset="0"/>
              <a:buChar char="•"/>
            </a:pPr>
            <a:r>
              <a:rPr lang="en-GB" dirty="0"/>
              <a:t>Expand</a:t>
            </a:r>
            <a:r>
              <a:rPr lang="en-150" dirty="0" err="1"/>
              <a:t>ing</a:t>
            </a:r>
            <a:r>
              <a:rPr lang="en-GB" dirty="0"/>
              <a:t> international cooperation </a:t>
            </a:r>
            <a:endParaRPr lang="en-150" dirty="0"/>
          </a:p>
          <a:p>
            <a:pPr marL="571500" indent="-342900">
              <a:buFont typeface="Arial" panose="020B0604020202020204" pitchFamily="34" charset="0"/>
              <a:buChar char="•"/>
            </a:pPr>
            <a:r>
              <a:rPr lang="en-GB" dirty="0"/>
              <a:t>Strengthen competence in handling data</a:t>
            </a:r>
            <a:endParaRPr lang="en-150" dirty="0"/>
          </a:p>
          <a:p>
            <a:pPr marL="571500" indent="-342900">
              <a:buFont typeface="Arial" panose="020B0604020202020204" pitchFamily="34" charset="0"/>
              <a:buChar char="•"/>
            </a:pPr>
            <a:r>
              <a:rPr lang="en-GB" dirty="0"/>
              <a:t>Ensuring sustainability through </a:t>
            </a:r>
            <a:r>
              <a:rPr lang="en-150" dirty="0"/>
              <a:t>operating</a:t>
            </a:r>
            <a:r>
              <a:rPr lang="en-GB" dirty="0"/>
              <a:t> models</a:t>
            </a:r>
            <a:endParaRPr lang="en-150" dirty="0"/>
          </a:p>
          <a:p>
            <a:pPr marL="571500" indent="-342900">
              <a:buFont typeface="Arial" panose="020B0604020202020204" pitchFamily="34" charset="0"/>
              <a:buChar char="•"/>
            </a:pPr>
            <a:endParaRPr lang="en-150" dirty="0"/>
          </a:p>
        </p:txBody>
      </p:sp>
      <p:sp>
        <p:nvSpPr>
          <p:cNvPr id="4" name="Foliennummernplatzhalter 3">
            <a:extLst>
              <a:ext uri="{FF2B5EF4-FFF2-40B4-BE49-F238E27FC236}">
                <a16:creationId xmlns:a16="http://schemas.microsoft.com/office/drawing/2014/main" id="{7FC7544A-D056-4D48-AA7D-6AC5D6A81AC8}"/>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de-DE" smtClean="0"/>
              <a:t>29</a:t>
            </a:fld>
            <a:endParaRPr lang="de-DE"/>
          </a:p>
        </p:txBody>
      </p:sp>
      <p:sp>
        <p:nvSpPr>
          <p:cNvPr id="5" name="Textplatzhalter 4">
            <a:extLst>
              <a:ext uri="{FF2B5EF4-FFF2-40B4-BE49-F238E27FC236}">
                <a16:creationId xmlns:a16="http://schemas.microsoft.com/office/drawing/2014/main" id="{FFD5B6E7-BEA5-4808-8E15-17224F7472DD}"/>
              </a:ext>
            </a:extLst>
          </p:cNvPr>
          <p:cNvSpPr>
            <a:spLocks noGrp="1"/>
          </p:cNvSpPr>
          <p:nvPr>
            <p:ph type="body" idx="2"/>
          </p:nvPr>
        </p:nvSpPr>
        <p:spPr/>
        <p:txBody>
          <a:bodyPr/>
          <a:lstStyle/>
          <a:p>
            <a:endParaRPr lang="en-GB"/>
          </a:p>
        </p:txBody>
      </p:sp>
      <p:sp>
        <p:nvSpPr>
          <p:cNvPr id="9" name="Textfeld 8">
            <a:extLst>
              <a:ext uri="{FF2B5EF4-FFF2-40B4-BE49-F238E27FC236}">
                <a16:creationId xmlns:a16="http://schemas.microsoft.com/office/drawing/2014/main" id="{84652A31-E1E2-4684-AE31-1E0212A8DFCF}"/>
              </a:ext>
            </a:extLst>
          </p:cNvPr>
          <p:cNvSpPr txBox="1"/>
          <p:nvPr/>
        </p:nvSpPr>
        <p:spPr>
          <a:xfrm>
            <a:off x="1203267" y="5920175"/>
            <a:ext cx="8780318" cy="307777"/>
          </a:xfrm>
          <a:prstGeom prst="rect">
            <a:avLst/>
          </a:prstGeom>
          <a:noFill/>
        </p:spPr>
        <p:txBody>
          <a:bodyPr wrap="square">
            <a:spAutoFit/>
          </a:bodyPr>
          <a:lstStyle/>
          <a:p>
            <a:r>
              <a:rPr lang="en-150" dirty="0"/>
              <a:t>C</a:t>
            </a:r>
            <a:r>
              <a:rPr lang="en-GB" dirty="0" err="1"/>
              <a:t>ourtesy</a:t>
            </a:r>
            <a:r>
              <a:rPr lang="en-GB" dirty="0"/>
              <a:t> Translation of the, on November 7, 2024, by the Scientific Senate approved German Version</a:t>
            </a:r>
          </a:p>
        </p:txBody>
      </p:sp>
    </p:spTree>
    <p:extLst>
      <p:ext uri="{BB962C8B-B14F-4D97-AF65-F5344CB8AC3E}">
        <p14:creationId xmlns:p14="http://schemas.microsoft.com/office/powerpoint/2010/main" val="305087607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72"/>
        <p:cNvGrpSpPr/>
        <p:nvPr/>
      </p:nvGrpSpPr>
      <p:grpSpPr>
        <a:xfrm>
          <a:off x="0" y="0"/>
          <a:ext cx="0" cy="0"/>
          <a:chOff x="0" y="0"/>
          <a:chExt cx="0" cy="0"/>
        </a:xfrm>
      </p:grpSpPr>
      <p:sp>
        <p:nvSpPr>
          <p:cNvPr id="173" name="Google Shape;173;p3"/>
          <p:cNvSpPr txBox="1">
            <a:spLocks noGrp="1"/>
          </p:cNvSpPr>
          <p:nvPr>
            <p:ph type="ctrTitle"/>
          </p:nvPr>
        </p:nvSpPr>
        <p:spPr>
          <a:xfrm>
            <a:off x="790673" y="1206966"/>
            <a:ext cx="9309768" cy="3326131"/>
          </a:xfrm>
          <a:prstGeom prst="rect">
            <a:avLst/>
          </a:prstGeom>
          <a:noFill/>
          <a:ln>
            <a:noFill/>
          </a:ln>
        </p:spPr>
        <p:txBody>
          <a:bodyPr spcFirstLastPara="1" wrap="square" lIns="0" tIns="0" rIns="0" bIns="0" anchor="t" anchorCtr="0">
            <a:noAutofit/>
          </a:bodyPr>
          <a:lstStyle/>
          <a:p>
            <a:pPr marL="0" lvl="0" indent="0" algn="l" rtl="0">
              <a:lnSpc>
                <a:spcPct val="225000"/>
              </a:lnSpc>
              <a:spcBef>
                <a:spcPts val="0"/>
              </a:spcBef>
              <a:spcAft>
                <a:spcPts val="0"/>
              </a:spcAft>
              <a:buClr>
                <a:schemeClr val="dk1"/>
              </a:buClr>
              <a:buSzPts val="3200"/>
              <a:buFont typeface="Fira Sans Light"/>
              <a:buNone/>
            </a:pPr>
            <a:r>
              <a:rPr lang="de-DE" sz="3200"/>
              <a:t>However, </a:t>
            </a:r>
            <a:r>
              <a:rPr lang="de-DE" sz="3200">
                <a:latin typeface="Fira Sans Medium"/>
                <a:ea typeface="Fira Sans Medium"/>
                <a:cs typeface="Fira Sans Medium"/>
                <a:sym typeface="Fira Sans Medium"/>
              </a:rPr>
              <a:t>significant efforts</a:t>
            </a:r>
            <a:r>
              <a:rPr lang="de-DE" sz="3200"/>
              <a:t> are still required to </a:t>
            </a:r>
            <a:r>
              <a:rPr lang="de-DE" sz="3200">
                <a:solidFill>
                  <a:schemeClr val="dk2"/>
                </a:solidFill>
                <a:latin typeface="Fira Sans Medium"/>
                <a:ea typeface="Fira Sans Medium"/>
                <a:cs typeface="Fira Sans Medium"/>
                <a:sym typeface="Fira Sans Medium"/>
              </a:rPr>
              <a:t>find</a:t>
            </a:r>
            <a:r>
              <a:rPr lang="de-DE" sz="3200"/>
              <a:t> the right data set, </a:t>
            </a:r>
            <a:r>
              <a:rPr lang="de-DE" sz="3200">
                <a:solidFill>
                  <a:schemeClr val="dk2"/>
                </a:solidFill>
                <a:latin typeface="Fira Sans Medium"/>
                <a:ea typeface="Fira Sans Medium"/>
                <a:cs typeface="Fira Sans Medium"/>
                <a:sym typeface="Fira Sans Medium"/>
              </a:rPr>
              <a:t>understand</a:t>
            </a:r>
            <a:r>
              <a:rPr lang="de-DE" sz="3200"/>
              <a:t> it and </a:t>
            </a:r>
            <a:r>
              <a:rPr lang="de-DE" sz="3200">
                <a:solidFill>
                  <a:schemeClr val="dk2"/>
                </a:solidFill>
                <a:latin typeface="Fira Sans Medium"/>
                <a:ea typeface="Fira Sans Medium"/>
                <a:cs typeface="Fira Sans Medium"/>
                <a:sym typeface="Fira Sans Medium"/>
              </a:rPr>
              <a:t>use</a:t>
            </a:r>
            <a:r>
              <a:rPr lang="de-DE" sz="3200"/>
              <a:t> it for the purpose at hand. </a:t>
            </a:r>
            <a:endParaRPr/>
          </a:p>
        </p:txBody>
      </p:sp>
      <p:sp>
        <p:nvSpPr>
          <p:cNvPr id="174" name="Google Shape;174;p3"/>
          <p:cNvSpPr txBox="1">
            <a:spLocks noGrp="1"/>
          </p:cNvSpPr>
          <p:nvPr>
            <p:ph type="body" idx="1"/>
          </p:nvPr>
        </p:nvSpPr>
        <p:spPr>
          <a:xfrm>
            <a:off x="822499" y="4808092"/>
            <a:ext cx="9277942" cy="842942"/>
          </a:xfrm>
          <a:prstGeom prst="rect">
            <a:avLst/>
          </a:prstGeom>
          <a:noFill/>
          <a:ln>
            <a:noFill/>
          </a:ln>
        </p:spPr>
        <p:txBody>
          <a:bodyPr spcFirstLastPara="1" wrap="square" lIns="0" tIns="0" rIns="0" bIns="0" anchor="t" anchorCtr="0">
            <a:noAutofit/>
          </a:bodyPr>
          <a:lstStyle/>
          <a:p>
            <a:pPr marL="0" lvl="0" indent="0" algn="l" rtl="0">
              <a:lnSpc>
                <a:spcPct val="130000"/>
              </a:lnSpc>
              <a:spcBef>
                <a:spcPts val="0"/>
              </a:spcBef>
              <a:spcAft>
                <a:spcPts val="0"/>
              </a:spcAft>
              <a:buClr>
                <a:schemeClr val="dk1"/>
              </a:buClr>
              <a:buSzPts val="2000"/>
              <a:buFont typeface="Fira Sans Medium"/>
              <a:buNone/>
            </a:pPr>
            <a:endParaRPr>
              <a:solidFill>
                <a:srgbClr val="7F7F7F"/>
              </a:solidFill>
            </a:endParaRPr>
          </a:p>
          <a:p>
            <a:pPr marL="0" lvl="0" indent="0" algn="l" rtl="0">
              <a:lnSpc>
                <a:spcPct val="130000"/>
              </a:lnSpc>
              <a:spcBef>
                <a:spcPts val="0"/>
              </a:spcBef>
              <a:spcAft>
                <a:spcPts val="0"/>
              </a:spcAft>
              <a:buClr>
                <a:srgbClr val="7F7F7F"/>
              </a:buClr>
              <a:buSzPts val="2000"/>
              <a:buFont typeface="Fira Sans Light"/>
              <a:buNone/>
            </a:pPr>
            <a:r>
              <a:rPr lang="de-DE">
                <a:solidFill>
                  <a:srgbClr val="7F7F7F"/>
                </a:solidFill>
                <a:latin typeface="Fira Sans Light"/>
                <a:ea typeface="Fira Sans Light"/>
                <a:cs typeface="Fira Sans Light"/>
                <a:sym typeface="Fira Sans Light"/>
              </a:rPr>
              <a:t>see FAIR principles: </a:t>
            </a:r>
            <a:r>
              <a:rPr lang="de-DE" u="sng">
                <a:solidFill>
                  <a:schemeClr val="hlink"/>
                </a:solidFill>
                <a:latin typeface="Fira Sans Light"/>
                <a:ea typeface="Fira Sans Light"/>
                <a:cs typeface="Fira Sans Light"/>
                <a:sym typeface="Fira Sans Light"/>
                <a:hlinkClick r:id="rId3"/>
              </a:rPr>
              <a:t>https://doi.org/10.1038/sdata.2016.18</a:t>
            </a:r>
            <a:endParaRPr>
              <a:latin typeface="Fira Sans Light"/>
              <a:ea typeface="Fira Sans Light"/>
              <a:cs typeface="Fira Sans Light"/>
              <a:sym typeface="Fira Sans Light"/>
            </a:endParaRPr>
          </a:p>
        </p:txBody>
      </p:sp>
      <p:sp>
        <p:nvSpPr>
          <p:cNvPr id="175" name="Google Shape;175;p3"/>
          <p:cNvSpPr txBox="1">
            <a:spLocks noGrp="1"/>
          </p:cNvSpPr>
          <p:nvPr>
            <p:ph type="sldNum" idx="12"/>
          </p:nvPr>
        </p:nvSpPr>
        <p:spPr>
          <a:xfrm>
            <a:off x="11183814" y="6403006"/>
            <a:ext cx="347261" cy="180000"/>
          </a:xfrm>
          <a:prstGeom prst="rect">
            <a:avLst/>
          </a:prstGeom>
          <a:noFill/>
          <a:ln>
            <a:noFill/>
          </a:ln>
        </p:spPr>
        <p:txBody>
          <a:bodyPr spcFirstLastPara="1" wrap="square" lIns="0" tIns="0" rIns="0" bIns="0" anchor="t" anchorCtr="0">
            <a:noAutofit/>
          </a:bodyPr>
          <a:lstStyle/>
          <a:p>
            <a:pPr marL="0" lvl="0" indent="0" algn="r" rtl="0">
              <a:lnSpc>
                <a:spcPct val="140000"/>
              </a:lnSpc>
              <a:spcBef>
                <a:spcPts val="0"/>
              </a:spcBef>
              <a:spcAft>
                <a:spcPts val="0"/>
              </a:spcAft>
              <a:buNone/>
            </a:pPr>
            <a:fld id="{00000000-1234-1234-1234-123412341234}" type="slidenum">
              <a:rPr lang="de-DE"/>
              <a:t>3</a:t>
            </a:fld>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432"/>
        <p:cNvGrpSpPr/>
        <p:nvPr/>
      </p:nvGrpSpPr>
      <p:grpSpPr>
        <a:xfrm>
          <a:off x="0" y="0"/>
          <a:ext cx="0" cy="0"/>
          <a:chOff x="0" y="0"/>
          <a:chExt cx="0" cy="0"/>
        </a:xfrm>
      </p:grpSpPr>
      <p:sp>
        <p:nvSpPr>
          <p:cNvPr id="433" name="Google Shape;433;g3dbed28bfb7_0_23"/>
          <p:cNvSpPr txBox="1">
            <a:spLocks noGrp="1"/>
          </p:cNvSpPr>
          <p:nvPr>
            <p:ph type="title"/>
          </p:nvPr>
        </p:nvSpPr>
        <p:spPr>
          <a:xfrm>
            <a:off x="838198" y="439774"/>
            <a:ext cx="7625081" cy="762600"/>
          </a:xfrm>
          <a:prstGeom prst="rect">
            <a:avLst/>
          </a:prstGeom>
        </p:spPr>
        <p:txBody>
          <a:bodyPr spcFirstLastPara="1" wrap="square" lIns="0" tIns="0" rIns="0" bIns="0" anchor="t" anchorCtr="0">
            <a:noAutofit/>
          </a:bodyPr>
          <a:lstStyle/>
          <a:p>
            <a:pPr marL="0" lvl="0" indent="0" algn="l" rtl="0">
              <a:spcBef>
                <a:spcPts val="0"/>
              </a:spcBef>
              <a:spcAft>
                <a:spcPts val="0"/>
              </a:spcAft>
              <a:buNone/>
            </a:pPr>
            <a:r>
              <a:rPr lang="en-150" dirty="0"/>
              <a:t>Future of NFDI  after BLV</a:t>
            </a:r>
            <a:r>
              <a:rPr lang="de-DE" dirty="0"/>
              <a:t> 2028</a:t>
            </a:r>
          </a:p>
        </p:txBody>
      </p:sp>
      <p:sp>
        <p:nvSpPr>
          <p:cNvPr id="434" name="Google Shape;434;g3dbed28bfb7_0_23"/>
          <p:cNvSpPr txBox="1">
            <a:spLocks noGrp="1"/>
          </p:cNvSpPr>
          <p:nvPr>
            <p:ph type="sldNum" idx="12"/>
          </p:nvPr>
        </p:nvSpPr>
        <p:spPr>
          <a:xfrm>
            <a:off x="11183814" y="6403006"/>
            <a:ext cx="347400" cy="180000"/>
          </a:xfrm>
          <a:prstGeom prst="rect">
            <a:avLst/>
          </a:prstGeom>
        </p:spPr>
        <p:txBody>
          <a:bodyPr spcFirstLastPara="1" wrap="square" lIns="0" tIns="0" rIns="0" bIns="0" anchor="t" anchorCtr="0">
            <a:noAutofit/>
          </a:bodyPr>
          <a:lstStyle/>
          <a:p>
            <a:pPr marL="0" lvl="0" indent="0" algn="r" rtl="0">
              <a:spcBef>
                <a:spcPts val="0"/>
              </a:spcBef>
              <a:spcAft>
                <a:spcPts val="0"/>
              </a:spcAft>
              <a:buClr>
                <a:srgbClr val="000000"/>
              </a:buClr>
              <a:buFont typeface="Arial"/>
              <a:buNone/>
            </a:pPr>
            <a:fld id="{00000000-1234-1234-1234-123412341234}" type="slidenum">
              <a:rPr lang="de-DE"/>
              <a:t>30</a:t>
            </a:fld>
            <a:endParaRPr/>
          </a:p>
        </p:txBody>
      </p:sp>
      <p:sp>
        <p:nvSpPr>
          <p:cNvPr id="6" name="Google Shape;359;p16">
            <a:extLst>
              <a:ext uri="{FF2B5EF4-FFF2-40B4-BE49-F238E27FC236}">
                <a16:creationId xmlns:a16="http://schemas.microsoft.com/office/drawing/2014/main" id="{479FC40C-B005-4B16-9847-690D9D161E8E}"/>
              </a:ext>
            </a:extLst>
          </p:cNvPr>
          <p:cNvSpPr txBox="1"/>
          <p:nvPr/>
        </p:nvSpPr>
        <p:spPr>
          <a:xfrm>
            <a:off x="8153242" y="6021227"/>
            <a:ext cx="3377856" cy="46162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de-DE" sz="1200" dirty="0">
                <a:solidFill>
                  <a:schemeClr val="dk1"/>
                </a:solidFill>
                <a:latin typeface="Fira Sans Light"/>
                <a:ea typeface="Fira Sans Light"/>
                <a:cs typeface="Fira Sans Light"/>
                <a:sym typeface="Fira Sans Light"/>
              </a:rPr>
              <a:t>Source: </a:t>
            </a:r>
            <a:r>
              <a:rPr lang="en-150" sz="1200" dirty="0" err="1">
                <a:solidFill>
                  <a:schemeClr val="dk1"/>
                </a:solidFill>
                <a:latin typeface="Fira Sans Light"/>
                <a:ea typeface="Fira Sans Light"/>
                <a:cs typeface="Fira Sans Light"/>
                <a:sym typeface="Fira Sans Light"/>
              </a:rPr>
              <a:t>Zenodo</a:t>
            </a:r>
            <a:r>
              <a:rPr lang="en-150" sz="1200" dirty="0">
                <a:solidFill>
                  <a:schemeClr val="dk1"/>
                </a:solidFill>
                <a:latin typeface="Fira Sans Light"/>
                <a:ea typeface="Fira Sans Light"/>
                <a:cs typeface="Fira Sans Light"/>
                <a:sym typeface="Fira Sans Light"/>
              </a:rPr>
              <a:t> </a:t>
            </a:r>
            <a:r>
              <a:rPr lang="en-GB" sz="1200" dirty="0">
                <a:solidFill>
                  <a:schemeClr val="dk1"/>
                </a:solidFill>
                <a:latin typeface="Fira Sans Light"/>
                <a:ea typeface="Fira Sans Light"/>
                <a:cs typeface="Fira Sans Light"/>
                <a:sym typeface="Fira Sans Light"/>
              </a:rPr>
              <a:t>DOI: 10.5281/zenodo.13961033</a:t>
            </a:r>
            <a:endParaRPr lang="en-150" sz="1200" dirty="0">
              <a:solidFill>
                <a:schemeClr val="dk1"/>
              </a:solidFill>
              <a:latin typeface="Fira Sans Light"/>
              <a:ea typeface="Fira Sans Light"/>
              <a:cs typeface="Fira Sans Light"/>
              <a:sym typeface="Fira Sans Light"/>
            </a:endParaRPr>
          </a:p>
          <a:p>
            <a:pPr marL="0" marR="0" lvl="0" indent="0" algn="l" rtl="0">
              <a:spcBef>
                <a:spcPts val="0"/>
              </a:spcBef>
              <a:spcAft>
                <a:spcPts val="0"/>
              </a:spcAft>
              <a:buNone/>
            </a:pPr>
            <a:r>
              <a:rPr lang="en-150" sz="1200" dirty="0">
                <a:solidFill>
                  <a:schemeClr val="dk1"/>
                </a:solidFill>
                <a:latin typeface="Fira Sans Light"/>
                <a:sym typeface="Fira Sans Light"/>
              </a:rPr>
              <a:t>Photo</a:t>
            </a:r>
            <a:r>
              <a:rPr lang="en-GB" sz="1200" dirty="0">
                <a:solidFill>
                  <a:schemeClr val="dk1"/>
                </a:solidFill>
                <a:latin typeface="Fira Sans Light"/>
                <a:sym typeface="Fira Sans Light"/>
              </a:rPr>
              <a:t>©</a:t>
            </a:r>
            <a:r>
              <a:rPr lang="en-150" sz="1200" dirty="0">
                <a:solidFill>
                  <a:schemeClr val="dk1"/>
                </a:solidFill>
                <a:latin typeface="Fira Sans Light"/>
                <a:sym typeface="Fira Sans Light"/>
              </a:rPr>
              <a:t>DFG</a:t>
            </a:r>
            <a:endParaRPr dirty="0"/>
          </a:p>
        </p:txBody>
      </p:sp>
      <p:sp>
        <p:nvSpPr>
          <p:cNvPr id="9" name="Google Shape;220;g3dbed28bfb7_0_14">
            <a:extLst>
              <a:ext uri="{FF2B5EF4-FFF2-40B4-BE49-F238E27FC236}">
                <a16:creationId xmlns:a16="http://schemas.microsoft.com/office/drawing/2014/main" id="{A4F0EF9E-6074-4105-8D3A-3B03CC9D0958}"/>
              </a:ext>
            </a:extLst>
          </p:cNvPr>
          <p:cNvSpPr txBox="1">
            <a:spLocks noGrp="1"/>
          </p:cNvSpPr>
          <p:nvPr>
            <p:ph type="body" idx="1"/>
          </p:nvPr>
        </p:nvSpPr>
        <p:spPr>
          <a:xfrm>
            <a:off x="838198" y="1584153"/>
            <a:ext cx="10692900" cy="4351200"/>
          </a:xfrm>
          <a:prstGeom prst="rect">
            <a:avLst/>
          </a:prstGeom>
        </p:spPr>
        <p:txBody>
          <a:bodyPr spcFirstLastPara="1" wrap="square" lIns="0" tIns="0" rIns="0" bIns="0" anchor="t" anchorCtr="0">
            <a:noAutofit/>
          </a:bodyPr>
          <a:lstStyle/>
          <a:p>
            <a:pPr marL="571500" lvl="0" indent="-342900">
              <a:buFont typeface="Arial" panose="020B0604020202020204" pitchFamily="34" charset="0"/>
              <a:buChar char="•"/>
            </a:pPr>
            <a:r>
              <a:rPr lang="de-DE" dirty="0"/>
              <a:t>Needs-</a:t>
            </a:r>
            <a:r>
              <a:rPr lang="de-DE" dirty="0" err="1"/>
              <a:t>based</a:t>
            </a:r>
            <a:r>
              <a:rPr lang="de-DE" dirty="0"/>
              <a:t> </a:t>
            </a:r>
            <a:r>
              <a:rPr lang="de-DE" dirty="0" err="1"/>
              <a:t>approach</a:t>
            </a:r>
            <a:endParaRPr lang="en-150" dirty="0"/>
          </a:p>
          <a:p>
            <a:pPr marL="571500" lvl="0" indent="-342900">
              <a:buFont typeface="Arial" panose="020B0604020202020204" pitchFamily="34" charset="0"/>
              <a:buChar char="•"/>
            </a:pPr>
            <a:r>
              <a:rPr lang="en-150" dirty="0"/>
              <a:t>Cross-cutting services</a:t>
            </a:r>
          </a:p>
          <a:p>
            <a:pPr marL="571500" lvl="0" indent="-342900">
              <a:buFont typeface="Arial" panose="020B0604020202020204" pitchFamily="34" charset="0"/>
              <a:buChar char="•"/>
            </a:pPr>
            <a:r>
              <a:rPr lang="de-DE" dirty="0"/>
              <a:t> Common, interoperable </a:t>
            </a:r>
            <a:r>
              <a:rPr lang="de-DE" dirty="0" err="1"/>
              <a:t>architectures</a:t>
            </a:r>
            <a:endParaRPr lang="en-150" dirty="0"/>
          </a:p>
          <a:p>
            <a:pPr marL="571500" lvl="0" indent="-342900">
              <a:buFont typeface="Arial" panose="020B0604020202020204" pitchFamily="34" charset="0"/>
              <a:buChar char="•"/>
            </a:pPr>
            <a:r>
              <a:rPr lang="en-GB" dirty="0"/>
              <a:t>Long-term, interlinked operational and funding models</a:t>
            </a:r>
            <a:endParaRPr lang="en-150" dirty="0"/>
          </a:p>
          <a:p>
            <a:pPr marL="571500" lvl="0" indent="-342900">
              <a:buFont typeface="Arial" panose="020B0604020202020204" pitchFamily="34" charset="0"/>
              <a:buChar char="•"/>
            </a:pPr>
            <a:r>
              <a:rPr lang="de-DE" dirty="0" err="1"/>
              <a:t>Interoperability</a:t>
            </a:r>
            <a:endParaRPr lang="en-150" dirty="0"/>
          </a:p>
          <a:p>
            <a:pPr marL="571500" lvl="0" indent="-342900">
              <a:buFont typeface="Arial" panose="020B0604020202020204" pitchFamily="34" charset="0"/>
              <a:buChar char="•"/>
            </a:pPr>
            <a:r>
              <a:rPr lang="en-GB" dirty="0"/>
              <a:t>Reliable legal and organisational framework</a:t>
            </a:r>
            <a:endParaRPr lang="en-150" dirty="0"/>
          </a:p>
          <a:p>
            <a:pPr marL="571500" lvl="0" indent="-342900">
              <a:buFont typeface="Arial" panose="020B0604020202020204" pitchFamily="34" charset="0"/>
              <a:buChar char="•"/>
            </a:pPr>
            <a:r>
              <a:rPr lang="de-DE" dirty="0"/>
              <a:t>Digital </a:t>
            </a:r>
            <a:r>
              <a:rPr lang="de-DE" dirty="0" err="1"/>
              <a:t>sovereignty</a:t>
            </a:r>
            <a:endParaRPr lang="en-150" dirty="0"/>
          </a:p>
        </p:txBody>
      </p:sp>
      <p:sp>
        <p:nvSpPr>
          <p:cNvPr id="3" name="Textplatzhalter 2">
            <a:extLst>
              <a:ext uri="{FF2B5EF4-FFF2-40B4-BE49-F238E27FC236}">
                <a16:creationId xmlns:a16="http://schemas.microsoft.com/office/drawing/2014/main" id="{80DC0120-08C7-4F2E-856B-495A43BD180E}"/>
              </a:ext>
            </a:extLst>
          </p:cNvPr>
          <p:cNvSpPr>
            <a:spLocks noGrp="1"/>
          </p:cNvSpPr>
          <p:nvPr>
            <p:ph type="body" idx="2"/>
          </p:nvPr>
        </p:nvSpPr>
        <p:spPr/>
        <p:txBody>
          <a:bodyPr/>
          <a:lstStyle/>
          <a:p>
            <a:r>
              <a:rPr lang="en-150" dirty="0"/>
              <a:t>Funding secured until 2038</a:t>
            </a:r>
            <a:endParaRPr lang="en-GB" dirty="0"/>
          </a:p>
        </p:txBody>
      </p:sp>
      <p:pic>
        <p:nvPicPr>
          <p:cNvPr id="5" name="Grafik 4">
            <a:extLst>
              <a:ext uri="{FF2B5EF4-FFF2-40B4-BE49-F238E27FC236}">
                <a16:creationId xmlns:a16="http://schemas.microsoft.com/office/drawing/2014/main" id="{751E6B6D-B40E-4223-9597-524D10CF0A90}"/>
              </a:ext>
            </a:extLst>
          </p:cNvPr>
          <p:cNvPicPr>
            <a:picLocks noChangeAspect="1"/>
          </p:cNvPicPr>
          <p:nvPr/>
        </p:nvPicPr>
        <p:blipFill>
          <a:blip r:embed="rId3"/>
          <a:stretch>
            <a:fillRect/>
          </a:stretch>
        </p:blipFill>
        <p:spPr>
          <a:xfrm>
            <a:off x="748145" y="4929650"/>
            <a:ext cx="7056659" cy="1765535"/>
          </a:xfrm>
          <a:prstGeom prst="rect">
            <a:avLst/>
          </a:prstGeom>
        </p:spPr>
      </p:pic>
    </p:spTree>
    <p:extLst>
      <p:ext uri="{BB962C8B-B14F-4D97-AF65-F5344CB8AC3E}">
        <p14:creationId xmlns:p14="http://schemas.microsoft.com/office/powerpoint/2010/main" val="290161587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8DCF2FA-C7F9-4527-9EE8-89B4D117D34B}"/>
              </a:ext>
            </a:extLst>
          </p:cNvPr>
          <p:cNvSpPr>
            <a:spLocks noGrp="1"/>
          </p:cNvSpPr>
          <p:nvPr>
            <p:ph type="title"/>
          </p:nvPr>
        </p:nvSpPr>
        <p:spPr/>
        <p:txBody>
          <a:bodyPr/>
          <a:lstStyle/>
          <a:p>
            <a:r>
              <a:rPr lang="en-150" dirty="0"/>
              <a:t>I</a:t>
            </a:r>
            <a:r>
              <a:rPr lang="en-GB" dirty="0" err="1"/>
              <a:t>mplementation</a:t>
            </a:r>
            <a:r>
              <a:rPr lang="en-GB" dirty="0"/>
              <a:t> of </a:t>
            </a:r>
            <a:r>
              <a:rPr lang="en-150" dirty="0"/>
              <a:t>Internal </a:t>
            </a:r>
            <a:r>
              <a:rPr lang="en-GB" dirty="0"/>
              <a:t>Strategy 2025/2026</a:t>
            </a:r>
          </a:p>
        </p:txBody>
      </p:sp>
      <p:sp>
        <p:nvSpPr>
          <p:cNvPr id="3" name="Textplatzhalter 2">
            <a:extLst>
              <a:ext uri="{FF2B5EF4-FFF2-40B4-BE49-F238E27FC236}">
                <a16:creationId xmlns:a16="http://schemas.microsoft.com/office/drawing/2014/main" id="{D598BD50-44EB-415D-9123-2B1D78C4C0FB}"/>
              </a:ext>
            </a:extLst>
          </p:cNvPr>
          <p:cNvSpPr>
            <a:spLocks noGrp="1"/>
          </p:cNvSpPr>
          <p:nvPr>
            <p:ph type="body" idx="1"/>
          </p:nvPr>
        </p:nvSpPr>
        <p:spPr>
          <a:xfrm>
            <a:off x="838199" y="1637653"/>
            <a:ext cx="10692875" cy="4351338"/>
          </a:xfrm>
          <a:noFill/>
          <a:ln>
            <a:noFill/>
          </a:ln>
        </p:spPr>
        <p:txBody>
          <a:bodyPr spcFirstLastPara="1" wrap="square" lIns="0" tIns="0" rIns="0" bIns="0" anchor="t" anchorCtr="0">
            <a:noAutofit/>
          </a:bodyPr>
          <a:lstStyle/>
          <a:p>
            <a:pPr marL="571500" indent="-342900">
              <a:buFont typeface="Arial" panose="020B0604020202020204" pitchFamily="34" charset="0"/>
              <a:buChar char="•"/>
            </a:pPr>
            <a:r>
              <a:rPr lang="en-GB" dirty="0"/>
              <a:t>Increasing the use of consortium and core services: </a:t>
            </a:r>
            <a:endParaRPr lang="en-150" dirty="0"/>
          </a:p>
          <a:p>
            <a:pPr marL="1028700" lvl="1">
              <a:buFont typeface="Arial" panose="020B0604020202020204" pitchFamily="34" charset="0"/>
              <a:buChar char="•"/>
            </a:pPr>
            <a:r>
              <a:rPr lang="en-GB" dirty="0"/>
              <a:t>criteria and governance process for the NFDI service portfolio.  </a:t>
            </a:r>
            <a:endParaRPr lang="en-150" dirty="0"/>
          </a:p>
          <a:p>
            <a:pPr marL="571500" indent="-342900">
              <a:buFont typeface="Arial" panose="020B0604020202020204" pitchFamily="34" charset="0"/>
              <a:buChar char="•"/>
            </a:pPr>
            <a:r>
              <a:rPr lang="en-GB" dirty="0"/>
              <a:t>Increasing the use of consortium and core services:</a:t>
            </a:r>
            <a:endParaRPr lang="en-150" dirty="0"/>
          </a:p>
          <a:p>
            <a:pPr marL="1028700" lvl="1">
              <a:buFont typeface="Arial" panose="020B0604020202020204" pitchFamily="34" charset="0"/>
              <a:buChar char="•"/>
            </a:pPr>
            <a:r>
              <a:rPr lang="en-GB" dirty="0"/>
              <a:t> Website for the NFDI service portfolio </a:t>
            </a:r>
            <a:endParaRPr lang="en-150" dirty="0"/>
          </a:p>
          <a:p>
            <a:pPr marL="571500" indent="-342900">
              <a:buFont typeface="Arial" panose="020B0604020202020204" pitchFamily="34" charset="0"/>
              <a:buChar char="•"/>
            </a:pPr>
            <a:r>
              <a:rPr lang="en-GB" dirty="0"/>
              <a:t>Expanding international cooperation: </a:t>
            </a:r>
            <a:endParaRPr lang="en-150" dirty="0"/>
          </a:p>
          <a:p>
            <a:pPr marL="1028700" lvl="1">
              <a:buFont typeface="Arial" panose="020B0604020202020204" pitchFamily="34" charset="0"/>
              <a:buChar char="•"/>
            </a:pPr>
            <a:r>
              <a:rPr lang="en-GB" dirty="0"/>
              <a:t>Position paper on linking NFDI standardisation activities with European initiatives. </a:t>
            </a:r>
            <a:endParaRPr lang="en-150" dirty="0"/>
          </a:p>
          <a:p>
            <a:pPr marL="571500" indent="-342900">
              <a:buFont typeface="Arial" panose="020B0604020202020204" pitchFamily="34" charset="0"/>
              <a:buChar char="•"/>
            </a:pPr>
            <a:r>
              <a:rPr lang="en-GB" dirty="0"/>
              <a:t>Strengthening data literacy: </a:t>
            </a:r>
            <a:endParaRPr lang="en-150" dirty="0"/>
          </a:p>
          <a:p>
            <a:pPr marL="1028700" lvl="1">
              <a:buFont typeface="Arial" panose="020B0604020202020204" pitchFamily="34" charset="0"/>
              <a:buChar char="•"/>
            </a:pPr>
            <a:r>
              <a:rPr lang="en-GB" dirty="0"/>
              <a:t>Compilation of training opportunities on nfdi.de. </a:t>
            </a:r>
            <a:endParaRPr lang="en-150" dirty="0"/>
          </a:p>
        </p:txBody>
      </p:sp>
      <p:sp>
        <p:nvSpPr>
          <p:cNvPr id="4" name="Foliennummernplatzhalter 3">
            <a:extLst>
              <a:ext uri="{FF2B5EF4-FFF2-40B4-BE49-F238E27FC236}">
                <a16:creationId xmlns:a16="http://schemas.microsoft.com/office/drawing/2014/main" id="{8A14A823-6D14-4779-9E79-A530BD16755B}"/>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de-DE" smtClean="0"/>
              <a:t>31</a:t>
            </a:fld>
            <a:endParaRPr lang="de-DE"/>
          </a:p>
        </p:txBody>
      </p:sp>
      <p:sp>
        <p:nvSpPr>
          <p:cNvPr id="6" name="Textplatzhalter 5">
            <a:extLst>
              <a:ext uri="{FF2B5EF4-FFF2-40B4-BE49-F238E27FC236}">
                <a16:creationId xmlns:a16="http://schemas.microsoft.com/office/drawing/2014/main" id="{F7DB0EBE-9FD9-4446-8983-7C252DB13F4E}"/>
              </a:ext>
            </a:extLst>
          </p:cNvPr>
          <p:cNvSpPr>
            <a:spLocks noGrp="1"/>
          </p:cNvSpPr>
          <p:nvPr>
            <p:ph type="body" idx="3"/>
          </p:nvPr>
        </p:nvSpPr>
        <p:spPr>
          <a:xfrm>
            <a:off x="838199" y="805100"/>
            <a:ext cx="7665721" cy="601662"/>
          </a:xfrm>
        </p:spPr>
        <p:txBody>
          <a:bodyPr/>
          <a:lstStyle/>
          <a:p>
            <a:r>
              <a:rPr lang="en-GB" dirty="0"/>
              <a:t>Consortium Assembly has establish</a:t>
            </a:r>
            <a:r>
              <a:rPr lang="en-150" dirty="0"/>
              <a:t>ed</a:t>
            </a:r>
            <a:r>
              <a:rPr lang="en-GB" dirty="0"/>
              <a:t> four projects</a:t>
            </a:r>
            <a:r>
              <a:rPr lang="en-150" dirty="0"/>
              <a:t> </a:t>
            </a:r>
          </a:p>
        </p:txBody>
      </p:sp>
    </p:spTree>
    <p:extLst>
      <p:ext uri="{BB962C8B-B14F-4D97-AF65-F5344CB8AC3E}">
        <p14:creationId xmlns:p14="http://schemas.microsoft.com/office/powerpoint/2010/main" val="115069396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432"/>
        <p:cNvGrpSpPr/>
        <p:nvPr/>
      </p:nvGrpSpPr>
      <p:grpSpPr>
        <a:xfrm>
          <a:off x="0" y="0"/>
          <a:ext cx="0" cy="0"/>
          <a:chOff x="0" y="0"/>
          <a:chExt cx="0" cy="0"/>
        </a:xfrm>
      </p:grpSpPr>
      <p:sp>
        <p:nvSpPr>
          <p:cNvPr id="433" name="Google Shape;433;g3dbed28bfb7_0_23"/>
          <p:cNvSpPr txBox="1">
            <a:spLocks noGrp="1"/>
          </p:cNvSpPr>
          <p:nvPr>
            <p:ph type="title"/>
          </p:nvPr>
        </p:nvSpPr>
        <p:spPr>
          <a:xfrm>
            <a:off x="838199" y="439774"/>
            <a:ext cx="7218300" cy="762600"/>
          </a:xfrm>
          <a:prstGeom prst="rect">
            <a:avLst/>
          </a:prstGeom>
        </p:spPr>
        <p:txBody>
          <a:bodyPr spcFirstLastPara="1" wrap="square" lIns="0" tIns="0" rIns="0" bIns="0" anchor="t" anchorCtr="0">
            <a:noAutofit/>
          </a:bodyPr>
          <a:lstStyle/>
          <a:p>
            <a:pPr marL="0" lvl="0" indent="0" algn="l" rtl="0">
              <a:spcBef>
                <a:spcPts val="0"/>
              </a:spcBef>
              <a:spcAft>
                <a:spcPts val="0"/>
              </a:spcAft>
              <a:buNone/>
            </a:pPr>
            <a:r>
              <a:rPr lang="de-DE" dirty="0"/>
              <a:t>Future </a:t>
            </a:r>
            <a:r>
              <a:rPr lang="de-DE" dirty="0" err="1"/>
              <a:t>of</a:t>
            </a:r>
            <a:r>
              <a:rPr lang="de-DE" dirty="0"/>
              <a:t> NFDI</a:t>
            </a:r>
            <a:endParaRPr dirty="0"/>
          </a:p>
        </p:txBody>
      </p:sp>
      <p:sp>
        <p:nvSpPr>
          <p:cNvPr id="434" name="Google Shape;434;g3dbed28bfb7_0_23"/>
          <p:cNvSpPr txBox="1">
            <a:spLocks noGrp="1"/>
          </p:cNvSpPr>
          <p:nvPr>
            <p:ph type="sldNum" idx="12"/>
          </p:nvPr>
        </p:nvSpPr>
        <p:spPr>
          <a:xfrm>
            <a:off x="11183814" y="6403006"/>
            <a:ext cx="347400" cy="180000"/>
          </a:xfrm>
          <a:prstGeom prst="rect">
            <a:avLst/>
          </a:prstGeom>
        </p:spPr>
        <p:txBody>
          <a:bodyPr spcFirstLastPara="1" wrap="square" lIns="0" tIns="0" rIns="0" bIns="0" anchor="t" anchorCtr="0">
            <a:noAutofit/>
          </a:bodyPr>
          <a:lstStyle/>
          <a:p>
            <a:pPr marL="0" lvl="0" indent="0" algn="r" rtl="0">
              <a:spcBef>
                <a:spcPts val="0"/>
              </a:spcBef>
              <a:spcAft>
                <a:spcPts val="0"/>
              </a:spcAft>
              <a:buClr>
                <a:srgbClr val="000000"/>
              </a:buClr>
              <a:buFont typeface="Arial"/>
              <a:buNone/>
            </a:pPr>
            <a:fld id="{00000000-1234-1234-1234-123412341234}" type="slidenum">
              <a:rPr lang="de-DE"/>
              <a:t>32</a:t>
            </a:fld>
            <a:endParaRPr/>
          </a:p>
        </p:txBody>
      </p:sp>
      <p:sp>
        <p:nvSpPr>
          <p:cNvPr id="435" name="Google Shape;435;g3dbed28bfb7_0_23"/>
          <p:cNvSpPr txBox="1">
            <a:spLocks noGrp="1"/>
          </p:cNvSpPr>
          <p:nvPr>
            <p:ph type="body" idx="2"/>
          </p:nvPr>
        </p:nvSpPr>
        <p:spPr>
          <a:xfrm>
            <a:off x="838199" y="805100"/>
            <a:ext cx="7218300" cy="601800"/>
          </a:xfrm>
          <a:prstGeom prst="rect">
            <a:avLst/>
          </a:prstGeom>
        </p:spPr>
        <p:txBody>
          <a:bodyPr spcFirstLastPara="1" wrap="square" lIns="0" tIns="0" rIns="0" bIns="0" anchor="t" anchorCtr="0">
            <a:noAutofit/>
          </a:bodyPr>
          <a:lstStyle/>
          <a:p>
            <a:pPr marL="0" lvl="0" indent="0" algn="l" rtl="0">
              <a:spcBef>
                <a:spcPts val="0"/>
              </a:spcBef>
              <a:spcAft>
                <a:spcPts val="0"/>
              </a:spcAft>
              <a:buNone/>
            </a:pPr>
            <a:endParaRPr/>
          </a:p>
        </p:txBody>
      </p:sp>
      <p:pic>
        <p:nvPicPr>
          <p:cNvPr id="436" name="Google Shape;436;g3dbed28bfb7_0_23"/>
          <p:cNvPicPr preferRelativeResize="0"/>
          <p:nvPr/>
        </p:nvPicPr>
        <p:blipFill>
          <a:blip r:embed="rId3">
            <a:alphaModFix/>
          </a:blip>
          <a:stretch>
            <a:fillRect/>
          </a:stretch>
        </p:blipFill>
        <p:spPr>
          <a:xfrm>
            <a:off x="152400" y="1559300"/>
            <a:ext cx="11887199" cy="3983680"/>
          </a:xfrm>
          <a:prstGeom prst="rect">
            <a:avLst/>
          </a:prstGeom>
          <a:noFill/>
          <a:ln>
            <a:noFill/>
          </a:ln>
        </p:spPr>
      </p:pic>
      <p:sp>
        <p:nvSpPr>
          <p:cNvPr id="6" name="Textfeld 5">
            <a:extLst>
              <a:ext uri="{FF2B5EF4-FFF2-40B4-BE49-F238E27FC236}">
                <a16:creationId xmlns:a16="http://schemas.microsoft.com/office/drawing/2014/main" id="{5E5A713F-49C2-4B82-8D24-5BEEC593AD48}"/>
              </a:ext>
            </a:extLst>
          </p:cNvPr>
          <p:cNvSpPr txBox="1"/>
          <p:nvPr/>
        </p:nvSpPr>
        <p:spPr>
          <a:xfrm>
            <a:off x="3158836" y="2177935"/>
            <a:ext cx="540533" cy="338554"/>
          </a:xfrm>
          <a:prstGeom prst="rect">
            <a:avLst/>
          </a:prstGeom>
          <a:noFill/>
        </p:spPr>
        <p:txBody>
          <a:bodyPr wrap="none" rtlCol="0">
            <a:spAutoFit/>
          </a:bodyPr>
          <a:lstStyle/>
          <a:p>
            <a:r>
              <a:rPr lang="en-150" sz="1600" b="1" dirty="0">
                <a:solidFill>
                  <a:srgbClr val="515F74"/>
                </a:solidFill>
                <a:latin typeface="Arial Narrow" panose="020B0606020202030204" pitchFamily="34" charset="0"/>
              </a:rPr>
              <a:t>Now</a:t>
            </a:r>
            <a:endParaRPr lang="en-GB" sz="1600" b="1" dirty="0">
              <a:solidFill>
                <a:srgbClr val="515F74"/>
              </a:solidFill>
              <a:latin typeface="Arial Narrow" panose="020B0606020202030204" pitchFamily="34" charset="0"/>
            </a:endParaRPr>
          </a:p>
        </p:txBody>
      </p:sp>
      <p:sp>
        <p:nvSpPr>
          <p:cNvPr id="7" name="Textfeld 6">
            <a:extLst>
              <a:ext uri="{FF2B5EF4-FFF2-40B4-BE49-F238E27FC236}">
                <a16:creationId xmlns:a16="http://schemas.microsoft.com/office/drawing/2014/main" id="{806219C1-F356-4CAD-A5A5-60A4432CDAF6}"/>
              </a:ext>
            </a:extLst>
          </p:cNvPr>
          <p:cNvSpPr txBox="1"/>
          <p:nvPr/>
        </p:nvSpPr>
        <p:spPr>
          <a:xfrm>
            <a:off x="3585556" y="4990923"/>
            <a:ext cx="1164101" cy="338554"/>
          </a:xfrm>
          <a:prstGeom prst="rect">
            <a:avLst/>
          </a:prstGeom>
          <a:noFill/>
        </p:spPr>
        <p:txBody>
          <a:bodyPr wrap="none" rtlCol="0">
            <a:spAutoFit/>
          </a:bodyPr>
          <a:lstStyle/>
          <a:p>
            <a:r>
              <a:rPr lang="en-150" sz="1600" dirty="0">
                <a:solidFill>
                  <a:srgbClr val="515F74"/>
                </a:solidFill>
                <a:latin typeface="Arial Narrow" panose="020B0606020202030204" pitchFamily="34" charset="0"/>
              </a:rPr>
              <a:t>BLV decision</a:t>
            </a:r>
            <a:endParaRPr lang="en-GB" sz="1600" dirty="0">
              <a:solidFill>
                <a:srgbClr val="515F74"/>
              </a:solidFill>
              <a:latin typeface="Arial Narrow" panose="020B0606020202030204" pitchFamily="34" charset="0"/>
            </a:endParaRPr>
          </a:p>
        </p:txBody>
      </p:sp>
    </p:spTree>
    <p:extLst>
      <p:ext uri="{BB962C8B-B14F-4D97-AF65-F5344CB8AC3E}">
        <p14:creationId xmlns:p14="http://schemas.microsoft.com/office/powerpoint/2010/main" val="177219413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441"/>
        <p:cNvGrpSpPr/>
        <p:nvPr/>
      </p:nvGrpSpPr>
      <p:grpSpPr>
        <a:xfrm>
          <a:off x="0" y="0"/>
          <a:ext cx="0" cy="0"/>
          <a:chOff x="0" y="0"/>
          <a:chExt cx="0" cy="0"/>
        </a:xfrm>
      </p:grpSpPr>
      <p:sp>
        <p:nvSpPr>
          <p:cNvPr id="442" name="Google Shape;442;p20" descr="$PPTXTitle"/>
          <p:cNvSpPr txBox="1">
            <a:spLocks noGrp="1"/>
          </p:cNvSpPr>
          <p:nvPr>
            <p:ph type="title"/>
          </p:nvPr>
        </p:nvSpPr>
        <p:spPr>
          <a:xfrm>
            <a:off x="838200" y="439774"/>
            <a:ext cx="10515600" cy="382156"/>
          </a:xfrm>
          <a:prstGeom prst="rect">
            <a:avLst/>
          </a:prstGeom>
          <a:noFill/>
          <a:ln>
            <a:noFill/>
          </a:ln>
        </p:spPr>
        <p:txBody>
          <a:bodyPr spcFirstLastPara="1" wrap="square" lIns="0" tIns="12700" rIns="0" bIns="0" anchor="t" anchorCtr="0">
            <a:spAutoFit/>
          </a:bodyPr>
          <a:lstStyle/>
          <a:p>
            <a:pPr marL="12700" lvl="0" indent="0" algn="l" rtl="0">
              <a:lnSpc>
                <a:spcPct val="100000"/>
              </a:lnSpc>
              <a:spcBef>
                <a:spcPts val="0"/>
              </a:spcBef>
              <a:spcAft>
                <a:spcPts val="0"/>
              </a:spcAft>
              <a:buClr>
                <a:srgbClr val="09B9EF"/>
              </a:buClr>
              <a:buSzPts val="2400"/>
              <a:buFont typeface="Fira Sans Medium"/>
              <a:buNone/>
            </a:pPr>
            <a:r>
              <a:rPr lang="de-DE"/>
              <a:t>Social networks</a:t>
            </a:r>
            <a:endParaRPr/>
          </a:p>
        </p:txBody>
      </p:sp>
      <p:sp>
        <p:nvSpPr>
          <p:cNvPr id="443" name="Google Shape;443;p20"/>
          <p:cNvSpPr txBox="1"/>
          <p:nvPr/>
        </p:nvSpPr>
        <p:spPr>
          <a:xfrm>
            <a:off x="3360125" y="1710990"/>
            <a:ext cx="5158740" cy="935513"/>
          </a:xfrm>
          <a:prstGeom prst="rect">
            <a:avLst/>
          </a:prstGeom>
          <a:noFill/>
          <a:ln>
            <a:noFill/>
          </a:ln>
        </p:spPr>
        <p:txBody>
          <a:bodyPr spcFirstLastPara="1" wrap="square" lIns="0" tIns="12050" rIns="0" bIns="0" anchor="t" anchorCtr="0">
            <a:spAutoFit/>
          </a:bodyPr>
          <a:lstStyle/>
          <a:p>
            <a:pPr marL="12700" marR="0" lvl="0" indent="0" algn="ctr" rtl="0">
              <a:lnSpc>
                <a:spcPct val="100000"/>
              </a:lnSpc>
              <a:spcBef>
                <a:spcPts val="0"/>
              </a:spcBef>
              <a:spcAft>
                <a:spcPts val="0"/>
              </a:spcAft>
              <a:buNone/>
            </a:pPr>
            <a:r>
              <a:rPr lang="de-DE" sz="4000">
                <a:solidFill>
                  <a:srgbClr val="45536B"/>
                </a:solidFill>
                <a:latin typeface="Fira Sans Medium"/>
                <a:ea typeface="Fira Sans Medium"/>
                <a:cs typeface="Fira Sans Medium"/>
                <a:sym typeface="Fira Sans Medium"/>
              </a:rPr>
              <a:t>For a FAIR data future.</a:t>
            </a:r>
            <a:br>
              <a:rPr lang="de-DE" sz="4000">
                <a:solidFill>
                  <a:schemeClr val="dk1"/>
                </a:solidFill>
                <a:latin typeface="Fira Sans Medium"/>
                <a:ea typeface="Fira Sans Medium"/>
                <a:cs typeface="Fira Sans Medium"/>
                <a:sym typeface="Fira Sans Medium"/>
              </a:rPr>
            </a:br>
            <a:r>
              <a:rPr lang="de-DE" sz="2000" u="sng">
                <a:solidFill>
                  <a:srgbClr val="45536B"/>
                </a:solidFill>
                <a:latin typeface="Fira Sans Medium"/>
                <a:ea typeface="Fira Sans Medium"/>
                <a:cs typeface="Fira Sans Medium"/>
                <a:sym typeface="Fira Sans Medium"/>
                <a:hlinkClick r:id="rId3">
                  <a:extLst>
                    <a:ext uri="{A12FA001-AC4F-418D-AE19-62706E023703}">
                      <ahyp:hlinkClr xmlns:ahyp="http://schemas.microsoft.com/office/drawing/2018/hyperlinkcolor" val="tx"/>
                    </a:ext>
                  </a:extLst>
                </a:hlinkClick>
              </a:rPr>
              <a:t>www.nfdi.de</a:t>
            </a:r>
            <a:endParaRPr sz="2000">
              <a:solidFill>
                <a:schemeClr val="dk1"/>
              </a:solidFill>
              <a:latin typeface="Fira Sans Medium"/>
              <a:ea typeface="Fira Sans Medium"/>
              <a:cs typeface="Fira Sans Medium"/>
              <a:sym typeface="Fira Sans Medium"/>
            </a:endParaRPr>
          </a:p>
        </p:txBody>
      </p:sp>
      <p:sp>
        <p:nvSpPr>
          <p:cNvPr id="444" name="Google Shape;444;p20"/>
          <p:cNvSpPr txBox="1"/>
          <p:nvPr/>
        </p:nvSpPr>
        <p:spPr>
          <a:xfrm>
            <a:off x="825500" y="6399377"/>
            <a:ext cx="2974340" cy="177800"/>
          </a:xfrm>
          <a:prstGeom prst="rect">
            <a:avLst/>
          </a:prstGeom>
          <a:noFill/>
          <a:ln>
            <a:noFill/>
          </a:ln>
        </p:spPr>
        <p:txBody>
          <a:bodyPr spcFirstLastPara="1" wrap="square" lIns="0" tIns="12050" rIns="0" bIns="0" anchor="t" anchorCtr="0">
            <a:spAutoFit/>
          </a:bodyPr>
          <a:lstStyle/>
          <a:p>
            <a:pPr marL="12700" marR="0" lvl="0" indent="0" algn="l" rtl="0">
              <a:lnSpc>
                <a:spcPct val="100000"/>
              </a:lnSpc>
              <a:spcBef>
                <a:spcPts val="0"/>
              </a:spcBef>
              <a:spcAft>
                <a:spcPts val="0"/>
              </a:spcAft>
              <a:buNone/>
            </a:pPr>
            <a:r>
              <a:rPr lang="de-DE" sz="1000">
                <a:solidFill>
                  <a:srgbClr val="89939C"/>
                </a:solidFill>
                <a:latin typeface="Fira Sans Medium"/>
                <a:ea typeface="Fira Sans Medium"/>
                <a:cs typeface="Fira Sans Medium"/>
                <a:sym typeface="Fira Sans Medium"/>
              </a:rPr>
              <a:t>Nationale Forschungsdateninfrastruktur (NFDI) e.V.</a:t>
            </a:r>
            <a:endParaRPr sz="1000">
              <a:solidFill>
                <a:schemeClr val="dk1"/>
              </a:solidFill>
              <a:latin typeface="Fira Sans Medium"/>
              <a:ea typeface="Fira Sans Medium"/>
              <a:cs typeface="Fira Sans Medium"/>
              <a:sym typeface="Fira Sans Medium"/>
            </a:endParaRPr>
          </a:p>
        </p:txBody>
      </p:sp>
      <p:sp>
        <p:nvSpPr>
          <p:cNvPr id="445" name="Google Shape;445;p20"/>
          <p:cNvSpPr txBox="1"/>
          <p:nvPr/>
        </p:nvSpPr>
        <p:spPr>
          <a:xfrm>
            <a:off x="7924800" y="4685980"/>
            <a:ext cx="992504" cy="259045"/>
          </a:xfrm>
          <a:prstGeom prst="rect">
            <a:avLst/>
          </a:prstGeom>
          <a:noFill/>
          <a:ln>
            <a:noFill/>
          </a:ln>
        </p:spPr>
        <p:txBody>
          <a:bodyPr spcFirstLastPara="1" wrap="square" lIns="0" tIns="12700" rIns="0" bIns="0" anchor="t" anchorCtr="0">
            <a:spAutoFit/>
          </a:bodyPr>
          <a:lstStyle/>
          <a:p>
            <a:pPr marL="12700" marR="0" lvl="0" indent="0" algn="l" rtl="0">
              <a:lnSpc>
                <a:spcPct val="100000"/>
              </a:lnSpc>
              <a:spcBef>
                <a:spcPts val="0"/>
              </a:spcBef>
              <a:spcAft>
                <a:spcPts val="0"/>
              </a:spcAft>
              <a:buNone/>
            </a:pPr>
            <a:r>
              <a:rPr lang="de-DE" sz="1600" u="sng">
                <a:solidFill>
                  <a:srgbClr val="09B9EF"/>
                </a:solidFill>
                <a:latin typeface="Fira Sans Medium"/>
                <a:ea typeface="Fira Sans Medium"/>
                <a:cs typeface="Fira Sans Medium"/>
                <a:sym typeface="Fira Sans Medium"/>
                <a:hlinkClick r:id="rId4">
                  <a:extLst>
                    <a:ext uri="{A12FA001-AC4F-418D-AE19-62706E023703}">
                      <ahyp:hlinkClr xmlns:ahyp="http://schemas.microsoft.com/office/drawing/2018/hyperlinkcolor" val="tx"/>
                    </a:ext>
                  </a:extLst>
                </a:hlinkClick>
              </a:rPr>
              <a:t>LinkedIn</a:t>
            </a:r>
            <a:endParaRPr sz="1600">
              <a:solidFill>
                <a:schemeClr val="dk1"/>
              </a:solidFill>
              <a:latin typeface="Fira Sans Medium"/>
              <a:ea typeface="Fira Sans Medium"/>
              <a:cs typeface="Fira Sans Medium"/>
              <a:sym typeface="Fira Sans Medium"/>
            </a:endParaRPr>
          </a:p>
        </p:txBody>
      </p:sp>
      <p:grpSp>
        <p:nvGrpSpPr>
          <p:cNvPr id="446" name="Google Shape;446;p20"/>
          <p:cNvGrpSpPr/>
          <p:nvPr/>
        </p:nvGrpSpPr>
        <p:grpSpPr>
          <a:xfrm>
            <a:off x="3215954" y="3428561"/>
            <a:ext cx="1152525" cy="1039494"/>
            <a:chOff x="3287648" y="4327144"/>
            <a:chExt cx="1152525" cy="1039494"/>
          </a:xfrm>
        </p:grpSpPr>
        <p:sp>
          <p:nvSpPr>
            <p:cNvPr id="447" name="Google Shape;447;p20"/>
            <p:cNvSpPr/>
            <p:nvPr/>
          </p:nvSpPr>
          <p:spPr>
            <a:xfrm>
              <a:off x="3287648" y="4327144"/>
              <a:ext cx="1152525" cy="1039494"/>
            </a:xfrm>
            <a:custGeom>
              <a:avLst/>
              <a:gdLst/>
              <a:ahLst/>
              <a:cxnLst/>
              <a:rect l="l" t="t" r="r" b="b"/>
              <a:pathLst>
                <a:path w="1152525" h="1039495" extrusionOk="0">
                  <a:moveTo>
                    <a:pt x="576072" y="0"/>
                  </a:moveTo>
                  <a:lnTo>
                    <a:pt x="526369" y="1907"/>
                  </a:lnTo>
                  <a:lnTo>
                    <a:pt x="477839" y="7526"/>
                  </a:lnTo>
                  <a:lnTo>
                    <a:pt x="430657" y="16699"/>
                  </a:lnTo>
                  <a:lnTo>
                    <a:pt x="384993" y="29272"/>
                  </a:lnTo>
                  <a:lnTo>
                    <a:pt x="341022" y="45087"/>
                  </a:lnTo>
                  <a:lnTo>
                    <a:pt x="298917" y="63990"/>
                  </a:lnTo>
                  <a:lnTo>
                    <a:pt x="258850" y="85824"/>
                  </a:lnTo>
                  <a:lnTo>
                    <a:pt x="220994" y="110433"/>
                  </a:lnTo>
                  <a:lnTo>
                    <a:pt x="185522" y="137661"/>
                  </a:lnTo>
                  <a:lnTo>
                    <a:pt x="152608" y="167353"/>
                  </a:lnTo>
                  <a:lnTo>
                    <a:pt x="122424" y="199352"/>
                  </a:lnTo>
                  <a:lnTo>
                    <a:pt x="95144" y="233501"/>
                  </a:lnTo>
                  <a:lnTo>
                    <a:pt x="70939" y="269647"/>
                  </a:lnTo>
                  <a:lnTo>
                    <a:pt x="49984" y="307631"/>
                  </a:lnTo>
                  <a:lnTo>
                    <a:pt x="32451" y="347299"/>
                  </a:lnTo>
                  <a:lnTo>
                    <a:pt x="18513" y="388494"/>
                  </a:lnTo>
                  <a:lnTo>
                    <a:pt x="8343" y="431060"/>
                  </a:lnTo>
                  <a:lnTo>
                    <a:pt x="2114" y="474842"/>
                  </a:lnTo>
                  <a:lnTo>
                    <a:pt x="0" y="519684"/>
                  </a:lnTo>
                  <a:lnTo>
                    <a:pt x="2114" y="564544"/>
                  </a:lnTo>
                  <a:lnTo>
                    <a:pt x="8343" y="608343"/>
                  </a:lnTo>
                  <a:lnTo>
                    <a:pt x="18513" y="650924"/>
                  </a:lnTo>
                  <a:lnTo>
                    <a:pt x="32451" y="692133"/>
                  </a:lnTo>
                  <a:lnTo>
                    <a:pt x="49984" y="731812"/>
                  </a:lnTo>
                  <a:lnTo>
                    <a:pt x="70939" y="769807"/>
                  </a:lnTo>
                  <a:lnTo>
                    <a:pt x="95144" y="805961"/>
                  </a:lnTo>
                  <a:lnTo>
                    <a:pt x="122424" y="840118"/>
                  </a:lnTo>
                  <a:lnTo>
                    <a:pt x="152608" y="872123"/>
                  </a:lnTo>
                  <a:lnTo>
                    <a:pt x="185522" y="901819"/>
                  </a:lnTo>
                  <a:lnTo>
                    <a:pt x="220994" y="929051"/>
                  </a:lnTo>
                  <a:lnTo>
                    <a:pt x="258850" y="953664"/>
                  </a:lnTo>
                  <a:lnTo>
                    <a:pt x="298917" y="975500"/>
                  </a:lnTo>
                  <a:lnTo>
                    <a:pt x="341022" y="994404"/>
                  </a:lnTo>
                  <a:lnTo>
                    <a:pt x="384993" y="1010221"/>
                  </a:lnTo>
                  <a:lnTo>
                    <a:pt x="430657" y="1022794"/>
                  </a:lnTo>
                  <a:lnTo>
                    <a:pt x="477839" y="1031968"/>
                  </a:lnTo>
                  <a:lnTo>
                    <a:pt x="526369" y="1037587"/>
                  </a:lnTo>
                  <a:lnTo>
                    <a:pt x="576072" y="1039495"/>
                  </a:lnTo>
                  <a:lnTo>
                    <a:pt x="625774" y="1037587"/>
                  </a:lnTo>
                  <a:lnTo>
                    <a:pt x="674304" y="1031968"/>
                  </a:lnTo>
                  <a:lnTo>
                    <a:pt x="721486" y="1022794"/>
                  </a:lnTo>
                  <a:lnTo>
                    <a:pt x="767150" y="1010221"/>
                  </a:lnTo>
                  <a:lnTo>
                    <a:pt x="811121" y="994404"/>
                  </a:lnTo>
                  <a:lnTo>
                    <a:pt x="853226" y="975500"/>
                  </a:lnTo>
                  <a:lnTo>
                    <a:pt x="893293" y="953664"/>
                  </a:lnTo>
                  <a:lnTo>
                    <a:pt x="931149" y="929051"/>
                  </a:lnTo>
                  <a:lnTo>
                    <a:pt x="966621" y="901819"/>
                  </a:lnTo>
                  <a:lnTo>
                    <a:pt x="999535" y="872123"/>
                  </a:lnTo>
                  <a:lnTo>
                    <a:pt x="1029719" y="840118"/>
                  </a:lnTo>
                  <a:lnTo>
                    <a:pt x="1056999" y="805961"/>
                  </a:lnTo>
                  <a:lnTo>
                    <a:pt x="1081204" y="769807"/>
                  </a:lnTo>
                  <a:lnTo>
                    <a:pt x="1102159" y="731812"/>
                  </a:lnTo>
                  <a:lnTo>
                    <a:pt x="1119692" y="692133"/>
                  </a:lnTo>
                  <a:lnTo>
                    <a:pt x="1133630" y="650924"/>
                  </a:lnTo>
                  <a:lnTo>
                    <a:pt x="1143800" y="608343"/>
                  </a:lnTo>
                  <a:lnTo>
                    <a:pt x="1150029" y="564544"/>
                  </a:lnTo>
                  <a:lnTo>
                    <a:pt x="1152144" y="519684"/>
                  </a:lnTo>
                  <a:lnTo>
                    <a:pt x="1150029" y="474842"/>
                  </a:lnTo>
                  <a:lnTo>
                    <a:pt x="1143800" y="431060"/>
                  </a:lnTo>
                  <a:lnTo>
                    <a:pt x="1133630" y="388494"/>
                  </a:lnTo>
                  <a:lnTo>
                    <a:pt x="1119692" y="347299"/>
                  </a:lnTo>
                  <a:lnTo>
                    <a:pt x="1102159" y="307631"/>
                  </a:lnTo>
                  <a:lnTo>
                    <a:pt x="1081204" y="269647"/>
                  </a:lnTo>
                  <a:lnTo>
                    <a:pt x="1056999" y="233501"/>
                  </a:lnTo>
                  <a:lnTo>
                    <a:pt x="1029719" y="199352"/>
                  </a:lnTo>
                  <a:lnTo>
                    <a:pt x="999535" y="167353"/>
                  </a:lnTo>
                  <a:lnTo>
                    <a:pt x="966621" y="137661"/>
                  </a:lnTo>
                  <a:lnTo>
                    <a:pt x="931149" y="110433"/>
                  </a:lnTo>
                  <a:lnTo>
                    <a:pt x="893293" y="85824"/>
                  </a:lnTo>
                  <a:lnTo>
                    <a:pt x="853226" y="63990"/>
                  </a:lnTo>
                  <a:lnTo>
                    <a:pt x="811121" y="45087"/>
                  </a:lnTo>
                  <a:lnTo>
                    <a:pt x="767150" y="29272"/>
                  </a:lnTo>
                  <a:lnTo>
                    <a:pt x="721486" y="16699"/>
                  </a:lnTo>
                  <a:lnTo>
                    <a:pt x="674304" y="7526"/>
                  </a:lnTo>
                  <a:lnTo>
                    <a:pt x="625774" y="1907"/>
                  </a:lnTo>
                  <a:lnTo>
                    <a:pt x="576072" y="0"/>
                  </a:lnTo>
                  <a:close/>
                </a:path>
              </a:pathLst>
            </a:custGeom>
            <a:solidFill>
              <a:srgbClr val="45536B"/>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800">
                <a:solidFill>
                  <a:schemeClr val="dk1"/>
                </a:solidFill>
                <a:latin typeface="Fira Sans Light"/>
                <a:ea typeface="Fira Sans Light"/>
                <a:cs typeface="Fira Sans Light"/>
                <a:sym typeface="Fira Sans Light"/>
              </a:endParaRPr>
            </a:p>
          </p:txBody>
        </p:sp>
        <p:pic>
          <p:nvPicPr>
            <p:cNvPr id="448" name="Google Shape;448;p20" descr="Umschlag"/>
            <p:cNvPicPr preferRelativeResize="0"/>
            <p:nvPr/>
          </p:nvPicPr>
          <p:blipFill rotWithShape="1">
            <a:blip r:embed="rId5">
              <a:alphaModFix/>
            </a:blip>
            <a:srcRect/>
            <a:stretch/>
          </p:blipFill>
          <p:spPr>
            <a:xfrm>
              <a:off x="3431666" y="4391901"/>
              <a:ext cx="793496" cy="888123"/>
            </a:xfrm>
            <a:prstGeom prst="rect">
              <a:avLst/>
            </a:prstGeom>
            <a:noFill/>
            <a:ln>
              <a:noFill/>
            </a:ln>
          </p:spPr>
        </p:pic>
      </p:grpSp>
      <p:grpSp>
        <p:nvGrpSpPr>
          <p:cNvPr id="449" name="Google Shape;449;p20"/>
          <p:cNvGrpSpPr/>
          <p:nvPr/>
        </p:nvGrpSpPr>
        <p:grpSpPr>
          <a:xfrm>
            <a:off x="6326509" y="3480039"/>
            <a:ext cx="992505" cy="941069"/>
            <a:chOff x="7959470" y="4365116"/>
            <a:chExt cx="992505" cy="941069"/>
          </a:xfrm>
        </p:grpSpPr>
        <p:sp>
          <p:nvSpPr>
            <p:cNvPr id="450" name="Google Shape;450;p20"/>
            <p:cNvSpPr/>
            <p:nvPr/>
          </p:nvSpPr>
          <p:spPr>
            <a:xfrm>
              <a:off x="7959470" y="4365116"/>
              <a:ext cx="992505" cy="941069"/>
            </a:xfrm>
            <a:custGeom>
              <a:avLst/>
              <a:gdLst/>
              <a:ahLst/>
              <a:cxnLst/>
              <a:rect l="l" t="t" r="r" b="b"/>
              <a:pathLst>
                <a:path w="992504" h="941070" extrusionOk="0">
                  <a:moveTo>
                    <a:pt x="496062" y="0"/>
                  </a:moveTo>
                  <a:lnTo>
                    <a:pt x="448292" y="2154"/>
                  </a:lnTo>
                  <a:lnTo>
                    <a:pt x="401806" y="8485"/>
                  </a:lnTo>
                  <a:lnTo>
                    <a:pt x="356812" y="18796"/>
                  </a:lnTo>
                  <a:lnTo>
                    <a:pt x="313517" y="32889"/>
                  </a:lnTo>
                  <a:lnTo>
                    <a:pt x="272131" y="50567"/>
                  </a:lnTo>
                  <a:lnTo>
                    <a:pt x="232860" y="71634"/>
                  </a:lnTo>
                  <a:lnTo>
                    <a:pt x="195912" y="95890"/>
                  </a:lnTo>
                  <a:lnTo>
                    <a:pt x="161497" y="123140"/>
                  </a:lnTo>
                  <a:lnTo>
                    <a:pt x="129821" y="153186"/>
                  </a:lnTo>
                  <a:lnTo>
                    <a:pt x="101093" y="185831"/>
                  </a:lnTo>
                  <a:lnTo>
                    <a:pt x="75520" y="220877"/>
                  </a:lnTo>
                  <a:lnTo>
                    <a:pt x="53311" y="258127"/>
                  </a:lnTo>
                  <a:lnTo>
                    <a:pt x="34673" y="297384"/>
                  </a:lnTo>
                  <a:lnTo>
                    <a:pt x="19816" y="338451"/>
                  </a:lnTo>
                  <a:lnTo>
                    <a:pt x="8945" y="381129"/>
                  </a:lnTo>
                  <a:lnTo>
                    <a:pt x="2271" y="425223"/>
                  </a:lnTo>
                  <a:lnTo>
                    <a:pt x="0" y="470535"/>
                  </a:lnTo>
                  <a:lnTo>
                    <a:pt x="2271" y="515846"/>
                  </a:lnTo>
                  <a:lnTo>
                    <a:pt x="8945" y="559940"/>
                  </a:lnTo>
                  <a:lnTo>
                    <a:pt x="19816" y="602618"/>
                  </a:lnTo>
                  <a:lnTo>
                    <a:pt x="34673" y="643685"/>
                  </a:lnTo>
                  <a:lnTo>
                    <a:pt x="53311" y="682942"/>
                  </a:lnTo>
                  <a:lnTo>
                    <a:pt x="75520" y="720192"/>
                  </a:lnTo>
                  <a:lnTo>
                    <a:pt x="101093" y="755238"/>
                  </a:lnTo>
                  <a:lnTo>
                    <a:pt x="129821" y="787883"/>
                  </a:lnTo>
                  <a:lnTo>
                    <a:pt x="161497" y="817929"/>
                  </a:lnTo>
                  <a:lnTo>
                    <a:pt x="195912" y="845179"/>
                  </a:lnTo>
                  <a:lnTo>
                    <a:pt x="232860" y="869435"/>
                  </a:lnTo>
                  <a:lnTo>
                    <a:pt x="272131" y="890502"/>
                  </a:lnTo>
                  <a:lnTo>
                    <a:pt x="313517" y="908180"/>
                  </a:lnTo>
                  <a:lnTo>
                    <a:pt x="356812" y="922273"/>
                  </a:lnTo>
                  <a:lnTo>
                    <a:pt x="401806" y="932584"/>
                  </a:lnTo>
                  <a:lnTo>
                    <a:pt x="448292" y="938915"/>
                  </a:lnTo>
                  <a:lnTo>
                    <a:pt x="496062" y="941070"/>
                  </a:lnTo>
                  <a:lnTo>
                    <a:pt x="543831" y="938915"/>
                  </a:lnTo>
                  <a:lnTo>
                    <a:pt x="590317" y="932584"/>
                  </a:lnTo>
                  <a:lnTo>
                    <a:pt x="635311" y="922273"/>
                  </a:lnTo>
                  <a:lnTo>
                    <a:pt x="678606" y="908180"/>
                  </a:lnTo>
                  <a:lnTo>
                    <a:pt x="719992" y="890502"/>
                  </a:lnTo>
                  <a:lnTo>
                    <a:pt x="759263" y="869435"/>
                  </a:lnTo>
                  <a:lnTo>
                    <a:pt x="796211" y="845179"/>
                  </a:lnTo>
                  <a:lnTo>
                    <a:pt x="830626" y="817929"/>
                  </a:lnTo>
                  <a:lnTo>
                    <a:pt x="862302" y="787883"/>
                  </a:lnTo>
                  <a:lnTo>
                    <a:pt x="891030" y="755238"/>
                  </a:lnTo>
                  <a:lnTo>
                    <a:pt x="916603" y="720192"/>
                  </a:lnTo>
                  <a:lnTo>
                    <a:pt x="938812" y="682942"/>
                  </a:lnTo>
                  <a:lnTo>
                    <a:pt x="957450" y="643685"/>
                  </a:lnTo>
                  <a:lnTo>
                    <a:pt x="972307" y="602618"/>
                  </a:lnTo>
                  <a:lnTo>
                    <a:pt x="983178" y="559940"/>
                  </a:lnTo>
                  <a:lnTo>
                    <a:pt x="989852" y="515846"/>
                  </a:lnTo>
                  <a:lnTo>
                    <a:pt x="992124" y="470535"/>
                  </a:lnTo>
                  <a:lnTo>
                    <a:pt x="989852" y="425223"/>
                  </a:lnTo>
                  <a:lnTo>
                    <a:pt x="983178" y="381129"/>
                  </a:lnTo>
                  <a:lnTo>
                    <a:pt x="972307" y="338451"/>
                  </a:lnTo>
                  <a:lnTo>
                    <a:pt x="957450" y="297384"/>
                  </a:lnTo>
                  <a:lnTo>
                    <a:pt x="938812" y="258127"/>
                  </a:lnTo>
                  <a:lnTo>
                    <a:pt x="916603" y="220877"/>
                  </a:lnTo>
                  <a:lnTo>
                    <a:pt x="891030" y="185831"/>
                  </a:lnTo>
                  <a:lnTo>
                    <a:pt x="862302" y="153186"/>
                  </a:lnTo>
                  <a:lnTo>
                    <a:pt x="830626" y="123140"/>
                  </a:lnTo>
                  <a:lnTo>
                    <a:pt x="796211" y="95890"/>
                  </a:lnTo>
                  <a:lnTo>
                    <a:pt x="759263" y="71634"/>
                  </a:lnTo>
                  <a:lnTo>
                    <a:pt x="719992" y="50567"/>
                  </a:lnTo>
                  <a:lnTo>
                    <a:pt x="678606" y="32889"/>
                  </a:lnTo>
                  <a:lnTo>
                    <a:pt x="635311" y="18796"/>
                  </a:lnTo>
                  <a:lnTo>
                    <a:pt x="590317" y="8485"/>
                  </a:lnTo>
                  <a:lnTo>
                    <a:pt x="543831" y="2154"/>
                  </a:lnTo>
                  <a:lnTo>
                    <a:pt x="496062" y="0"/>
                  </a:lnTo>
                  <a:close/>
                </a:path>
              </a:pathLst>
            </a:custGeom>
            <a:solidFill>
              <a:srgbClr val="45536B"/>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800">
                <a:solidFill>
                  <a:schemeClr val="dk1"/>
                </a:solidFill>
                <a:latin typeface="Fira Sans Light"/>
                <a:ea typeface="Fira Sans Light"/>
                <a:cs typeface="Fira Sans Light"/>
                <a:sym typeface="Fira Sans Light"/>
              </a:endParaRPr>
            </a:p>
          </p:txBody>
        </p:sp>
        <p:pic>
          <p:nvPicPr>
            <p:cNvPr id="451" name="Google Shape;451;p20" descr="Logo Youtube Png White"/>
            <p:cNvPicPr preferRelativeResize="0"/>
            <p:nvPr/>
          </p:nvPicPr>
          <p:blipFill rotWithShape="1">
            <a:blip r:embed="rId6">
              <a:alphaModFix/>
            </a:blip>
            <a:srcRect/>
            <a:stretch/>
          </p:blipFill>
          <p:spPr>
            <a:xfrm>
              <a:off x="8087105" y="4613871"/>
              <a:ext cx="737044" cy="475780"/>
            </a:xfrm>
            <a:prstGeom prst="rect">
              <a:avLst/>
            </a:prstGeom>
            <a:noFill/>
            <a:ln>
              <a:noFill/>
            </a:ln>
          </p:spPr>
        </p:pic>
      </p:grpSp>
      <p:grpSp>
        <p:nvGrpSpPr>
          <p:cNvPr id="452" name="Google Shape;452;p20"/>
          <p:cNvGrpSpPr/>
          <p:nvPr/>
        </p:nvGrpSpPr>
        <p:grpSpPr>
          <a:xfrm>
            <a:off x="7800340" y="3466844"/>
            <a:ext cx="992505" cy="941069"/>
            <a:chOff x="9984485" y="4365116"/>
            <a:chExt cx="992505" cy="941069"/>
          </a:xfrm>
        </p:grpSpPr>
        <p:sp>
          <p:nvSpPr>
            <p:cNvPr id="453" name="Google Shape;453;p20"/>
            <p:cNvSpPr/>
            <p:nvPr/>
          </p:nvSpPr>
          <p:spPr>
            <a:xfrm>
              <a:off x="9984485" y="4365116"/>
              <a:ext cx="992505" cy="941069"/>
            </a:xfrm>
            <a:custGeom>
              <a:avLst/>
              <a:gdLst/>
              <a:ahLst/>
              <a:cxnLst/>
              <a:rect l="l" t="t" r="r" b="b"/>
              <a:pathLst>
                <a:path w="992504" h="941070" extrusionOk="0">
                  <a:moveTo>
                    <a:pt x="495934" y="0"/>
                  </a:moveTo>
                  <a:lnTo>
                    <a:pt x="448166" y="2154"/>
                  </a:lnTo>
                  <a:lnTo>
                    <a:pt x="401684" y="8485"/>
                  </a:lnTo>
                  <a:lnTo>
                    <a:pt x="356695" y="18796"/>
                  </a:lnTo>
                  <a:lnTo>
                    <a:pt x="313408" y="32889"/>
                  </a:lnTo>
                  <a:lnTo>
                    <a:pt x="272030" y="50567"/>
                  </a:lnTo>
                  <a:lnTo>
                    <a:pt x="232769" y="71634"/>
                  </a:lnTo>
                  <a:lnTo>
                    <a:pt x="195832" y="95890"/>
                  </a:lnTo>
                  <a:lnTo>
                    <a:pt x="161428" y="123140"/>
                  </a:lnTo>
                  <a:lnTo>
                    <a:pt x="129763" y="153186"/>
                  </a:lnTo>
                  <a:lnTo>
                    <a:pt x="101046" y="185831"/>
                  </a:lnTo>
                  <a:lnTo>
                    <a:pt x="75484" y="220877"/>
                  </a:lnTo>
                  <a:lnTo>
                    <a:pt x="53284" y="258127"/>
                  </a:lnTo>
                  <a:lnTo>
                    <a:pt x="34656" y="297384"/>
                  </a:lnTo>
                  <a:lnTo>
                    <a:pt x="19805" y="338451"/>
                  </a:lnTo>
                  <a:lnTo>
                    <a:pt x="8940" y="381129"/>
                  </a:lnTo>
                  <a:lnTo>
                    <a:pt x="2269" y="425223"/>
                  </a:lnTo>
                  <a:lnTo>
                    <a:pt x="0" y="470535"/>
                  </a:lnTo>
                  <a:lnTo>
                    <a:pt x="2269" y="515846"/>
                  </a:lnTo>
                  <a:lnTo>
                    <a:pt x="8940" y="559940"/>
                  </a:lnTo>
                  <a:lnTo>
                    <a:pt x="19805" y="602618"/>
                  </a:lnTo>
                  <a:lnTo>
                    <a:pt x="34656" y="643685"/>
                  </a:lnTo>
                  <a:lnTo>
                    <a:pt x="53284" y="682942"/>
                  </a:lnTo>
                  <a:lnTo>
                    <a:pt x="75484" y="720192"/>
                  </a:lnTo>
                  <a:lnTo>
                    <a:pt x="101046" y="755238"/>
                  </a:lnTo>
                  <a:lnTo>
                    <a:pt x="129763" y="787883"/>
                  </a:lnTo>
                  <a:lnTo>
                    <a:pt x="161428" y="817929"/>
                  </a:lnTo>
                  <a:lnTo>
                    <a:pt x="195832" y="845179"/>
                  </a:lnTo>
                  <a:lnTo>
                    <a:pt x="232769" y="869435"/>
                  </a:lnTo>
                  <a:lnTo>
                    <a:pt x="272030" y="890502"/>
                  </a:lnTo>
                  <a:lnTo>
                    <a:pt x="313408" y="908180"/>
                  </a:lnTo>
                  <a:lnTo>
                    <a:pt x="356695" y="922273"/>
                  </a:lnTo>
                  <a:lnTo>
                    <a:pt x="401684" y="932584"/>
                  </a:lnTo>
                  <a:lnTo>
                    <a:pt x="448166" y="938915"/>
                  </a:lnTo>
                  <a:lnTo>
                    <a:pt x="495934" y="941070"/>
                  </a:lnTo>
                  <a:lnTo>
                    <a:pt x="543724" y="938915"/>
                  </a:lnTo>
                  <a:lnTo>
                    <a:pt x="590225" y="932584"/>
                  </a:lnTo>
                  <a:lnTo>
                    <a:pt x="635230" y="922273"/>
                  </a:lnTo>
                  <a:lnTo>
                    <a:pt x="678531" y="908180"/>
                  </a:lnTo>
                  <a:lnTo>
                    <a:pt x="719921" y="890502"/>
                  </a:lnTo>
                  <a:lnTo>
                    <a:pt x="759193" y="869435"/>
                  </a:lnTo>
                  <a:lnTo>
                    <a:pt x="796138" y="845179"/>
                  </a:lnTo>
                  <a:lnTo>
                    <a:pt x="830549" y="817929"/>
                  </a:lnTo>
                  <a:lnTo>
                    <a:pt x="862220" y="787883"/>
                  </a:lnTo>
                  <a:lnTo>
                    <a:pt x="890941" y="755238"/>
                  </a:lnTo>
                  <a:lnTo>
                    <a:pt x="916507" y="720192"/>
                  </a:lnTo>
                  <a:lnTo>
                    <a:pt x="938708" y="682942"/>
                  </a:lnTo>
                  <a:lnTo>
                    <a:pt x="957339" y="643685"/>
                  </a:lnTo>
                  <a:lnTo>
                    <a:pt x="972190" y="602618"/>
                  </a:lnTo>
                  <a:lnTo>
                    <a:pt x="983055" y="559940"/>
                  </a:lnTo>
                  <a:lnTo>
                    <a:pt x="989727" y="515846"/>
                  </a:lnTo>
                  <a:lnTo>
                    <a:pt x="991997" y="470535"/>
                  </a:lnTo>
                  <a:lnTo>
                    <a:pt x="989727" y="425223"/>
                  </a:lnTo>
                  <a:lnTo>
                    <a:pt x="983055" y="381129"/>
                  </a:lnTo>
                  <a:lnTo>
                    <a:pt x="972190" y="338451"/>
                  </a:lnTo>
                  <a:lnTo>
                    <a:pt x="957339" y="297384"/>
                  </a:lnTo>
                  <a:lnTo>
                    <a:pt x="938708" y="258127"/>
                  </a:lnTo>
                  <a:lnTo>
                    <a:pt x="916507" y="220877"/>
                  </a:lnTo>
                  <a:lnTo>
                    <a:pt x="890941" y="185831"/>
                  </a:lnTo>
                  <a:lnTo>
                    <a:pt x="862220" y="153186"/>
                  </a:lnTo>
                  <a:lnTo>
                    <a:pt x="830549" y="123140"/>
                  </a:lnTo>
                  <a:lnTo>
                    <a:pt x="796138" y="95890"/>
                  </a:lnTo>
                  <a:lnTo>
                    <a:pt x="759193" y="71634"/>
                  </a:lnTo>
                  <a:lnTo>
                    <a:pt x="719921" y="50567"/>
                  </a:lnTo>
                  <a:lnTo>
                    <a:pt x="678531" y="32889"/>
                  </a:lnTo>
                  <a:lnTo>
                    <a:pt x="635230" y="18796"/>
                  </a:lnTo>
                  <a:lnTo>
                    <a:pt x="590225" y="8485"/>
                  </a:lnTo>
                  <a:lnTo>
                    <a:pt x="543724" y="2154"/>
                  </a:lnTo>
                  <a:lnTo>
                    <a:pt x="495934" y="0"/>
                  </a:lnTo>
                  <a:close/>
                </a:path>
              </a:pathLst>
            </a:custGeom>
            <a:solidFill>
              <a:srgbClr val="45536B"/>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800">
                <a:solidFill>
                  <a:schemeClr val="dk1"/>
                </a:solidFill>
                <a:latin typeface="Fira Sans Light"/>
                <a:ea typeface="Fira Sans Light"/>
                <a:cs typeface="Fira Sans Light"/>
                <a:sym typeface="Fira Sans Light"/>
              </a:endParaRPr>
            </a:p>
          </p:txBody>
        </p:sp>
        <p:pic>
          <p:nvPicPr>
            <p:cNvPr id="454" name="Google Shape;454;p20" descr="Linkedin Logo PNG, Linkedin Logo Transparent Background - FreeIconsPNG"/>
            <p:cNvPicPr preferRelativeResize="0"/>
            <p:nvPr/>
          </p:nvPicPr>
          <p:blipFill rotWithShape="1">
            <a:blip r:embed="rId7">
              <a:alphaModFix/>
            </a:blip>
            <a:srcRect/>
            <a:stretch/>
          </p:blipFill>
          <p:spPr>
            <a:xfrm>
              <a:off x="10108945" y="4471834"/>
              <a:ext cx="740752" cy="782281"/>
            </a:xfrm>
            <a:prstGeom prst="rect">
              <a:avLst/>
            </a:prstGeom>
            <a:noFill/>
            <a:ln>
              <a:noFill/>
            </a:ln>
          </p:spPr>
        </p:pic>
      </p:grpSp>
      <p:sp>
        <p:nvSpPr>
          <p:cNvPr id="455" name="Google Shape;455;p20"/>
          <p:cNvSpPr txBox="1"/>
          <p:nvPr/>
        </p:nvSpPr>
        <p:spPr>
          <a:xfrm>
            <a:off x="3288031" y="4696006"/>
            <a:ext cx="1932939" cy="259045"/>
          </a:xfrm>
          <a:prstGeom prst="rect">
            <a:avLst/>
          </a:prstGeom>
          <a:noFill/>
          <a:ln>
            <a:noFill/>
          </a:ln>
        </p:spPr>
        <p:txBody>
          <a:bodyPr spcFirstLastPara="1" wrap="square" lIns="0" tIns="12700" rIns="0" bIns="0" anchor="t" anchorCtr="0">
            <a:spAutoFit/>
          </a:bodyPr>
          <a:lstStyle/>
          <a:p>
            <a:pPr marL="12700" marR="0" lvl="0" indent="0" algn="l" rtl="0">
              <a:lnSpc>
                <a:spcPct val="100000"/>
              </a:lnSpc>
              <a:spcBef>
                <a:spcPts val="0"/>
              </a:spcBef>
              <a:spcAft>
                <a:spcPts val="0"/>
              </a:spcAft>
              <a:buNone/>
            </a:pPr>
            <a:r>
              <a:rPr lang="de-DE" sz="1600" u="sng">
                <a:solidFill>
                  <a:srgbClr val="09B9EF"/>
                </a:solidFill>
                <a:latin typeface="Fira Sans Medium"/>
                <a:ea typeface="Fira Sans Medium"/>
                <a:cs typeface="Fira Sans Medium"/>
                <a:sym typeface="Fira Sans Medium"/>
                <a:hlinkClick r:id="rId8">
                  <a:extLst>
                    <a:ext uri="{A12FA001-AC4F-418D-AE19-62706E023703}">
                      <ahyp:hlinkClr xmlns:ahyp="http://schemas.microsoft.com/office/drawing/2018/hyperlinkcolor" val="tx"/>
                    </a:ext>
                  </a:extLst>
                </a:hlinkClick>
              </a:rPr>
              <a:t>Newsletter</a:t>
            </a:r>
            <a:endParaRPr sz="1600">
              <a:solidFill>
                <a:schemeClr val="dk1"/>
              </a:solidFill>
              <a:latin typeface="Fira Sans Medium"/>
              <a:ea typeface="Fira Sans Medium"/>
              <a:cs typeface="Fira Sans Medium"/>
              <a:sym typeface="Fira Sans Medium"/>
            </a:endParaRPr>
          </a:p>
        </p:txBody>
      </p:sp>
      <p:sp>
        <p:nvSpPr>
          <p:cNvPr id="456" name="Google Shape;456;p20"/>
          <p:cNvSpPr txBox="1"/>
          <p:nvPr/>
        </p:nvSpPr>
        <p:spPr>
          <a:xfrm>
            <a:off x="6416567" y="4686099"/>
            <a:ext cx="827151" cy="259045"/>
          </a:xfrm>
          <a:prstGeom prst="rect">
            <a:avLst/>
          </a:prstGeom>
          <a:noFill/>
          <a:ln>
            <a:noFill/>
          </a:ln>
        </p:spPr>
        <p:txBody>
          <a:bodyPr spcFirstLastPara="1" wrap="square" lIns="0" tIns="12700" rIns="0" bIns="0" anchor="t" anchorCtr="0">
            <a:spAutoFit/>
          </a:bodyPr>
          <a:lstStyle/>
          <a:p>
            <a:pPr marL="12700" marR="0" lvl="0" indent="0" algn="l" rtl="0">
              <a:lnSpc>
                <a:spcPct val="100000"/>
              </a:lnSpc>
              <a:spcBef>
                <a:spcPts val="0"/>
              </a:spcBef>
              <a:spcAft>
                <a:spcPts val="0"/>
              </a:spcAft>
              <a:buNone/>
            </a:pPr>
            <a:r>
              <a:rPr lang="de-DE" sz="1600" u="sng">
                <a:solidFill>
                  <a:srgbClr val="09B9EF"/>
                </a:solidFill>
                <a:latin typeface="Fira Sans Medium"/>
                <a:ea typeface="Fira Sans Medium"/>
                <a:cs typeface="Fira Sans Medium"/>
                <a:sym typeface="Fira Sans Medium"/>
                <a:hlinkClick r:id="rId9">
                  <a:extLst>
                    <a:ext uri="{A12FA001-AC4F-418D-AE19-62706E023703}">
                      <ahyp:hlinkClr xmlns:ahyp="http://schemas.microsoft.com/office/drawing/2018/hyperlinkcolor" val="tx"/>
                    </a:ext>
                  </a:extLst>
                </a:hlinkClick>
              </a:rPr>
              <a:t>YouTube</a:t>
            </a:r>
            <a:endParaRPr sz="1600">
              <a:solidFill>
                <a:schemeClr val="dk1"/>
              </a:solidFill>
              <a:latin typeface="Fira Sans Medium"/>
              <a:ea typeface="Fira Sans Medium"/>
              <a:cs typeface="Fira Sans Medium"/>
              <a:sym typeface="Fira Sans Medium"/>
            </a:endParaRPr>
          </a:p>
        </p:txBody>
      </p:sp>
      <p:grpSp>
        <p:nvGrpSpPr>
          <p:cNvPr id="457" name="Google Shape;457;p20"/>
          <p:cNvGrpSpPr/>
          <p:nvPr/>
        </p:nvGrpSpPr>
        <p:grpSpPr>
          <a:xfrm>
            <a:off x="4852951" y="3493318"/>
            <a:ext cx="992505" cy="941705"/>
            <a:chOff x="5868796" y="4350003"/>
            <a:chExt cx="992505" cy="941705"/>
          </a:xfrm>
        </p:grpSpPr>
        <p:sp>
          <p:nvSpPr>
            <p:cNvPr id="458" name="Google Shape;458;p20"/>
            <p:cNvSpPr/>
            <p:nvPr/>
          </p:nvSpPr>
          <p:spPr>
            <a:xfrm>
              <a:off x="5868796" y="4350003"/>
              <a:ext cx="992505" cy="941705"/>
            </a:xfrm>
            <a:custGeom>
              <a:avLst/>
              <a:gdLst/>
              <a:ahLst/>
              <a:cxnLst/>
              <a:rect l="l" t="t" r="r" b="b"/>
              <a:pathLst>
                <a:path w="992504" h="941704" extrusionOk="0">
                  <a:moveTo>
                    <a:pt x="496062" y="0"/>
                  </a:moveTo>
                  <a:lnTo>
                    <a:pt x="448292" y="2154"/>
                  </a:lnTo>
                  <a:lnTo>
                    <a:pt x="401806" y="8485"/>
                  </a:lnTo>
                  <a:lnTo>
                    <a:pt x="356812" y="18797"/>
                  </a:lnTo>
                  <a:lnTo>
                    <a:pt x="313517" y="32891"/>
                  </a:lnTo>
                  <a:lnTo>
                    <a:pt x="272131" y="50571"/>
                  </a:lnTo>
                  <a:lnTo>
                    <a:pt x="232860" y="71639"/>
                  </a:lnTo>
                  <a:lnTo>
                    <a:pt x="195912" y="95899"/>
                  </a:lnTo>
                  <a:lnTo>
                    <a:pt x="161497" y="123154"/>
                  </a:lnTo>
                  <a:lnTo>
                    <a:pt x="129821" y="153205"/>
                  </a:lnTo>
                  <a:lnTo>
                    <a:pt x="101093" y="185857"/>
                  </a:lnTo>
                  <a:lnTo>
                    <a:pt x="75520" y="220911"/>
                  </a:lnTo>
                  <a:lnTo>
                    <a:pt x="53311" y="258172"/>
                  </a:lnTo>
                  <a:lnTo>
                    <a:pt x="34673" y="297441"/>
                  </a:lnTo>
                  <a:lnTo>
                    <a:pt x="19816" y="338522"/>
                  </a:lnTo>
                  <a:lnTo>
                    <a:pt x="8945" y="381217"/>
                  </a:lnTo>
                  <a:lnTo>
                    <a:pt x="2271" y="425329"/>
                  </a:lnTo>
                  <a:lnTo>
                    <a:pt x="0" y="470662"/>
                  </a:lnTo>
                  <a:lnTo>
                    <a:pt x="2271" y="515973"/>
                  </a:lnTo>
                  <a:lnTo>
                    <a:pt x="8945" y="560067"/>
                  </a:lnTo>
                  <a:lnTo>
                    <a:pt x="19816" y="602745"/>
                  </a:lnTo>
                  <a:lnTo>
                    <a:pt x="34673" y="643812"/>
                  </a:lnTo>
                  <a:lnTo>
                    <a:pt x="53311" y="683069"/>
                  </a:lnTo>
                  <a:lnTo>
                    <a:pt x="75520" y="720319"/>
                  </a:lnTo>
                  <a:lnTo>
                    <a:pt x="101093" y="755365"/>
                  </a:lnTo>
                  <a:lnTo>
                    <a:pt x="129821" y="788010"/>
                  </a:lnTo>
                  <a:lnTo>
                    <a:pt x="161497" y="818056"/>
                  </a:lnTo>
                  <a:lnTo>
                    <a:pt x="195912" y="845306"/>
                  </a:lnTo>
                  <a:lnTo>
                    <a:pt x="232860" y="869562"/>
                  </a:lnTo>
                  <a:lnTo>
                    <a:pt x="272131" y="890629"/>
                  </a:lnTo>
                  <a:lnTo>
                    <a:pt x="313517" y="908307"/>
                  </a:lnTo>
                  <a:lnTo>
                    <a:pt x="356812" y="922400"/>
                  </a:lnTo>
                  <a:lnTo>
                    <a:pt x="401806" y="932711"/>
                  </a:lnTo>
                  <a:lnTo>
                    <a:pt x="448292" y="939042"/>
                  </a:lnTo>
                  <a:lnTo>
                    <a:pt x="496062" y="941197"/>
                  </a:lnTo>
                  <a:lnTo>
                    <a:pt x="543831" y="939042"/>
                  </a:lnTo>
                  <a:lnTo>
                    <a:pt x="590317" y="932711"/>
                  </a:lnTo>
                  <a:lnTo>
                    <a:pt x="635311" y="922400"/>
                  </a:lnTo>
                  <a:lnTo>
                    <a:pt x="678606" y="908307"/>
                  </a:lnTo>
                  <a:lnTo>
                    <a:pt x="719992" y="890629"/>
                  </a:lnTo>
                  <a:lnTo>
                    <a:pt x="759263" y="869562"/>
                  </a:lnTo>
                  <a:lnTo>
                    <a:pt x="796211" y="845306"/>
                  </a:lnTo>
                  <a:lnTo>
                    <a:pt x="830626" y="818056"/>
                  </a:lnTo>
                  <a:lnTo>
                    <a:pt x="862302" y="788010"/>
                  </a:lnTo>
                  <a:lnTo>
                    <a:pt x="891030" y="755365"/>
                  </a:lnTo>
                  <a:lnTo>
                    <a:pt x="916603" y="720319"/>
                  </a:lnTo>
                  <a:lnTo>
                    <a:pt x="938812" y="683069"/>
                  </a:lnTo>
                  <a:lnTo>
                    <a:pt x="957450" y="643812"/>
                  </a:lnTo>
                  <a:lnTo>
                    <a:pt x="972307" y="602745"/>
                  </a:lnTo>
                  <a:lnTo>
                    <a:pt x="983178" y="560067"/>
                  </a:lnTo>
                  <a:lnTo>
                    <a:pt x="989852" y="515973"/>
                  </a:lnTo>
                  <a:lnTo>
                    <a:pt x="992124" y="470662"/>
                  </a:lnTo>
                  <a:lnTo>
                    <a:pt x="989852" y="425329"/>
                  </a:lnTo>
                  <a:lnTo>
                    <a:pt x="983178" y="381217"/>
                  </a:lnTo>
                  <a:lnTo>
                    <a:pt x="972307" y="338522"/>
                  </a:lnTo>
                  <a:lnTo>
                    <a:pt x="957450" y="297441"/>
                  </a:lnTo>
                  <a:lnTo>
                    <a:pt x="938812" y="258172"/>
                  </a:lnTo>
                  <a:lnTo>
                    <a:pt x="916603" y="220911"/>
                  </a:lnTo>
                  <a:lnTo>
                    <a:pt x="891030" y="185857"/>
                  </a:lnTo>
                  <a:lnTo>
                    <a:pt x="862302" y="153205"/>
                  </a:lnTo>
                  <a:lnTo>
                    <a:pt x="830626" y="123154"/>
                  </a:lnTo>
                  <a:lnTo>
                    <a:pt x="796211" y="95899"/>
                  </a:lnTo>
                  <a:lnTo>
                    <a:pt x="759263" y="71639"/>
                  </a:lnTo>
                  <a:lnTo>
                    <a:pt x="719992" y="50571"/>
                  </a:lnTo>
                  <a:lnTo>
                    <a:pt x="678606" y="32891"/>
                  </a:lnTo>
                  <a:lnTo>
                    <a:pt x="635311" y="18797"/>
                  </a:lnTo>
                  <a:lnTo>
                    <a:pt x="590317" y="8485"/>
                  </a:lnTo>
                  <a:lnTo>
                    <a:pt x="543831" y="2154"/>
                  </a:lnTo>
                  <a:lnTo>
                    <a:pt x="496062" y="0"/>
                  </a:lnTo>
                  <a:close/>
                </a:path>
              </a:pathLst>
            </a:custGeom>
            <a:solidFill>
              <a:srgbClr val="45536B"/>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800">
                <a:solidFill>
                  <a:schemeClr val="dk1"/>
                </a:solidFill>
                <a:latin typeface="Fira Sans Light"/>
                <a:ea typeface="Fira Sans Light"/>
                <a:cs typeface="Fira Sans Light"/>
                <a:sym typeface="Fira Sans Light"/>
              </a:endParaRPr>
            </a:p>
          </p:txBody>
        </p:sp>
        <p:pic>
          <p:nvPicPr>
            <p:cNvPr id="459" name="Google Shape;459;p20" descr="Elephant"/>
            <p:cNvPicPr preferRelativeResize="0"/>
            <p:nvPr/>
          </p:nvPicPr>
          <p:blipFill rotWithShape="1">
            <a:blip r:embed="rId10">
              <a:alphaModFix/>
            </a:blip>
            <a:srcRect/>
            <a:stretch/>
          </p:blipFill>
          <p:spPr>
            <a:xfrm>
              <a:off x="6011290" y="4518621"/>
              <a:ext cx="707174" cy="707174"/>
            </a:xfrm>
            <a:prstGeom prst="rect">
              <a:avLst/>
            </a:prstGeom>
            <a:noFill/>
            <a:ln>
              <a:noFill/>
            </a:ln>
          </p:spPr>
        </p:pic>
      </p:grpSp>
      <p:sp>
        <p:nvSpPr>
          <p:cNvPr id="460" name="Google Shape;460;p20"/>
          <p:cNvSpPr txBox="1"/>
          <p:nvPr/>
        </p:nvSpPr>
        <p:spPr>
          <a:xfrm>
            <a:off x="4852951" y="4685980"/>
            <a:ext cx="1522730" cy="259045"/>
          </a:xfrm>
          <a:prstGeom prst="rect">
            <a:avLst/>
          </a:prstGeom>
          <a:noFill/>
          <a:ln>
            <a:noFill/>
          </a:ln>
        </p:spPr>
        <p:txBody>
          <a:bodyPr spcFirstLastPara="1" wrap="square" lIns="0" tIns="12700" rIns="0" bIns="0" anchor="t" anchorCtr="0">
            <a:spAutoFit/>
          </a:bodyPr>
          <a:lstStyle/>
          <a:p>
            <a:pPr marL="12700" marR="0" lvl="0" indent="0" algn="l" rtl="0">
              <a:lnSpc>
                <a:spcPct val="100000"/>
              </a:lnSpc>
              <a:spcBef>
                <a:spcPts val="0"/>
              </a:spcBef>
              <a:spcAft>
                <a:spcPts val="0"/>
              </a:spcAft>
              <a:buNone/>
            </a:pPr>
            <a:r>
              <a:rPr lang="de-DE" sz="1600" u="sng">
                <a:solidFill>
                  <a:srgbClr val="09B9EF"/>
                </a:solidFill>
                <a:latin typeface="Fira Sans Medium"/>
                <a:ea typeface="Fira Sans Medium"/>
                <a:cs typeface="Fira Sans Medium"/>
                <a:sym typeface="Fira Sans Medium"/>
                <a:hlinkClick r:id="rId11">
                  <a:extLst>
                    <a:ext uri="{A12FA001-AC4F-418D-AE19-62706E023703}">
                      <ahyp:hlinkClr xmlns:ahyp="http://schemas.microsoft.com/office/drawing/2018/hyperlinkcolor" val="tx"/>
                    </a:ext>
                  </a:extLst>
                </a:hlinkClick>
              </a:rPr>
              <a:t>Mastodon</a:t>
            </a:r>
            <a:endParaRPr sz="1600">
              <a:solidFill>
                <a:schemeClr val="dk1"/>
              </a:solidFill>
              <a:latin typeface="Fira Sans Medium"/>
              <a:ea typeface="Fira Sans Medium"/>
              <a:cs typeface="Fira Sans Medium"/>
              <a:sym typeface="Fira Sans Medium"/>
            </a:endParaRPr>
          </a:p>
        </p:txBody>
      </p:sp>
      <p:grpSp>
        <p:nvGrpSpPr>
          <p:cNvPr id="461" name="Google Shape;461;p20"/>
          <p:cNvGrpSpPr/>
          <p:nvPr/>
        </p:nvGrpSpPr>
        <p:grpSpPr>
          <a:xfrm>
            <a:off x="1577586" y="3427925"/>
            <a:ext cx="1138555" cy="1040130"/>
            <a:chOff x="983437" y="4333621"/>
            <a:chExt cx="1138555" cy="1040130"/>
          </a:xfrm>
        </p:grpSpPr>
        <p:sp>
          <p:nvSpPr>
            <p:cNvPr id="462" name="Google Shape;462;p20"/>
            <p:cNvSpPr/>
            <p:nvPr/>
          </p:nvSpPr>
          <p:spPr>
            <a:xfrm>
              <a:off x="983437" y="4333621"/>
              <a:ext cx="1138555" cy="1040130"/>
            </a:xfrm>
            <a:custGeom>
              <a:avLst/>
              <a:gdLst/>
              <a:ahLst/>
              <a:cxnLst/>
              <a:rect l="l" t="t" r="r" b="b"/>
              <a:pathLst>
                <a:path w="1138555" h="1040129" extrusionOk="0">
                  <a:moveTo>
                    <a:pt x="569010" y="0"/>
                  </a:moveTo>
                  <a:lnTo>
                    <a:pt x="519911" y="1908"/>
                  </a:lnTo>
                  <a:lnTo>
                    <a:pt x="471973" y="7529"/>
                  </a:lnTo>
                  <a:lnTo>
                    <a:pt x="425365" y="16708"/>
                  </a:lnTo>
                  <a:lnTo>
                    <a:pt x="380259" y="29286"/>
                  </a:lnTo>
                  <a:lnTo>
                    <a:pt x="336826" y="45109"/>
                  </a:lnTo>
                  <a:lnTo>
                    <a:pt x="295236" y="64020"/>
                  </a:lnTo>
                  <a:lnTo>
                    <a:pt x="255660" y="85863"/>
                  </a:lnTo>
                  <a:lnTo>
                    <a:pt x="218269" y="110482"/>
                  </a:lnTo>
                  <a:lnTo>
                    <a:pt x="183233" y="137720"/>
                  </a:lnTo>
                  <a:lnTo>
                    <a:pt x="150724" y="167421"/>
                  </a:lnTo>
                  <a:lnTo>
                    <a:pt x="120912" y="199430"/>
                  </a:lnTo>
                  <a:lnTo>
                    <a:pt x="93967" y="233589"/>
                  </a:lnTo>
                  <a:lnTo>
                    <a:pt x="70062" y="269744"/>
                  </a:lnTo>
                  <a:lnTo>
                    <a:pt x="49365" y="307736"/>
                  </a:lnTo>
                  <a:lnTo>
                    <a:pt x="32049" y="347411"/>
                  </a:lnTo>
                  <a:lnTo>
                    <a:pt x="18283" y="388612"/>
                  </a:lnTo>
                  <a:lnTo>
                    <a:pt x="8240" y="431183"/>
                  </a:lnTo>
                  <a:lnTo>
                    <a:pt x="2088" y="474968"/>
                  </a:lnTo>
                  <a:lnTo>
                    <a:pt x="0" y="519810"/>
                  </a:lnTo>
                  <a:lnTo>
                    <a:pt x="2088" y="564653"/>
                  </a:lnTo>
                  <a:lnTo>
                    <a:pt x="8240" y="608438"/>
                  </a:lnTo>
                  <a:lnTo>
                    <a:pt x="18283" y="651009"/>
                  </a:lnTo>
                  <a:lnTo>
                    <a:pt x="32049" y="692210"/>
                  </a:lnTo>
                  <a:lnTo>
                    <a:pt x="49365" y="731885"/>
                  </a:lnTo>
                  <a:lnTo>
                    <a:pt x="70062" y="769877"/>
                  </a:lnTo>
                  <a:lnTo>
                    <a:pt x="93967" y="806032"/>
                  </a:lnTo>
                  <a:lnTo>
                    <a:pt x="120912" y="840191"/>
                  </a:lnTo>
                  <a:lnTo>
                    <a:pt x="150724" y="872200"/>
                  </a:lnTo>
                  <a:lnTo>
                    <a:pt x="183233" y="901901"/>
                  </a:lnTo>
                  <a:lnTo>
                    <a:pt x="218269" y="929139"/>
                  </a:lnTo>
                  <a:lnTo>
                    <a:pt x="255660" y="953758"/>
                  </a:lnTo>
                  <a:lnTo>
                    <a:pt x="295236" y="975601"/>
                  </a:lnTo>
                  <a:lnTo>
                    <a:pt x="336826" y="994512"/>
                  </a:lnTo>
                  <a:lnTo>
                    <a:pt x="380259" y="1010335"/>
                  </a:lnTo>
                  <a:lnTo>
                    <a:pt x="425365" y="1022913"/>
                  </a:lnTo>
                  <a:lnTo>
                    <a:pt x="471973" y="1032092"/>
                  </a:lnTo>
                  <a:lnTo>
                    <a:pt x="519911" y="1037713"/>
                  </a:lnTo>
                  <a:lnTo>
                    <a:pt x="569010" y="1039621"/>
                  </a:lnTo>
                  <a:lnTo>
                    <a:pt x="618098" y="1037713"/>
                  </a:lnTo>
                  <a:lnTo>
                    <a:pt x="666027" y="1032092"/>
                  </a:lnTo>
                  <a:lnTo>
                    <a:pt x="712627" y="1022913"/>
                  </a:lnTo>
                  <a:lnTo>
                    <a:pt x="757726" y="1010335"/>
                  </a:lnTo>
                  <a:lnTo>
                    <a:pt x="801153" y="994512"/>
                  </a:lnTo>
                  <a:lnTo>
                    <a:pt x="842739" y="975601"/>
                  </a:lnTo>
                  <a:lnTo>
                    <a:pt x="882312" y="953758"/>
                  </a:lnTo>
                  <a:lnTo>
                    <a:pt x="919700" y="929139"/>
                  </a:lnTo>
                  <a:lnTo>
                    <a:pt x="954734" y="901901"/>
                  </a:lnTo>
                  <a:lnTo>
                    <a:pt x="987242" y="872200"/>
                  </a:lnTo>
                  <a:lnTo>
                    <a:pt x="1017054" y="840191"/>
                  </a:lnTo>
                  <a:lnTo>
                    <a:pt x="1043998" y="806032"/>
                  </a:lnTo>
                  <a:lnTo>
                    <a:pt x="1067905" y="769877"/>
                  </a:lnTo>
                  <a:lnTo>
                    <a:pt x="1088602" y="731885"/>
                  </a:lnTo>
                  <a:lnTo>
                    <a:pt x="1105919" y="692210"/>
                  </a:lnTo>
                  <a:lnTo>
                    <a:pt x="1119685" y="651009"/>
                  </a:lnTo>
                  <a:lnTo>
                    <a:pt x="1129730" y="608438"/>
                  </a:lnTo>
                  <a:lnTo>
                    <a:pt x="1135882" y="564653"/>
                  </a:lnTo>
                  <a:lnTo>
                    <a:pt x="1137970" y="519810"/>
                  </a:lnTo>
                  <a:lnTo>
                    <a:pt x="1135882" y="474968"/>
                  </a:lnTo>
                  <a:lnTo>
                    <a:pt x="1129730" y="431183"/>
                  </a:lnTo>
                  <a:lnTo>
                    <a:pt x="1119685" y="388612"/>
                  </a:lnTo>
                  <a:lnTo>
                    <a:pt x="1105919" y="347411"/>
                  </a:lnTo>
                  <a:lnTo>
                    <a:pt x="1088602" y="307736"/>
                  </a:lnTo>
                  <a:lnTo>
                    <a:pt x="1067905" y="269744"/>
                  </a:lnTo>
                  <a:lnTo>
                    <a:pt x="1043998" y="233589"/>
                  </a:lnTo>
                  <a:lnTo>
                    <a:pt x="1017054" y="199430"/>
                  </a:lnTo>
                  <a:lnTo>
                    <a:pt x="987242" y="167421"/>
                  </a:lnTo>
                  <a:lnTo>
                    <a:pt x="954734" y="137720"/>
                  </a:lnTo>
                  <a:lnTo>
                    <a:pt x="919700" y="110482"/>
                  </a:lnTo>
                  <a:lnTo>
                    <a:pt x="882312" y="85863"/>
                  </a:lnTo>
                  <a:lnTo>
                    <a:pt x="842739" y="64020"/>
                  </a:lnTo>
                  <a:lnTo>
                    <a:pt x="801153" y="45109"/>
                  </a:lnTo>
                  <a:lnTo>
                    <a:pt x="757726" y="29286"/>
                  </a:lnTo>
                  <a:lnTo>
                    <a:pt x="712627" y="16708"/>
                  </a:lnTo>
                  <a:lnTo>
                    <a:pt x="666027" y="7529"/>
                  </a:lnTo>
                  <a:lnTo>
                    <a:pt x="618098" y="1908"/>
                  </a:lnTo>
                  <a:lnTo>
                    <a:pt x="569010" y="0"/>
                  </a:lnTo>
                  <a:close/>
                </a:path>
              </a:pathLst>
            </a:custGeom>
            <a:solidFill>
              <a:srgbClr val="45536B"/>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800">
                <a:solidFill>
                  <a:schemeClr val="dk1"/>
                </a:solidFill>
                <a:latin typeface="Fira Sans Light"/>
                <a:ea typeface="Fira Sans Light"/>
                <a:cs typeface="Fira Sans Light"/>
                <a:sym typeface="Fira Sans Light"/>
              </a:endParaRPr>
            </a:p>
          </p:txBody>
        </p:sp>
        <p:sp>
          <p:nvSpPr>
            <p:cNvPr id="463" name="Google Shape;463;p20"/>
            <p:cNvSpPr/>
            <p:nvPr/>
          </p:nvSpPr>
          <p:spPr>
            <a:xfrm>
              <a:off x="1825673" y="4689030"/>
              <a:ext cx="86995" cy="297180"/>
            </a:xfrm>
            <a:custGeom>
              <a:avLst/>
              <a:gdLst/>
              <a:ahLst/>
              <a:cxnLst/>
              <a:rect l="l" t="t" r="r" b="b"/>
              <a:pathLst>
                <a:path w="86994" h="297179" extrusionOk="0">
                  <a:moveTo>
                    <a:pt x="28461" y="0"/>
                  </a:moveTo>
                  <a:lnTo>
                    <a:pt x="2121" y="20602"/>
                  </a:lnTo>
                  <a:lnTo>
                    <a:pt x="25820" y="51616"/>
                  </a:lnTo>
                  <a:lnTo>
                    <a:pt x="42235" y="85938"/>
                  </a:lnTo>
                  <a:lnTo>
                    <a:pt x="50994" y="122516"/>
                  </a:lnTo>
                  <a:lnTo>
                    <a:pt x="51728" y="160297"/>
                  </a:lnTo>
                  <a:lnTo>
                    <a:pt x="46516" y="191007"/>
                  </a:lnTo>
                  <a:lnTo>
                    <a:pt x="35988" y="220358"/>
                  </a:lnTo>
                  <a:lnTo>
                    <a:pt x="20398" y="247791"/>
                  </a:lnTo>
                  <a:lnTo>
                    <a:pt x="0" y="272744"/>
                  </a:lnTo>
                  <a:lnTo>
                    <a:pt x="22974" y="296669"/>
                  </a:lnTo>
                  <a:lnTo>
                    <a:pt x="54102" y="258501"/>
                  </a:lnTo>
                  <a:lnTo>
                    <a:pt x="75161" y="216429"/>
                  </a:lnTo>
                  <a:lnTo>
                    <a:pt x="86122" y="171952"/>
                  </a:lnTo>
                  <a:lnTo>
                    <a:pt x="86960" y="126572"/>
                  </a:lnTo>
                  <a:lnTo>
                    <a:pt x="77647" y="81786"/>
                  </a:lnTo>
                  <a:lnTo>
                    <a:pt x="58156" y="39096"/>
                  </a:lnTo>
                  <a:lnTo>
                    <a:pt x="28461" y="0"/>
                  </a:lnTo>
                  <a:close/>
                </a:path>
              </a:pathLst>
            </a:custGeom>
            <a:solidFill>
              <a:srgbClr val="FFFFFF"/>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800">
                <a:solidFill>
                  <a:schemeClr val="dk1"/>
                </a:solidFill>
                <a:latin typeface="Fira Sans Light"/>
                <a:ea typeface="Fira Sans Light"/>
                <a:cs typeface="Fira Sans Light"/>
                <a:sym typeface="Fira Sans Light"/>
              </a:endParaRPr>
            </a:p>
          </p:txBody>
        </p:sp>
        <p:sp>
          <p:nvSpPr>
            <p:cNvPr id="464" name="Google Shape;464;p20"/>
            <p:cNvSpPr/>
            <p:nvPr/>
          </p:nvSpPr>
          <p:spPr>
            <a:xfrm>
              <a:off x="1825673" y="4689030"/>
              <a:ext cx="86995" cy="297180"/>
            </a:xfrm>
            <a:custGeom>
              <a:avLst/>
              <a:gdLst/>
              <a:ahLst/>
              <a:cxnLst/>
              <a:rect l="l" t="t" r="r" b="b"/>
              <a:pathLst>
                <a:path w="86994" h="297179" extrusionOk="0">
                  <a:moveTo>
                    <a:pt x="51728" y="160297"/>
                  </a:moveTo>
                  <a:lnTo>
                    <a:pt x="46516" y="191007"/>
                  </a:lnTo>
                  <a:lnTo>
                    <a:pt x="35988" y="220358"/>
                  </a:lnTo>
                  <a:lnTo>
                    <a:pt x="20398" y="247791"/>
                  </a:lnTo>
                  <a:lnTo>
                    <a:pt x="0" y="272744"/>
                  </a:lnTo>
                  <a:lnTo>
                    <a:pt x="22974" y="296669"/>
                  </a:lnTo>
                  <a:lnTo>
                    <a:pt x="54102" y="258501"/>
                  </a:lnTo>
                  <a:lnTo>
                    <a:pt x="75161" y="216429"/>
                  </a:lnTo>
                  <a:lnTo>
                    <a:pt x="86122" y="171952"/>
                  </a:lnTo>
                  <a:lnTo>
                    <a:pt x="86960" y="126572"/>
                  </a:lnTo>
                  <a:lnTo>
                    <a:pt x="77647" y="81786"/>
                  </a:lnTo>
                  <a:lnTo>
                    <a:pt x="58156" y="39096"/>
                  </a:lnTo>
                  <a:lnTo>
                    <a:pt x="28461" y="0"/>
                  </a:lnTo>
                  <a:lnTo>
                    <a:pt x="2121" y="20602"/>
                  </a:lnTo>
                  <a:lnTo>
                    <a:pt x="25820" y="51616"/>
                  </a:lnTo>
                  <a:lnTo>
                    <a:pt x="42235" y="85938"/>
                  </a:lnTo>
                  <a:lnTo>
                    <a:pt x="50994" y="122516"/>
                  </a:lnTo>
                  <a:lnTo>
                    <a:pt x="51728" y="160297"/>
                  </a:lnTo>
                  <a:close/>
                </a:path>
              </a:pathLst>
            </a:custGeom>
            <a:noFill/>
            <a:ln w="10150" cap="flat" cmpd="sng">
              <a:solidFill>
                <a:srgbClr val="FFFFFF"/>
              </a:solidFill>
              <a:prstDash val="solid"/>
              <a:round/>
              <a:headEnd type="none" w="sm" len="sm"/>
              <a:tailEnd type="none" w="sm" len="sm"/>
            </a:ln>
          </p:spPr>
          <p:txBody>
            <a:bodyPr spcFirstLastPara="1" wrap="square" lIns="0" tIns="0" rIns="0" bIns="0" anchor="t" anchorCtr="0">
              <a:noAutofit/>
            </a:bodyPr>
            <a:lstStyle/>
            <a:p>
              <a:pPr marL="0" marR="0" lvl="0" indent="0" algn="l" rtl="0">
                <a:spcBef>
                  <a:spcPts val="0"/>
                </a:spcBef>
                <a:spcAft>
                  <a:spcPts val="0"/>
                </a:spcAft>
                <a:buNone/>
              </a:pPr>
              <a:endParaRPr sz="1800">
                <a:solidFill>
                  <a:schemeClr val="dk1"/>
                </a:solidFill>
                <a:latin typeface="Fira Sans Light"/>
                <a:ea typeface="Fira Sans Light"/>
                <a:cs typeface="Fira Sans Light"/>
                <a:sym typeface="Fira Sans Light"/>
              </a:endParaRPr>
            </a:p>
          </p:txBody>
        </p:sp>
        <p:pic>
          <p:nvPicPr>
            <p:cNvPr id="465" name="Google Shape;465;p20"/>
            <p:cNvPicPr preferRelativeResize="0"/>
            <p:nvPr/>
          </p:nvPicPr>
          <p:blipFill rotWithShape="1">
            <a:blip r:embed="rId12">
              <a:alphaModFix/>
            </a:blip>
            <a:srcRect/>
            <a:stretch/>
          </p:blipFill>
          <p:spPr>
            <a:xfrm>
              <a:off x="1768584" y="4726214"/>
              <a:ext cx="77849" cy="215854"/>
            </a:xfrm>
            <a:prstGeom prst="rect">
              <a:avLst/>
            </a:prstGeom>
            <a:noFill/>
            <a:ln>
              <a:noFill/>
            </a:ln>
          </p:spPr>
        </p:pic>
        <p:sp>
          <p:nvSpPr>
            <p:cNvPr id="466" name="Google Shape;466;p20"/>
            <p:cNvSpPr/>
            <p:nvPr/>
          </p:nvSpPr>
          <p:spPr>
            <a:xfrm>
              <a:off x="1203559" y="4689681"/>
              <a:ext cx="86995" cy="297180"/>
            </a:xfrm>
            <a:custGeom>
              <a:avLst/>
              <a:gdLst/>
              <a:ahLst/>
              <a:cxnLst/>
              <a:rect l="l" t="t" r="r" b="b"/>
              <a:pathLst>
                <a:path w="86994" h="297179" extrusionOk="0">
                  <a:moveTo>
                    <a:pt x="58558" y="0"/>
                  </a:moveTo>
                  <a:lnTo>
                    <a:pt x="28836" y="39096"/>
                  </a:lnTo>
                  <a:lnTo>
                    <a:pt x="9326" y="81786"/>
                  </a:lnTo>
                  <a:lnTo>
                    <a:pt x="0" y="126572"/>
                  </a:lnTo>
                  <a:lnTo>
                    <a:pt x="829" y="171952"/>
                  </a:lnTo>
                  <a:lnTo>
                    <a:pt x="11787" y="216429"/>
                  </a:lnTo>
                  <a:lnTo>
                    <a:pt x="32844" y="258501"/>
                  </a:lnTo>
                  <a:lnTo>
                    <a:pt x="63972" y="296669"/>
                  </a:lnTo>
                  <a:lnTo>
                    <a:pt x="63972" y="296337"/>
                  </a:lnTo>
                  <a:lnTo>
                    <a:pt x="86946" y="272412"/>
                  </a:lnTo>
                  <a:lnTo>
                    <a:pt x="57914" y="233886"/>
                  </a:lnTo>
                  <a:lnTo>
                    <a:pt x="40337" y="191382"/>
                  </a:lnTo>
                  <a:lnTo>
                    <a:pt x="34230" y="146847"/>
                  </a:lnTo>
                  <a:lnTo>
                    <a:pt x="39610" y="102229"/>
                  </a:lnTo>
                  <a:lnTo>
                    <a:pt x="56494" y="59476"/>
                  </a:lnTo>
                  <a:lnTo>
                    <a:pt x="84898" y="20535"/>
                  </a:lnTo>
                  <a:close/>
                </a:path>
              </a:pathLst>
            </a:custGeom>
            <a:solidFill>
              <a:srgbClr val="FFFFFF"/>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800">
                <a:solidFill>
                  <a:schemeClr val="dk1"/>
                </a:solidFill>
                <a:latin typeface="Fira Sans Light"/>
                <a:ea typeface="Fira Sans Light"/>
                <a:cs typeface="Fira Sans Light"/>
                <a:sym typeface="Fira Sans Light"/>
              </a:endParaRPr>
            </a:p>
          </p:txBody>
        </p:sp>
        <p:sp>
          <p:nvSpPr>
            <p:cNvPr id="467" name="Google Shape;467;p20"/>
            <p:cNvSpPr/>
            <p:nvPr/>
          </p:nvSpPr>
          <p:spPr>
            <a:xfrm>
              <a:off x="1203559" y="4689681"/>
              <a:ext cx="86995" cy="297180"/>
            </a:xfrm>
            <a:custGeom>
              <a:avLst/>
              <a:gdLst/>
              <a:ahLst/>
              <a:cxnLst/>
              <a:rect l="l" t="t" r="r" b="b"/>
              <a:pathLst>
                <a:path w="86994" h="297179" extrusionOk="0">
                  <a:moveTo>
                    <a:pt x="63972" y="296337"/>
                  </a:moveTo>
                  <a:lnTo>
                    <a:pt x="86946" y="272412"/>
                  </a:lnTo>
                  <a:lnTo>
                    <a:pt x="57914" y="233886"/>
                  </a:lnTo>
                  <a:lnTo>
                    <a:pt x="40337" y="191382"/>
                  </a:lnTo>
                  <a:lnTo>
                    <a:pt x="34230" y="146847"/>
                  </a:lnTo>
                  <a:lnTo>
                    <a:pt x="39610" y="102229"/>
                  </a:lnTo>
                  <a:lnTo>
                    <a:pt x="56494" y="59476"/>
                  </a:lnTo>
                  <a:lnTo>
                    <a:pt x="84898" y="20535"/>
                  </a:lnTo>
                  <a:lnTo>
                    <a:pt x="58558" y="0"/>
                  </a:lnTo>
                  <a:lnTo>
                    <a:pt x="28836" y="39096"/>
                  </a:lnTo>
                  <a:lnTo>
                    <a:pt x="9326" y="81786"/>
                  </a:lnTo>
                  <a:lnTo>
                    <a:pt x="0" y="126572"/>
                  </a:lnTo>
                  <a:lnTo>
                    <a:pt x="829" y="171952"/>
                  </a:lnTo>
                  <a:lnTo>
                    <a:pt x="11787" y="216429"/>
                  </a:lnTo>
                  <a:lnTo>
                    <a:pt x="32844" y="258501"/>
                  </a:lnTo>
                  <a:lnTo>
                    <a:pt x="63972" y="296669"/>
                  </a:lnTo>
                  <a:close/>
                </a:path>
              </a:pathLst>
            </a:custGeom>
            <a:noFill/>
            <a:ln w="10150" cap="flat" cmpd="sng">
              <a:solidFill>
                <a:srgbClr val="FFFFFF"/>
              </a:solidFill>
              <a:prstDash val="solid"/>
              <a:round/>
              <a:headEnd type="none" w="sm" len="sm"/>
              <a:tailEnd type="none" w="sm" len="sm"/>
            </a:ln>
          </p:spPr>
          <p:txBody>
            <a:bodyPr spcFirstLastPara="1" wrap="square" lIns="0" tIns="0" rIns="0" bIns="0" anchor="t" anchorCtr="0">
              <a:noAutofit/>
            </a:bodyPr>
            <a:lstStyle/>
            <a:p>
              <a:pPr marL="0" marR="0" lvl="0" indent="0" algn="l" rtl="0">
                <a:spcBef>
                  <a:spcPts val="0"/>
                </a:spcBef>
                <a:spcAft>
                  <a:spcPts val="0"/>
                </a:spcAft>
                <a:buNone/>
              </a:pPr>
              <a:endParaRPr sz="1800">
                <a:solidFill>
                  <a:schemeClr val="dk1"/>
                </a:solidFill>
                <a:latin typeface="Fira Sans Light"/>
                <a:ea typeface="Fira Sans Light"/>
                <a:cs typeface="Fira Sans Light"/>
                <a:sym typeface="Fira Sans Light"/>
              </a:endParaRPr>
            </a:p>
          </p:txBody>
        </p:sp>
        <p:pic>
          <p:nvPicPr>
            <p:cNvPr id="468" name="Google Shape;468;p20"/>
            <p:cNvPicPr preferRelativeResize="0"/>
            <p:nvPr/>
          </p:nvPicPr>
          <p:blipFill rotWithShape="1">
            <a:blip r:embed="rId13">
              <a:alphaModFix/>
            </a:blip>
            <a:srcRect/>
            <a:stretch/>
          </p:blipFill>
          <p:spPr>
            <a:xfrm>
              <a:off x="1268332" y="4726216"/>
              <a:ext cx="78940" cy="215852"/>
            </a:xfrm>
            <a:prstGeom prst="rect">
              <a:avLst/>
            </a:prstGeom>
            <a:noFill/>
            <a:ln>
              <a:noFill/>
            </a:ln>
          </p:spPr>
        </p:pic>
        <p:sp>
          <p:nvSpPr>
            <p:cNvPr id="469" name="Google Shape;469;p20"/>
            <p:cNvSpPr/>
            <p:nvPr/>
          </p:nvSpPr>
          <p:spPr>
            <a:xfrm>
              <a:off x="1395485" y="4817720"/>
              <a:ext cx="325755" cy="314960"/>
            </a:xfrm>
            <a:custGeom>
              <a:avLst/>
              <a:gdLst/>
              <a:ahLst/>
              <a:cxnLst/>
              <a:rect l="l" t="t" r="r" b="b"/>
              <a:pathLst>
                <a:path w="325755" h="314960" extrusionOk="0">
                  <a:moveTo>
                    <a:pt x="318419" y="0"/>
                  </a:moveTo>
                  <a:lnTo>
                    <a:pt x="277739" y="0"/>
                  </a:lnTo>
                  <a:lnTo>
                    <a:pt x="277739" y="61673"/>
                  </a:lnTo>
                  <a:lnTo>
                    <a:pt x="268683" y="102469"/>
                  </a:lnTo>
                  <a:lnTo>
                    <a:pt x="243982" y="135782"/>
                  </a:lnTo>
                  <a:lnTo>
                    <a:pt x="207331" y="158242"/>
                  </a:lnTo>
                  <a:lnTo>
                    <a:pt x="162429" y="166477"/>
                  </a:lnTo>
                  <a:lnTo>
                    <a:pt x="117515" y="158242"/>
                  </a:lnTo>
                  <a:lnTo>
                    <a:pt x="80839" y="135782"/>
                  </a:lnTo>
                  <a:lnTo>
                    <a:pt x="56112" y="102469"/>
                  </a:lnTo>
                  <a:lnTo>
                    <a:pt x="47045" y="61673"/>
                  </a:lnTo>
                  <a:lnTo>
                    <a:pt x="47045" y="0"/>
                  </a:lnTo>
                  <a:lnTo>
                    <a:pt x="6365" y="0"/>
                  </a:lnTo>
                  <a:lnTo>
                    <a:pt x="6365" y="61673"/>
                  </a:lnTo>
                  <a:lnTo>
                    <a:pt x="13020" y="102704"/>
                  </a:lnTo>
                  <a:lnTo>
                    <a:pt x="31757" y="139185"/>
                  </a:lnTo>
                  <a:lnTo>
                    <a:pt x="60730" y="169201"/>
                  </a:lnTo>
                  <a:lnTo>
                    <a:pt x="98098" y="190834"/>
                  </a:lnTo>
                  <a:lnTo>
                    <a:pt x="142015" y="202165"/>
                  </a:lnTo>
                  <a:lnTo>
                    <a:pt x="142015" y="277396"/>
                  </a:lnTo>
                  <a:lnTo>
                    <a:pt x="0" y="277396"/>
                  </a:lnTo>
                  <a:lnTo>
                    <a:pt x="0" y="314347"/>
                  </a:lnTo>
                  <a:lnTo>
                    <a:pt x="325736" y="314347"/>
                  </a:lnTo>
                  <a:lnTo>
                    <a:pt x="325736" y="277396"/>
                  </a:lnTo>
                  <a:lnTo>
                    <a:pt x="182769" y="277396"/>
                  </a:lnTo>
                  <a:lnTo>
                    <a:pt x="182769" y="202165"/>
                  </a:lnTo>
                  <a:lnTo>
                    <a:pt x="226686" y="190834"/>
                  </a:lnTo>
                  <a:lnTo>
                    <a:pt x="264054" y="169201"/>
                  </a:lnTo>
                  <a:lnTo>
                    <a:pt x="293028" y="139185"/>
                  </a:lnTo>
                  <a:lnTo>
                    <a:pt x="311764" y="102704"/>
                  </a:lnTo>
                  <a:lnTo>
                    <a:pt x="318419" y="61673"/>
                  </a:lnTo>
                  <a:lnTo>
                    <a:pt x="318419" y="0"/>
                  </a:lnTo>
                  <a:close/>
                </a:path>
              </a:pathLst>
            </a:custGeom>
            <a:solidFill>
              <a:srgbClr val="FFFFFF"/>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800">
                <a:solidFill>
                  <a:schemeClr val="dk1"/>
                </a:solidFill>
                <a:latin typeface="Fira Sans Light"/>
                <a:ea typeface="Fira Sans Light"/>
                <a:cs typeface="Fira Sans Light"/>
                <a:sym typeface="Fira Sans Light"/>
              </a:endParaRPr>
            </a:p>
          </p:txBody>
        </p:sp>
        <p:sp>
          <p:nvSpPr>
            <p:cNvPr id="470" name="Google Shape;470;p20"/>
            <p:cNvSpPr/>
            <p:nvPr/>
          </p:nvSpPr>
          <p:spPr>
            <a:xfrm>
              <a:off x="1395485" y="4817720"/>
              <a:ext cx="325755" cy="314960"/>
            </a:xfrm>
            <a:custGeom>
              <a:avLst/>
              <a:gdLst/>
              <a:ahLst/>
              <a:cxnLst/>
              <a:rect l="l" t="t" r="r" b="b"/>
              <a:pathLst>
                <a:path w="325755" h="314960" extrusionOk="0">
                  <a:moveTo>
                    <a:pt x="182769" y="277396"/>
                  </a:moveTo>
                  <a:lnTo>
                    <a:pt x="182769" y="202165"/>
                  </a:lnTo>
                  <a:lnTo>
                    <a:pt x="226686" y="190834"/>
                  </a:lnTo>
                  <a:lnTo>
                    <a:pt x="264054" y="169201"/>
                  </a:lnTo>
                  <a:lnTo>
                    <a:pt x="293028" y="139185"/>
                  </a:lnTo>
                  <a:lnTo>
                    <a:pt x="311764" y="102704"/>
                  </a:lnTo>
                  <a:lnTo>
                    <a:pt x="318419" y="61673"/>
                  </a:lnTo>
                  <a:lnTo>
                    <a:pt x="318419" y="0"/>
                  </a:lnTo>
                  <a:lnTo>
                    <a:pt x="277739" y="0"/>
                  </a:lnTo>
                  <a:lnTo>
                    <a:pt x="277739" y="61673"/>
                  </a:lnTo>
                  <a:lnTo>
                    <a:pt x="268683" y="102469"/>
                  </a:lnTo>
                  <a:lnTo>
                    <a:pt x="243982" y="135782"/>
                  </a:lnTo>
                  <a:lnTo>
                    <a:pt x="207331" y="158242"/>
                  </a:lnTo>
                  <a:lnTo>
                    <a:pt x="162429" y="166477"/>
                  </a:lnTo>
                  <a:lnTo>
                    <a:pt x="117515" y="158242"/>
                  </a:lnTo>
                  <a:lnTo>
                    <a:pt x="80839" y="135782"/>
                  </a:lnTo>
                  <a:lnTo>
                    <a:pt x="56112" y="102469"/>
                  </a:lnTo>
                  <a:lnTo>
                    <a:pt x="47045" y="61673"/>
                  </a:lnTo>
                  <a:lnTo>
                    <a:pt x="47045" y="0"/>
                  </a:lnTo>
                  <a:lnTo>
                    <a:pt x="6365" y="0"/>
                  </a:lnTo>
                  <a:lnTo>
                    <a:pt x="6365" y="61673"/>
                  </a:lnTo>
                  <a:lnTo>
                    <a:pt x="13020" y="102704"/>
                  </a:lnTo>
                  <a:lnTo>
                    <a:pt x="31757" y="139185"/>
                  </a:lnTo>
                  <a:lnTo>
                    <a:pt x="60730" y="169201"/>
                  </a:lnTo>
                  <a:lnTo>
                    <a:pt x="98098" y="190834"/>
                  </a:lnTo>
                  <a:lnTo>
                    <a:pt x="142015" y="202165"/>
                  </a:lnTo>
                  <a:lnTo>
                    <a:pt x="142015" y="277396"/>
                  </a:lnTo>
                  <a:lnTo>
                    <a:pt x="0" y="277396"/>
                  </a:lnTo>
                  <a:lnTo>
                    <a:pt x="0" y="314347"/>
                  </a:lnTo>
                  <a:lnTo>
                    <a:pt x="325736" y="314347"/>
                  </a:lnTo>
                  <a:lnTo>
                    <a:pt x="325736" y="277396"/>
                  </a:lnTo>
                  <a:lnTo>
                    <a:pt x="182769" y="277396"/>
                  </a:lnTo>
                  <a:close/>
                </a:path>
              </a:pathLst>
            </a:custGeom>
            <a:noFill/>
            <a:ln w="9750" cap="flat" cmpd="sng">
              <a:solidFill>
                <a:srgbClr val="FFFFFF"/>
              </a:solidFill>
              <a:prstDash val="solid"/>
              <a:round/>
              <a:headEnd type="none" w="sm" len="sm"/>
              <a:tailEnd type="none" w="sm" len="sm"/>
            </a:ln>
          </p:spPr>
          <p:txBody>
            <a:bodyPr spcFirstLastPara="1" wrap="square" lIns="0" tIns="0" rIns="0" bIns="0" anchor="t" anchorCtr="0">
              <a:noAutofit/>
            </a:bodyPr>
            <a:lstStyle/>
            <a:p>
              <a:pPr marL="0" marR="0" lvl="0" indent="0" algn="l" rtl="0">
                <a:spcBef>
                  <a:spcPts val="0"/>
                </a:spcBef>
                <a:spcAft>
                  <a:spcPts val="0"/>
                </a:spcAft>
                <a:buNone/>
              </a:pPr>
              <a:endParaRPr sz="1800">
                <a:solidFill>
                  <a:schemeClr val="dk1"/>
                </a:solidFill>
                <a:latin typeface="Fira Sans Light"/>
                <a:ea typeface="Fira Sans Light"/>
                <a:cs typeface="Fira Sans Light"/>
                <a:sym typeface="Fira Sans Light"/>
              </a:endParaRPr>
            </a:p>
          </p:txBody>
        </p:sp>
        <p:sp>
          <p:nvSpPr>
            <p:cNvPr id="471" name="Google Shape;471;p20"/>
            <p:cNvSpPr/>
            <p:nvPr/>
          </p:nvSpPr>
          <p:spPr>
            <a:xfrm>
              <a:off x="1469646" y="4589768"/>
              <a:ext cx="176530" cy="370205"/>
            </a:xfrm>
            <a:custGeom>
              <a:avLst/>
              <a:gdLst/>
              <a:ahLst/>
              <a:cxnLst/>
              <a:rect l="l" t="t" r="r" b="b"/>
              <a:pathLst>
                <a:path w="176530" h="370204" extrusionOk="0">
                  <a:moveTo>
                    <a:pt x="88238" y="0"/>
                  </a:moveTo>
                  <a:lnTo>
                    <a:pt x="53893" y="6298"/>
                  </a:lnTo>
                  <a:lnTo>
                    <a:pt x="25845" y="23476"/>
                  </a:lnTo>
                  <a:lnTo>
                    <a:pt x="6934" y="48952"/>
                  </a:lnTo>
                  <a:lnTo>
                    <a:pt x="0" y="80148"/>
                  </a:lnTo>
                  <a:lnTo>
                    <a:pt x="0" y="289624"/>
                  </a:lnTo>
                  <a:lnTo>
                    <a:pt x="6735" y="320708"/>
                  </a:lnTo>
                  <a:lnTo>
                    <a:pt x="25407" y="346147"/>
                  </a:lnTo>
                  <a:lnTo>
                    <a:pt x="53214" y="363362"/>
                  </a:lnTo>
                  <a:lnTo>
                    <a:pt x="88238" y="369773"/>
                  </a:lnTo>
                  <a:lnTo>
                    <a:pt x="122422" y="363508"/>
                  </a:lnTo>
                  <a:lnTo>
                    <a:pt x="150329" y="346421"/>
                  </a:lnTo>
                  <a:lnTo>
                    <a:pt x="169141" y="321073"/>
                  </a:lnTo>
                  <a:lnTo>
                    <a:pt x="176038" y="289625"/>
                  </a:lnTo>
                  <a:lnTo>
                    <a:pt x="108578" y="289625"/>
                  </a:lnTo>
                  <a:lnTo>
                    <a:pt x="108578" y="264968"/>
                  </a:lnTo>
                  <a:lnTo>
                    <a:pt x="176477" y="264969"/>
                  </a:lnTo>
                  <a:lnTo>
                    <a:pt x="176477" y="227951"/>
                  </a:lnTo>
                  <a:lnTo>
                    <a:pt x="108578" y="227951"/>
                  </a:lnTo>
                  <a:lnTo>
                    <a:pt x="108578" y="203362"/>
                  </a:lnTo>
                  <a:lnTo>
                    <a:pt x="176477" y="203362"/>
                  </a:lnTo>
                  <a:lnTo>
                    <a:pt x="176477" y="166411"/>
                  </a:lnTo>
                  <a:lnTo>
                    <a:pt x="108578" y="166411"/>
                  </a:lnTo>
                  <a:lnTo>
                    <a:pt x="108578" y="141755"/>
                  </a:lnTo>
                  <a:lnTo>
                    <a:pt x="176477" y="141755"/>
                  </a:lnTo>
                  <a:lnTo>
                    <a:pt x="176477" y="105004"/>
                  </a:lnTo>
                  <a:lnTo>
                    <a:pt x="108578" y="105004"/>
                  </a:lnTo>
                  <a:lnTo>
                    <a:pt x="108578" y="80148"/>
                  </a:lnTo>
                  <a:lnTo>
                    <a:pt x="176477" y="80148"/>
                  </a:lnTo>
                  <a:lnTo>
                    <a:pt x="169542" y="48952"/>
                  </a:lnTo>
                  <a:lnTo>
                    <a:pt x="150631" y="23476"/>
                  </a:lnTo>
                  <a:lnTo>
                    <a:pt x="122583" y="6299"/>
                  </a:lnTo>
                  <a:lnTo>
                    <a:pt x="88238" y="0"/>
                  </a:lnTo>
                  <a:close/>
                </a:path>
              </a:pathLst>
            </a:custGeom>
            <a:solidFill>
              <a:srgbClr val="FFFFFF"/>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800">
                <a:solidFill>
                  <a:schemeClr val="dk1"/>
                </a:solidFill>
                <a:latin typeface="Fira Sans Light"/>
                <a:ea typeface="Fira Sans Light"/>
                <a:cs typeface="Fira Sans Light"/>
                <a:sym typeface="Fira Sans Light"/>
              </a:endParaRPr>
            </a:p>
          </p:txBody>
        </p:sp>
        <p:sp>
          <p:nvSpPr>
            <p:cNvPr id="472" name="Google Shape;472;p20"/>
            <p:cNvSpPr/>
            <p:nvPr/>
          </p:nvSpPr>
          <p:spPr>
            <a:xfrm>
              <a:off x="1469646" y="4589768"/>
              <a:ext cx="176530" cy="370205"/>
            </a:xfrm>
            <a:custGeom>
              <a:avLst/>
              <a:gdLst/>
              <a:ahLst/>
              <a:cxnLst/>
              <a:rect l="l" t="t" r="r" b="b"/>
              <a:pathLst>
                <a:path w="176530" h="370204" extrusionOk="0">
                  <a:moveTo>
                    <a:pt x="88238" y="369773"/>
                  </a:moveTo>
                  <a:lnTo>
                    <a:pt x="122422" y="363508"/>
                  </a:lnTo>
                  <a:lnTo>
                    <a:pt x="150329" y="346421"/>
                  </a:lnTo>
                  <a:lnTo>
                    <a:pt x="169141" y="321073"/>
                  </a:lnTo>
                  <a:lnTo>
                    <a:pt x="176038" y="290023"/>
                  </a:lnTo>
                  <a:lnTo>
                    <a:pt x="176038" y="289890"/>
                  </a:lnTo>
                  <a:lnTo>
                    <a:pt x="176038" y="289757"/>
                  </a:lnTo>
                  <a:lnTo>
                    <a:pt x="176038" y="289625"/>
                  </a:lnTo>
                  <a:lnTo>
                    <a:pt x="108578" y="289625"/>
                  </a:lnTo>
                  <a:lnTo>
                    <a:pt x="108578" y="264968"/>
                  </a:lnTo>
                  <a:lnTo>
                    <a:pt x="176477" y="264969"/>
                  </a:lnTo>
                  <a:lnTo>
                    <a:pt x="176477" y="227951"/>
                  </a:lnTo>
                  <a:lnTo>
                    <a:pt x="108578" y="227951"/>
                  </a:lnTo>
                  <a:lnTo>
                    <a:pt x="108578" y="203362"/>
                  </a:lnTo>
                  <a:lnTo>
                    <a:pt x="176477" y="203362"/>
                  </a:lnTo>
                  <a:lnTo>
                    <a:pt x="176477" y="166411"/>
                  </a:lnTo>
                  <a:lnTo>
                    <a:pt x="108578" y="166411"/>
                  </a:lnTo>
                  <a:lnTo>
                    <a:pt x="108578" y="141755"/>
                  </a:lnTo>
                  <a:lnTo>
                    <a:pt x="176477" y="141755"/>
                  </a:lnTo>
                  <a:lnTo>
                    <a:pt x="176477" y="105004"/>
                  </a:lnTo>
                  <a:lnTo>
                    <a:pt x="108578" y="105004"/>
                  </a:lnTo>
                  <a:lnTo>
                    <a:pt x="108578" y="80148"/>
                  </a:lnTo>
                  <a:lnTo>
                    <a:pt x="176477" y="80148"/>
                  </a:lnTo>
                  <a:lnTo>
                    <a:pt x="169542" y="48952"/>
                  </a:lnTo>
                  <a:lnTo>
                    <a:pt x="150631" y="23476"/>
                  </a:lnTo>
                  <a:lnTo>
                    <a:pt x="122583" y="6299"/>
                  </a:lnTo>
                  <a:lnTo>
                    <a:pt x="88238" y="0"/>
                  </a:lnTo>
                  <a:lnTo>
                    <a:pt x="53893" y="6298"/>
                  </a:lnTo>
                  <a:lnTo>
                    <a:pt x="25845" y="23476"/>
                  </a:lnTo>
                  <a:lnTo>
                    <a:pt x="6934" y="48952"/>
                  </a:lnTo>
                  <a:lnTo>
                    <a:pt x="0" y="80148"/>
                  </a:lnTo>
                  <a:lnTo>
                    <a:pt x="0" y="289624"/>
                  </a:lnTo>
                  <a:lnTo>
                    <a:pt x="25407" y="346147"/>
                  </a:lnTo>
                  <a:lnTo>
                    <a:pt x="87360" y="369773"/>
                  </a:lnTo>
                  <a:lnTo>
                    <a:pt x="87653" y="369773"/>
                  </a:lnTo>
                  <a:lnTo>
                    <a:pt x="87945" y="369773"/>
                  </a:lnTo>
                  <a:lnTo>
                    <a:pt x="88238" y="369773"/>
                  </a:lnTo>
                  <a:close/>
                </a:path>
              </a:pathLst>
            </a:custGeom>
            <a:noFill/>
            <a:ln w="10050" cap="flat" cmpd="sng">
              <a:solidFill>
                <a:srgbClr val="FFFFFF"/>
              </a:solidFill>
              <a:prstDash val="solid"/>
              <a:round/>
              <a:headEnd type="none" w="sm" len="sm"/>
              <a:tailEnd type="none" w="sm" len="sm"/>
            </a:ln>
          </p:spPr>
          <p:txBody>
            <a:bodyPr spcFirstLastPara="1" wrap="square" lIns="0" tIns="0" rIns="0" bIns="0" anchor="t" anchorCtr="0">
              <a:noAutofit/>
            </a:bodyPr>
            <a:lstStyle/>
            <a:p>
              <a:pPr marL="0" marR="0" lvl="0" indent="0" algn="l" rtl="0">
                <a:spcBef>
                  <a:spcPts val="0"/>
                </a:spcBef>
                <a:spcAft>
                  <a:spcPts val="0"/>
                </a:spcAft>
                <a:buNone/>
              </a:pPr>
              <a:endParaRPr sz="1800">
                <a:solidFill>
                  <a:schemeClr val="dk1"/>
                </a:solidFill>
                <a:latin typeface="Fira Sans Light"/>
                <a:ea typeface="Fira Sans Light"/>
                <a:cs typeface="Fira Sans Light"/>
                <a:sym typeface="Fira Sans Light"/>
              </a:endParaRPr>
            </a:p>
          </p:txBody>
        </p:sp>
      </p:grpSp>
      <p:sp>
        <p:nvSpPr>
          <p:cNvPr id="473" name="Google Shape;473;p20"/>
          <p:cNvSpPr txBox="1"/>
          <p:nvPr/>
        </p:nvSpPr>
        <p:spPr>
          <a:xfrm>
            <a:off x="1148325" y="4696007"/>
            <a:ext cx="1997075" cy="259045"/>
          </a:xfrm>
          <a:prstGeom prst="rect">
            <a:avLst/>
          </a:prstGeom>
          <a:noFill/>
          <a:ln>
            <a:noFill/>
          </a:ln>
        </p:spPr>
        <p:txBody>
          <a:bodyPr spcFirstLastPara="1" wrap="square" lIns="0" tIns="12700" rIns="0" bIns="0" anchor="t" anchorCtr="0">
            <a:spAutoFit/>
          </a:bodyPr>
          <a:lstStyle/>
          <a:p>
            <a:pPr marL="12700" marR="5080" lvl="0" indent="0" algn="ctr" rtl="0">
              <a:lnSpc>
                <a:spcPct val="100000"/>
              </a:lnSpc>
              <a:spcBef>
                <a:spcPts val="0"/>
              </a:spcBef>
              <a:spcAft>
                <a:spcPts val="0"/>
              </a:spcAft>
              <a:buNone/>
            </a:pPr>
            <a:r>
              <a:rPr lang="de-DE" sz="1600" u="sng">
                <a:solidFill>
                  <a:srgbClr val="09B9EF"/>
                </a:solidFill>
                <a:latin typeface="Fira Sans Medium"/>
                <a:ea typeface="Fira Sans Medium"/>
                <a:cs typeface="Fira Sans Medium"/>
                <a:sym typeface="Fira Sans Medium"/>
                <a:hlinkClick r:id="rId14">
                  <a:extLst>
                    <a:ext uri="{A12FA001-AC4F-418D-AE19-62706E023703}">
                      <ahyp:hlinkClr xmlns:ahyp="http://schemas.microsoft.com/office/drawing/2018/hyperlinkcolor" val="tx"/>
                    </a:ext>
                  </a:extLst>
                </a:hlinkClick>
              </a:rPr>
              <a:t>Podcast</a:t>
            </a:r>
            <a:endParaRPr sz="1600">
              <a:solidFill>
                <a:schemeClr val="dk1"/>
              </a:solidFill>
              <a:latin typeface="Fira Sans Medium"/>
              <a:ea typeface="Fira Sans Medium"/>
              <a:cs typeface="Fira Sans Medium"/>
              <a:sym typeface="Fira Sans Medium"/>
            </a:endParaRPr>
          </a:p>
        </p:txBody>
      </p:sp>
      <p:sp>
        <p:nvSpPr>
          <p:cNvPr id="474" name="Google Shape;474;p20"/>
          <p:cNvSpPr txBox="1"/>
          <p:nvPr/>
        </p:nvSpPr>
        <p:spPr>
          <a:xfrm>
            <a:off x="9473919" y="4696005"/>
            <a:ext cx="992504" cy="259045"/>
          </a:xfrm>
          <a:prstGeom prst="rect">
            <a:avLst/>
          </a:prstGeom>
          <a:noFill/>
          <a:ln>
            <a:noFill/>
          </a:ln>
        </p:spPr>
        <p:txBody>
          <a:bodyPr spcFirstLastPara="1" wrap="square" lIns="0" tIns="12700" rIns="0" bIns="0" anchor="t" anchorCtr="0">
            <a:spAutoFit/>
          </a:bodyPr>
          <a:lstStyle/>
          <a:p>
            <a:pPr marL="12700" marR="0" lvl="0" indent="0" algn="l" rtl="0">
              <a:lnSpc>
                <a:spcPct val="100000"/>
              </a:lnSpc>
              <a:spcBef>
                <a:spcPts val="0"/>
              </a:spcBef>
              <a:spcAft>
                <a:spcPts val="0"/>
              </a:spcAft>
              <a:buNone/>
            </a:pPr>
            <a:r>
              <a:rPr lang="de-DE" sz="1600" u="sng">
                <a:solidFill>
                  <a:srgbClr val="09B9EF"/>
                </a:solidFill>
                <a:latin typeface="Fira Sans Medium"/>
                <a:ea typeface="Fira Sans Medium"/>
                <a:cs typeface="Fira Sans Medium"/>
                <a:sym typeface="Fira Sans Medium"/>
                <a:hlinkClick r:id="rId4">
                  <a:extLst>
                    <a:ext uri="{A12FA001-AC4F-418D-AE19-62706E023703}">
                      <ahyp:hlinkClr xmlns:ahyp="http://schemas.microsoft.com/office/drawing/2018/hyperlinkcolor" val="tx"/>
                    </a:ext>
                  </a:extLst>
                </a:hlinkClick>
              </a:rPr>
              <a:t>Bluesky</a:t>
            </a:r>
            <a:endParaRPr sz="1600">
              <a:solidFill>
                <a:schemeClr val="dk1"/>
              </a:solidFill>
              <a:latin typeface="Fira Sans Medium"/>
              <a:ea typeface="Fira Sans Medium"/>
              <a:cs typeface="Fira Sans Medium"/>
              <a:sym typeface="Fira Sans Medium"/>
            </a:endParaRPr>
          </a:p>
        </p:txBody>
      </p:sp>
      <p:grpSp>
        <p:nvGrpSpPr>
          <p:cNvPr id="475" name="Google Shape;475;p20"/>
          <p:cNvGrpSpPr/>
          <p:nvPr/>
        </p:nvGrpSpPr>
        <p:grpSpPr>
          <a:xfrm>
            <a:off x="9265206" y="3491923"/>
            <a:ext cx="992505" cy="943100"/>
            <a:chOff x="8747481" y="4407716"/>
            <a:chExt cx="992505" cy="943100"/>
          </a:xfrm>
        </p:grpSpPr>
        <p:sp>
          <p:nvSpPr>
            <p:cNvPr id="476" name="Google Shape;476;p20"/>
            <p:cNvSpPr/>
            <p:nvPr/>
          </p:nvSpPr>
          <p:spPr>
            <a:xfrm>
              <a:off x="8747481" y="4407716"/>
              <a:ext cx="992505" cy="941069"/>
            </a:xfrm>
            <a:custGeom>
              <a:avLst/>
              <a:gdLst/>
              <a:ahLst/>
              <a:cxnLst/>
              <a:rect l="l" t="t" r="r" b="b"/>
              <a:pathLst>
                <a:path w="992504" h="941070" extrusionOk="0">
                  <a:moveTo>
                    <a:pt x="495934" y="0"/>
                  </a:moveTo>
                  <a:lnTo>
                    <a:pt x="448166" y="2154"/>
                  </a:lnTo>
                  <a:lnTo>
                    <a:pt x="401684" y="8485"/>
                  </a:lnTo>
                  <a:lnTo>
                    <a:pt x="356695" y="18796"/>
                  </a:lnTo>
                  <a:lnTo>
                    <a:pt x="313408" y="32889"/>
                  </a:lnTo>
                  <a:lnTo>
                    <a:pt x="272030" y="50567"/>
                  </a:lnTo>
                  <a:lnTo>
                    <a:pt x="232769" y="71634"/>
                  </a:lnTo>
                  <a:lnTo>
                    <a:pt x="195832" y="95890"/>
                  </a:lnTo>
                  <a:lnTo>
                    <a:pt x="161428" y="123140"/>
                  </a:lnTo>
                  <a:lnTo>
                    <a:pt x="129763" y="153186"/>
                  </a:lnTo>
                  <a:lnTo>
                    <a:pt x="101046" y="185831"/>
                  </a:lnTo>
                  <a:lnTo>
                    <a:pt x="75484" y="220877"/>
                  </a:lnTo>
                  <a:lnTo>
                    <a:pt x="53284" y="258127"/>
                  </a:lnTo>
                  <a:lnTo>
                    <a:pt x="34656" y="297384"/>
                  </a:lnTo>
                  <a:lnTo>
                    <a:pt x="19805" y="338451"/>
                  </a:lnTo>
                  <a:lnTo>
                    <a:pt x="8940" y="381129"/>
                  </a:lnTo>
                  <a:lnTo>
                    <a:pt x="2269" y="425223"/>
                  </a:lnTo>
                  <a:lnTo>
                    <a:pt x="0" y="470535"/>
                  </a:lnTo>
                  <a:lnTo>
                    <a:pt x="2269" y="515846"/>
                  </a:lnTo>
                  <a:lnTo>
                    <a:pt x="8940" y="559940"/>
                  </a:lnTo>
                  <a:lnTo>
                    <a:pt x="19805" y="602618"/>
                  </a:lnTo>
                  <a:lnTo>
                    <a:pt x="34656" y="643685"/>
                  </a:lnTo>
                  <a:lnTo>
                    <a:pt x="53284" y="682942"/>
                  </a:lnTo>
                  <a:lnTo>
                    <a:pt x="75484" y="720192"/>
                  </a:lnTo>
                  <a:lnTo>
                    <a:pt x="101046" y="755238"/>
                  </a:lnTo>
                  <a:lnTo>
                    <a:pt x="129763" y="787883"/>
                  </a:lnTo>
                  <a:lnTo>
                    <a:pt x="161428" y="817929"/>
                  </a:lnTo>
                  <a:lnTo>
                    <a:pt x="195832" y="845179"/>
                  </a:lnTo>
                  <a:lnTo>
                    <a:pt x="232769" y="869435"/>
                  </a:lnTo>
                  <a:lnTo>
                    <a:pt x="272030" y="890502"/>
                  </a:lnTo>
                  <a:lnTo>
                    <a:pt x="313408" y="908180"/>
                  </a:lnTo>
                  <a:lnTo>
                    <a:pt x="356695" y="922273"/>
                  </a:lnTo>
                  <a:lnTo>
                    <a:pt x="401684" y="932584"/>
                  </a:lnTo>
                  <a:lnTo>
                    <a:pt x="448166" y="938915"/>
                  </a:lnTo>
                  <a:lnTo>
                    <a:pt x="495934" y="941070"/>
                  </a:lnTo>
                  <a:lnTo>
                    <a:pt x="543724" y="938915"/>
                  </a:lnTo>
                  <a:lnTo>
                    <a:pt x="590225" y="932584"/>
                  </a:lnTo>
                  <a:lnTo>
                    <a:pt x="635230" y="922273"/>
                  </a:lnTo>
                  <a:lnTo>
                    <a:pt x="678531" y="908180"/>
                  </a:lnTo>
                  <a:lnTo>
                    <a:pt x="719921" y="890502"/>
                  </a:lnTo>
                  <a:lnTo>
                    <a:pt x="759193" y="869435"/>
                  </a:lnTo>
                  <a:lnTo>
                    <a:pt x="796138" y="845179"/>
                  </a:lnTo>
                  <a:lnTo>
                    <a:pt x="830549" y="817929"/>
                  </a:lnTo>
                  <a:lnTo>
                    <a:pt x="862220" y="787883"/>
                  </a:lnTo>
                  <a:lnTo>
                    <a:pt x="890941" y="755238"/>
                  </a:lnTo>
                  <a:lnTo>
                    <a:pt x="916507" y="720192"/>
                  </a:lnTo>
                  <a:lnTo>
                    <a:pt x="938708" y="682942"/>
                  </a:lnTo>
                  <a:lnTo>
                    <a:pt x="957339" y="643685"/>
                  </a:lnTo>
                  <a:lnTo>
                    <a:pt x="972190" y="602618"/>
                  </a:lnTo>
                  <a:lnTo>
                    <a:pt x="983055" y="559940"/>
                  </a:lnTo>
                  <a:lnTo>
                    <a:pt x="989727" y="515846"/>
                  </a:lnTo>
                  <a:lnTo>
                    <a:pt x="991997" y="470535"/>
                  </a:lnTo>
                  <a:lnTo>
                    <a:pt x="989727" y="425223"/>
                  </a:lnTo>
                  <a:lnTo>
                    <a:pt x="983055" y="381129"/>
                  </a:lnTo>
                  <a:lnTo>
                    <a:pt x="972190" y="338451"/>
                  </a:lnTo>
                  <a:lnTo>
                    <a:pt x="957339" y="297384"/>
                  </a:lnTo>
                  <a:lnTo>
                    <a:pt x="938708" y="258127"/>
                  </a:lnTo>
                  <a:lnTo>
                    <a:pt x="916507" y="220877"/>
                  </a:lnTo>
                  <a:lnTo>
                    <a:pt x="890941" y="185831"/>
                  </a:lnTo>
                  <a:lnTo>
                    <a:pt x="862220" y="153186"/>
                  </a:lnTo>
                  <a:lnTo>
                    <a:pt x="830549" y="123140"/>
                  </a:lnTo>
                  <a:lnTo>
                    <a:pt x="796138" y="95890"/>
                  </a:lnTo>
                  <a:lnTo>
                    <a:pt x="759193" y="71634"/>
                  </a:lnTo>
                  <a:lnTo>
                    <a:pt x="719921" y="50567"/>
                  </a:lnTo>
                  <a:lnTo>
                    <a:pt x="678531" y="32889"/>
                  </a:lnTo>
                  <a:lnTo>
                    <a:pt x="635230" y="18796"/>
                  </a:lnTo>
                  <a:lnTo>
                    <a:pt x="590225" y="8485"/>
                  </a:lnTo>
                  <a:lnTo>
                    <a:pt x="543724" y="2154"/>
                  </a:lnTo>
                  <a:lnTo>
                    <a:pt x="495934" y="0"/>
                  </a:lnTo>
                  <a:close/>
                </a:path>
              </a:pathLst>
            </a:custGeom>
            <a:solidFill>
              <a:srgbClr val="45536B"/>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800">
                <a:solidFill>
                  <a:schemeClr val="dk1"/>
                </a:solidFill>
                <a:latin typeface="Fira Sans Light"/>
                <a:ea typeface="Fira Sans Light"/>
                <a:cs typeface="Fira Sans Light"/>
                <a:sym typeface="Fira Sans Light"/>
              </a:endParaRPr>
            </a:p>
          </p:txBody>
        </p:sp>
        <p:pic>
          <p:nvPicPr>
            <p:cNvPr id="477" name="Google Shape;477;p20" descr="Schmetterling mit einfarbiger Füllung"/>
            <p:cNvPicPr preferRelativeResize="0"/>
            <p:nvPr/>
          </p:nvPicPr>
          <p:blipFill rotWithShape="1">
            <a:blip r:embed="rId15">
              <a:alphaModFix/>
            </a:blip>
            <a:srcRect/>
            <a:stretch/>
          </p:blipFill>
          <p:spPr>
            <a:xfrm>
              <a:off x="8786533" y="4436416"/>
              <a:ext cx="914400" cy="914400"/>
            </a:xfrm>
            <a:prstGeom prst="rect">
              <a:avLst/>
            </a:prstGeom>
            <a:noFill/>
            <a:ln>
              <a:noFill/>
            </a:ln>
          </p:spPr>
        </p:pic>
      </p:gr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80"/>
        <p:cNvGrpSpPr/>
        <p:nvPr/>
      </p:nvGrpSpPr>
      <p:grpSpPr>
        <a:xfrm>
          <a:off x="0" y="0"/>
          <a:ext cx="0" cy="0"/>
          <a:chOff x="0" y="0"/>
          <a:chExt cx="0" cy="0"/>
        </a:xfrm>
      </p:grpSpPr>
      <p:sp>
        <p:nvSpPr>
          <p:cNvPr id="181" name="Google Shape;181;p4"/>
          <p:cNvSpPr txBox="1">
            <a:spLocks noGrp="1"/>
          </p:cNvSpPr>
          <p:nvPr>
            <p:ph type="title"/>
          </p:nvPr>
        </p:nvSpPr>
        <p:spPr>
          <a:xfrm>
            <a:off x="838199" y="439774"/>
            <a:ext cx="7218367" cy="762725"/>
          </a:xfrm>
          <a:prstGeom prst="rect">
            <a:avLst/>
          </a:prstGeom>
          <a:noFill/>
          <a:ln>
            <a:noFill/>
          </a:ln>
        </p:spPr>
        <p:txBody>
          <a:bodyPr spcFirstLastPara="1" wrap="square" lIns="0" tIns="0" rIns="0" bIns="0" anchor="t" anchorCtr="0">
            <a:noAutofit/>
          </a:bodyPr>
          <a:lstStyle/>
          <a:p>
            <a:pPr marL="0" lvl="0" indent="0" algn="l" rtl="0">
              <a:lnSpc>
                <a:spcPct val="120000"/>
              </a:lnSpc>
              <a:spcBef>
                <a:spcPts val="0"/>
              </a:spcBef>
              <a:spcAft>
                <a:spcPts val="0"/>
              </a:spcAft>
              <a:buClr>
                <a:schemeClr val="dk2"/>
              </a:buClr>
              <a:buSzPts val="2400"/>
              <a:buFont typeface="Fira Sans Medium"/>
              <a:buNone/>
            </a:pPr>
            <a:r>
              <a:rPr lang="de-DE"/>
              <a:t>NFDI Association </a:t>
            </a:r>
            <a:endParaRPr/>
          </a:p>
        </p:txBody>
      </p:sp>
      <p:sp>
        <p:nvSpPr>
          <p:cNvPr id="182" name="Google Shape;182;p4"/>
          <p:cNvSpPr txBox="1">
            <a:spLocks noGrp="1"/>
          </p:cNvSpPr>
          <p:nvPr>
            <p:ph type="sldNum" idx="12"/>
          </p:nvPr>
        </p:nvSpPr>
        <p:spPr>
          <a:xfrm>
            <a:off x="11183814" y="6403006"/>
            <a:ext cx="347261" cy="180000"/>
          </a:xfrm>
          <a:prstGeom prst="rect">
            <a:avLst/>
          </a:prstGeom>
          <a:noFill/>
          <a:ln>
            <a:noFill/>
          </a:ln>
        </p:spPr>
        <p:txBody>
          <a:bodyPr spcFirstLastPara="1" wrap="square" lIns="0" tIns="0" rIns="0" bIns="0" anchor="t" anchorCtr="0">
            <a:noAutofit/>
          </a:bodyPr>
          <a:lstStyle/>
          <a:p>
            <a:pPr marL="0" lvl="0" indent="0" algn="r" rtl="0">
              <a:lnSpc>
                <a:spcPct val="140000"/>
              </a:lnSpc>
              <a:spcBef>
                <a:spcPts val="0"/>
              </a:spcBef>
              <a:spcAft>
                <a:spcPts val="0"/>
              </a:spcAft>
              <a:buNone/>
            </a:pPr>
            <a:fld id="{00000000-1234-1234-1234-123412341234}" type="slidenum">
              <a:rPr lang="de-DE"/>
              <a:t>4</a:t>
            </a:fld>
            <a:endParaRPr/>
          </a:p>
        </p:txBody>
      </p:sp>
      <p:sp>
        <p:nvSpPr>
          <p:cNvPr id="183" name="Google Shape;183;p4"/>
          <p:cNvSpPr txBox="1">
            <a:spLocks noGrp="1"/>
          </p:cNvSpPr>
          <p:nvPr>
            <p:ph type="body" idx="2"/>
          </p:nvPr>
        </p:nvSpPr>
        <p:spPr>
          <a:xfrm>
            <a:off x="838199" y="805100"/>
            <a:ext cx="7218367" cy="601662"/>
          </a:xfrm>
          <a:prstGeom prst="rect">
            <a:avLst/>
          </a:prstGeom>
          <a:noFill/>
          <a:ln>
            <a:noFill/>
          </a:ln>
        </p:spPr>
        <p:txBody>
          <a:bodyPr spcFirstLastPara="1" wrap="square" lIns="0" tIns="0" rIns="0" bIns="0" anchor="t" anchorCtr="0">
            <a:noAutofit/>
          </a:bodyPr>
          <a:lstStyle/>
          <a:p>
            <a:pPr marL="0" lvl="0" indent="0" algn="l" rtl="0">
              <a:lnSpc>
                <a:spcPct val="120000"/>
              </a:lnSpc>
              <a:spcBef>
                <a:spcPts val="0"/>
              </a:spcBef>
              <a:spcAft>
                <a:spcPts val="0"/>
              </a:spcAft>
              <a:buClr>
                <a:schemeClr val="dk2"/>
              </a:buClr>
              <a:buSzPts val="2400"/>
              <a:buFont typeface="Fira Sans Light"/>
              <a:buNone/>
            </a:pPr>
            <a:r>
              <a:rPr lang="de-DE"/>
              <a:t>in numbers</a:t>
            </a:r>
            <a:endParaRPr/>
          </a:p>
        </p:txBody>
      </p:sp>
      <p:sp>
        <p:nvSpPr>
          <p:cNvPr id="184" name="Google Shape;184;p4"/>
          <p:cNvSpPr/>
          <p:nvPr/>
        </p:nvSpPr>
        <p:spPr>
          <a:xfrm>
            <a:off x="3930652" y="1736725"/>
            <a:ext cx="4320000" cy="4320000"/>
          </a:xfrm>
          <a:prstGeom prst="ellipse">
            <a:avLst/>
          </a:prstGeom>
          <a:solidFill>
            <a:srgbClr val="45546B"/>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Fira Sans Light"/>
              <a:ea typeface="Fira Sans Light"/>
              <a:cs typeface="Fira Sans Light"/>
              <a:sym typeface="Fira Sans Light"/>
            </a:endParaRPr>
          </a:p>
        </p:txBody>
      </p:sp>
      <p:pic>
        <p:nvPicPr>
          <p:cNvPr id="185" name="Google Shape;185;p4"/>
          <p:cNvPicPr preferRelativeResize="0"/>
          <p:nvPr/>
        </p:nvPicPr>
        <p:blipFill rotWithShape="1">
          <a:blip r:embed="rId3">
            <a:alphaModFix/>
          </a:blip>
          <a:srcRect/>
          <a:stretch/>
        </p:blipFill>
        <p:spPr>
          <a:xfrm>
            <a:off x="3703110" y="2341255"/>
            <a:ext cx="4606809" cy="2905000"/>
          </a:xfrm>
          <a:prstGeom prst="rect">
            <a:avLst/>
          </a:prstGeom>
          <a:noFill/>
          <a:ln>
            <a:noFill/>
          </a:ln>
        </p:spPr>
      </p:pic>
      <p:sp>
        <p:nvSpPr>
          <p:cNvPr id="186" name="Google Shape;186;p4"/>
          <p:cNvSpPr txBox="1"/>
          <p:nvPr/>
        </p:nvSpPr>
        <p:spPr>
          <a:xfrm>
            <a:off x="8096056" y="1880361"/>
            <a:ext cx="2293409" cy="138499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de-DE" sz="2800" b="0" i="0" u="none" strike="noStrike" cap="none">
                <a:solidFill>
                  <a:srgbClr val="0ABAF0"/>
                </a:solidFill>
                <a:latin typeface="Fira Sans Medium"/>
                <a:ea typeface="Fira Sans Medium"/>
                <a:cs typeface="Fira Sans Medium"/>
                <a:sym typeface="Fira Sans Medium"/>
              </a:rPr>
              <a:t>&gt; 1500 people involved</a:t>
            </a:r>
            <a:endParaRPr sz="2800" b="0" i="0" u="none" strike="noStrike" cap="none">
              <a:solidFill>
                <a:srgbClr val="0ABAF0"/>
              </a:solidFill>
              <a:latin typeface="Fira Sans Medium"/>
              <a:ea typeface="Fira Sans Medium"/>
              <a:cs typeface="Fira Sans Medium"/>
              <a:sym typeface="Fira Sans Medium"/>
            </a:endParaRPr>
          </a:p>
        </p:txBody>
      </p:sp>
      <p:sp>
        <p:nvSpPr>
          <p:cNvPr id="187" name="Google Shape;187;p4"/>
          <p:cNvSpPr txBox="1"/>
          <p:nvPr/>
        </p:nvSpPr>
        <p:spPr>
          <a:xfrm>
            <a:off x="1210402" y="1820317"/>
            <a:ext cx="3064102" cy="954107"/>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de-DE" sz="2800" b="0" i="0" u="none" strike="noStrike" cap="none">
                <a:solidFill>
                  <a:srgbClr val="0ABAF0"/>
                </a:solidFill>
                <a:latin typeface="Fira Sans Medium"/>
                <a:ea typeface="Fira Sans Medium"/>
                <a:cs typeface="Fira Sans Medium"/>
                <a:sym typeface="Fira Sans Medium"/>
              </a:rPr>
              <a:t>&gt; 300 association members</a:t>
            </a:r>
            <a:endParaRPr sz="2800" b="0" i="0" u="none" strike="noStrike" cap="none">
              <a:solidFill>
                <a:srgbClr val="0ABAF0"/>
              </a:solidFill>
              <a:latin typeface="Fira Sans Medium"/>
              <a:ea typeface="Fira Sans Medium"/>
              <a:cs typeface="Fira Sans Medium"/>
              <a:sym typeface="Fira Sans Medium"/>
            </a:endParaRPr>
          </a:p>
        </p:txBody>
      </p:sp>
      <p:sp>
        <p:nvSpPr>
          <p:cNvPr id="188" name="Google Shape;188;p4"/>
          <p:cNvSpPr txBox="1"/>
          <p:nvPr/>
        </p:nvSpPr>
        <p:spPr>
          <a:xfrm>
            <a:off x="1432472" y="4338313"/>
            <a:ext cx="2619962" cy="138499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de-DE" sz="2800" b="0" i="0" u="none" strike="noStrike" cap="none">
                <a:solidFill>
                  <a:srgbClr val="0ABAF0"/>
                </a:solidFill>
                <a:latin typeface="Fira Sans Medium"/>
                <a:ea typeface="Fira Sans Medium"/>
                <a:cs typeface="Fira Sans Medium"/>
                <a:sym typeface="Fira Sans Medium"/>
              </a:rPr>
              <a:t>26</a:t>
            </a:r>
            <a:endParaRPr/>
          </a:p>
          <a:p>
            <a:pPr marL="0" marR="0" lvl="0" indent="0" algn="ctr" rtl="0">
              <a:spcBef>
                <a:spcPts val="0"/>
              </a:spcBef>
              <a:spcAft>
                <a:spcPts val="0"/>
              </a:spcAft>
              <a:buNone/>
            </a:pPr>
            <a:r>
              <a:rPr lang="de-DE" sz="2800" b="0" i="0" u="none" strike="noStrike" cap="none">
                <a:solidFill>
                  <a:srgbClr val="0ABAF0"/>
                </a:solidFill>
                <a:latin typeface="Fira Sans Medium"/>
                <a:ea typeface="Fira Sans Medium"/>
                <a:cs typeface="Fira Sans Medium"/>
                <a:sym typeface="Fira Sans Medium"/>
              </a:rPr>
              <a:t>consortia &amp; Base4NFDI</a:t>
            </a:r>
            <a:endParaRPr/>
          </a:p>
        </p:txBody>
      </p:sp>
      <p:sp>
        <p:nvSpPr>
          <p:cNvPr id="189" name="Google Shape;189;p4"/>
          <p:cNvSpPr txBox="1"/>
          <p:nvPr/>
        </p:nvSpPr>
        <p:spPr>
          <a:xfrm>
            <a:off x="8250652" y="4530674"/>
            <a:ext cx="2071844" cy="954107"/>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de-DE" sz="2800" b="0" i="0" u="none" strike="noStrike" cap="none">
                <a:solidFill>
                  <a:srgbClr val="0ABAF0"/>
                </a:solidFill>
                <a:latin typeface="Fira Sans Medium"/>
                <a:ea typeface="Fira Sans Medium"/>
                <a:cs typeface="Fira Sans Medium"/>
                <a:sym typeface="Fira Sans Medium"/>
              </a:rPr>
              <a:t>5 </a:t>
            </a:r>
            <a:endParaRPr/>
          </a:p>
          <a:p>
            <a:pPr marL="0" marR="0" lvl="0" indent="0" algn="ctr" rtl="0">
              <a:spcBef>
                <a:spcPts val="0"/>
              </a:spcBef>
              <a:spcAft>
                <a:spcPts val="0"/>
              </a:spcAft>
              <a:buNone/>
            </a:pPr>
            <a:r>
              <a:rPr lang="de-DE" sz="2800" b="0" i="0" u="none" strike="noStrike" cap="none">
                <a:solidFill>
                  <a:srgbClr val="0ABAF0"/>
                </a:solidFill>
                <a:latin typeface="Fira Sans Medium"/>
                <a:ea typeface="Fira Sans Medium"/>
                <a:cs typeface="Fira Sans Medium"/>
                <a:sym typeface="Fira Sans Medium"/>
              </a:rPr>
              <a:t>sections</a:t>
            </a:r>
            <a:endParaRPr sz="2800" b="0" i="0" u="none" strike="noStrike" cap="none">
              <a:solidFill>
                <a:srgbClr val="0ABAF0"/>
              </a:solidFill>
              <a:latin typeface="Fira Sans Medium"/>
              <a:ea typeface="Fira Sans Medium"/>
              <a:cs typeface="Fira Sans Medium"/>
              <a:sym typeface="Fira Sans Medium"/>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94"/>
        <p:cNvGrpSpPr/>
        <p:nvPr/>
      </p:nvGrpSpPr>
      <p:grpSpPr>
        <a:xfrm>
          <a:off x="0" y="0"/>
          <a:ext cx="0" cy="0"/>
          <a:chOff x="0" y="0"/>
          <a:chExt cx="0" cy="0"/>
        </a:xfrm>
      </p:grpSpPr>
      <p:sp>
        <p:nvSpPr>
          <p:cNvPr id="195" name="Google Shape;195;p5"/>
          <p:cNvSpPr txBox="1">
            <a:spLocks noGrp="1"/>
          </p:cNvSpPr>
          <p:nvPr>
            <p:ph type="title"/>
          </p:nvPr>
        </p:nvSpPr>
        <p:spPr>
          <a:xfrm>
            <a:off x="838199" y="439774"/>
            <a:ext cx="7218367" cy="762725"/>
          </a:xfrm>
          <a:prstGeom prst="rect">
            <a:avLst/>
          </a:prstGeom>
          <a:noFill/>
          <a:ln>
            <a:noFill/>
          </a:ln>
        </p:spPr>
        <p:txBody>
          <a:bodyPr spcFirstLastPara="1" wrap="square" lIns="0" tIns="0" rIns="0" bIns="0" anchor="t" anchorCtr="0">
            <a:noAutofit/>
          </a:bodyPr>
          <a:lstStyle/>
          <a:p>
            <a:pPr marL="0" lvl="0" indent="0" algn="l" rtl="0">
              <a:lnSpc>
                <a:spcPct val="120000"/>
              </a:lnSpc>
              <a:spcBef>
                <a:spcPts val="0"/>
              </a:spcBef>
              <a:spcAft>
                <a:spcPts val="0"/>
              </a:spcAft>
              <a:buClr>
                <a:schemeClr val="dk2"/>
              </a:buClr>
              <a:buSzPts val="2400"/>
              <a:buFont typeface="Fira Sans Medium"/>
              <a:buNone/>
            </a:pPr>
            <a:r>
              <a:rPr lang="de-DE"/>
              <a:t>NFDI Association </a:t>
            </a:r>
            <a:endParaRPr/>
          </a:p>
        </p:txBody>
      </p:sp>
      <p:sp>
        <p:nvSpPr>
          <p:cNvPr id="196" name="Google Shape;196;p5"/>
          <p:cNvSpPr txBox="1">
            <a:spLocks noGrp="1"/>
          </p:cNvSpPr>
          <p:nvPr>
            <p:ph type="sldNum" idx="12"/>
          </p:nvPr>
        </p:nvSpPr>
        <p:spPr>
          <a:xfrm>
            <a:off x="11183814" y="6403006"/>
            <a:ext cx="347261" cy="180000"/>
          </a:xfrm>
          <a:prstGeom prst="rect">
            <a:avLst/>
          </a:prstGeom>
          <a:noFill/>
          <a:ln>
            <a:noFill/>
          </a:ln>
        </p:spPr>
        <p:txBody>
          <a:bodyPr spcFirstLastPara="1" wrap="square" lIns="0" tIns="0" rIns="0" bIns="0" anchor="t" anchorCtr="0">
            <a:noAutofit/>
          </a:bodyPr>
          <a:lstStyle/>
          <a:p>
            <a:pPr marL="0" lvl="0" indent="0" algn="r" rtl="0">
              <a:lnSpc>
                <a:spcPct val="140000"/>
              </a:lnSpc>
              <a:spcBef>
                <a:spcPts val="0"/>
              </a:spcBef>
              <a:spcAft>
                <a:spcPts val="0"/>
              </a:spcAft>
              <a:buNone/>
            </a:pPr>
            <a:fld id="{00000000-1234-1234-1234-123412341234}" type="slidenum">
              <a:rPr lang="de-DE"/>
              <a:t>5</a:t>
            </a:fld>
            <a:endParaRPr/>
          </a:p>
        </p:txBody>
      </p:sp>
      <p:sp>
        <p:nvSpPr>
          <p:cNvPr id="197" name="Google Shape;197;p5"/>
          <p:cNvSpPr txBox="1">
            <a:spLocks noGrp="1"/>
          </p:cNvSpPr>
          <p:nvPr>
            <p:ph type="body" idx="2"/>
          </p:nvPr>
        </p:nvSpPr>
        <p:spPr>
          <a:xfrm>
            <a:off x="838199" y="805100"/>
            <a:ext cx="7218367" cy="601662"/>
          </a:xfrm>
          <a:prstGeom prst="rect">
            <a:avLst/>
          </a:prstGeom>
          <a:noFill/>
          <a:ln>
            <a:noFill/>
          </a:ln>
        </p:spPr>
        <p:txBody>
          <a:bodyPr spcFirstLastPara="1" wrap="square" lIns="0" tIns="0" rIns="0" bIns="0" anchor="t" anchorCtr="0">
            <a:noAutofit/>
          </a:bodyPr>
          <a:lstStyle/>
          <a:p>
            <a:pPr marL="0" lvl="0" indent="0" algn="l" rtl="0">
              <a:lnSpc>
                <a:spcPct val="120000"/>
              </a:lnSpc>
              <a:spcBef>
                <a:spcPts val="0"/>
              </a:spcBef>
              <a:spcAft>
                <a:spcPts val="0"/>
              </a:spcAft>
              <a:buClr>
                <a:schemeClr val="dk2"/>
              </a:buClr>
              <a:buSzPts val="2400"/>
              <a:buFont typeface="Fira Sans Light"/>
              <a:buNone/>
            </a:pPr>
            <a:r>
              <a:rPr lang="de-DE"/>
              <a:t>RDM in Action @CoRDI 2025</a:t>
            </a:r>
            <a:endParaRPr/>
          </a:p>
        </p:txBody>
      </p:sp>
      <p:sp>
        <p:nvSpPr>
          <p:cNvPr id="198" name="Google Shape;198;p5"/>
          <p:cNvSpPr txBox="1">
            <a:spLocks noGrp="1"/>
          </p:cNvSpPr>
          <p:nvPr>
            <p:ph type="body" idx="3"/>
          </p:nvPr>
        </p:nvSpPr>
        <p:spPr>
          <a:xfrm>
            <a:off x="0" y="439774"/>
            <a:ext cx="700260" cy="601662"/>
          </a:xfrm>
          <a:prstGeom prst="rect">
            <a:avLst/>
          </a:prstGeom>
          <a:noFill/>
          <a:ln>
            <a:noFill/>
          </a:ln>
        </p:spPr>
        <p:txBody>
          <a:bodyPr spcFirstLastPara="1" wrap="square" lIns="0" tIns="0" rIns="0" bIns="0" anchor="t" anchorCtr="0">
            <a:noAutofit/>
          </a:bodyPr>
          <a:lstStyle/>
          <a:p>
            <a:pPr marL="0" lvl="0" indent="0" algn="r" rtl="0">
              <a:lnSpc>
                <a:spcPct val="120000"/>
              </a:lnSpc>
              <a:spcBef>
                <a:spcPts val="0"/>
              </a:spcBef>
              <a:spcAft>
                <a:spcPts val="0"/>
              </a:spcAft>
              <a:buClr>
                <a:schemeClr val="dk2"/>
              </a:buClr>
              <a:buSzPts val="2400"/>
              <a:buFont typeface="Fira Sans Medium"/>
              <a:buNone/>
            </a:pPr>
            <a:endParaRPr/>
          </a:p>
        </p:txBody>
      </p:sp>
      <p:pic>
        <p:nvPicPr>
          <p:cNvPr id="199" name="Google Shape;199;p5"/>
          <p:cNvPicPr preferRelativeResize="0"/>
          <p:nvPr/>
        </p:nvPicPr>
        <p:blipFill rotWithShape="1">
          <a:blip r:embed="rId3">
            <a:alphaModFix/>
          </a:blip>
          <a:srcRect/>
          <a:stretch/>
        </p:blipFill>
        <p:spPr>
          <a:xfrm>
            <a:off x="7586136" y="3920405"/>
            <a:ext cx="3996264" cy="2246334"/>
          </a:xfrm>
          <a:prstGeom prst="rect">
            <a:avLst/>
          </a:prstGeom>
          <a:solidFill>
            <a:schemeClr val="accent1"/>
          </a:solidFill>
          <a:ln w="19050" cap="flat" cmpd="sng">
            <a:solidFill>
              <a:schemeClr val="lt1"/>
            </a:solidFill>
            <a:prstDash val="solid"/>
            <a:miter lim="800000"/>
            <a:headEnd type="none" w="sm" len="sm"/>
            <a:tailEnd type="none" w="sm" len="sm"/>
          </a:ln>
        </p:spPr>
      </p:pic>
      <p:pic>
        <p:nvPicPr>
          <p:cNvPr id="200" name="Google Shape;200;p5"/>
          <p:cNvPicPr preferRelativeResize="0"/>
          <p:nvPr/>
        </p:nvPicPr>
        <p:blipFill rotWithShape="1">
          <a:blip r:embed="rId4">
            <a:alphaModFix/>
          </a:blip>
          <a:srcRect/>
          <a:stretch/>
        </p:blipFill>
        <p:spPr>
          <a:xfrm>
            <a:off x="821436" y="1401594"/>
            <a:ext cx="3996261" cy="2246336"/>
          </a:xfrm>
          <a:prstGeom prst="rect">
            <a:avLst/>
          </a:prstGeom>
          <a:solidFill>
            <a:schemeClr val="accent1"/>
          </a:solidFill>
          <a:ln w="19050" cap="flat" cmpd="sng">
            <a:solidFill>
              <a:schemeClr val="lt1"/>
            </a:solidFill>
            <a:prstDash val="solid"/>
            <a:miter lim="800000"/>
            <a:headEnd type="none" w="sm" len="sm"/>
            <a:tailEnd type="none" w="sm" len="sm"/>
          </a:ln>
        </p:spPr>
      </p:pic>
      <p:pic>
        <p:nvPicPr>
          <p:cNvPr id="201" name="Google Shape;201;p5"/>
          <p:cNvPicPr preferRelativeResize="0"/>
          <p:nvPr/>
        </p:nvPicPr>
        <p:blipFill rotWithShape="1">
          <a:blip r:embed="rId5">
            <a:alphaModFix/>
          </a:blip>
          <a:srcRect/>
          <a:stretch/>
        </p:blipFill>
        <p:spPr>
          <a:xfrm>
            <a:off x="821437" y="3828620"/>
            <a:ext cx="3996260" cy="2246335"/>
          </a:xfrm>
          <a:prstGeom prst="rect">
            <a:avLst/>
          </a:prstGeom>
          <a:solidFill>
            <a:schemeClr val="accent1"/>
          </a:solidFill>
          <a:ln w="19050" cap="flat" cmpd="sng">
            <a:solidFill>
              <a:schemeClr val="lt1"/>
            </a:solidFill>
            <a:prstDash val="solid"/>
            <a:miter lim="800000"/>
            <a:headEnd type="none" w="sm" len="sm"/>
            <a:tailEnd type="none" w="sm" len="sm"/>
          </a:ln>
        </p:spPr>
      </p:pic>
      <p:pic>
        <p:nvPicPr>
          <p:cNvPr id="202" name="Google Shape;202;p5"/>
          <p:cNvPicPr preferRelativeResize="0"/>
          <p:nvPr/>
        </p:nvPicPr>
        <p:blipFill rotWithShape="1">
          <a:blip r:embed="rId6">
            <a:alphaModFix/>
          </a:blip>
          <a:srcRect/>
          <a:stretch/>
        </p:blipFill>
        <p:spPr>
          <a:xfrm>
            <a:off x="7463313" y="1414732"/>
            <a:ext cx="3996261" cy="2246336"/>
          </a:xfrm>
          <a:prstGeom prst="rect">
            <a:avLst/>
          </a:prstGeom>
          <a:solidFill>
            <a:schemeClr val="accent1"/>
          </a:solidFill>
          <a:ln w="19050" cap="flat" cmpd="sng">
            <a:solidFill>
              <a:schemeClr val="lt1"/>
            </a:solidFill>
            <a:prstDash val="solid"/>
            <a:miter lim="800000"/>
            <a:headEnd type="none" w="sm" len="sm"/>
            <a:tailEnd type="none" w="sm" len="sm"/>
          </a:ln>
        </p:spPr>
      </p:pic>
      <p:pic>
        <p:nvPicPr>
          <p:cNvPr id="203" name="Google Shape;203;p5"/>
          <p:cNvPicPr preferRelativeResize="0"/>
          <p:nvPr/>
        </p:nvPicPr>
        <p:blipFill rotWithShape="1">
          <a:blip r:embed="rId7">
            <a:alphaModFix/>
          </a:blip>
          <a:srcRect/>
          <a:stretch/>
        </p:blipFill>
        <p:spPr>
          <a:xfrm>
            <a:off x="4097869" y="2514344"/>
            <a:ext cx="3996262" cy="2246335"/>
          </a:xfrm>
          <a:prstGeom prst="rect">
            <a:avLst/>
          </a:prstGeom>
          <a:solidFill>
            <a:schemeClr val="accent1"/>
          </a:solidFill>
          <a:ln w="19050" cap="flat" cmpd="sng">
            <a:solidFill>
              <a:schemeClr val="lt1"/>
            </a:solidFill>
            <a:prstDash val="solid"/>
            <a:miter lim="800000"/>
            <a:headEnd type="none" w="sm" len="sm"/>
            <a:tailEnd type="none" w="sm" len="sm"/>
          </a:ln>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208"/>
        <p:cNvGrpSpPr/>
        <p:nvPr/>
      </p:nvGrpSpPr>
      <p:grpSpPr>
        <a:xfrm>
          <a:off x="0" y="0"/>
          <a:ext cx="0" cy="0"/>
          <a:chOff x="0" y="0"/>
          <a:chExt cx="0" cy="0"/>
        </a:xfrm>
      </p:grpSpPr>
      <p:sp>
        <p:nvSpPr>
          <p:cNvPr id="209" name="Google Shape;209;p6"/>
          <p:cNvSpPr txBox="1">
            <a:spLocks noGrp="1"/>
          </p:cNvSpPr>
          <p:nvPr>
            <p:ph type="title"/>
          </p:nvPr>
        </p:nvSpPr>
        <p:spPr>
          <a:xfrm>
            <a:off x="838199" y="439774"/>
            <a:ext cx="7218367" cy="762725"/>
          </a:xfrm>
          <a:prstGeom prst="rect">
            <a:avLst/>
          </a:prstGeom>
          <a:noFill/>
          <a:ln>
            <a:noFill/>
          </a:ln>
        </p:spPr>
        <p:txBody>
          <a:bodyPr spcFirstLastPara="1" wrap="square" lIns="0" tIns="0" rIns="0" bIns="0" anchor="t" anchorCtr="0">
            <a:noAutofit/>
          </a:bodyPr>
          <a:lstStyle/>
          <a:p>
            <a:pPr marL="0" lvl="0" indent="0" algn="l" rtl="0">
              <a:lnSpc>
                <a:spcPct val="120000"/>
              </a:lnSpc>
              <a:spcBef>
                <a:spcPts val="0"/>
              </a:spcBef>
              <a:spcAft>
                <a:spcPts val="0"/>
              </a:spcAft>
              <a:buClr>
                <a:schemeClr val="dk2"/>
              </a:buClr>
              <a:buSzPts val="2400"/>
              <a:buFont typeface="Fira Sans Medium"/>
              <a:buNone/>
            </a:pPr>
            <a:r>
              <a:rPr lang="de-DE"/>
              <a:t>NFDI Association </a:t>
            </a:r>
            <a:endParaRPr/>
          </a:p>
        </p:txBody>
      </p:sp>
      <p:sp>
        <p:nvSpPr>
          <p:cNvPr id="210" name="Google Shape;210;p6"/>
          <p:cNvSpPr txBox="1">
            <a:spLocks noGrp="1"/>
          </p:cNvSpPr>
          <p:nvPr>
            <p:ph type="body" idx="1"/>
          </p:nvPr>
        </p:nvSpPr>
        <p:spPr>
          <a:xfrm>
            <a:off x="838200" y="1701562"/>
            <a:ext cx="10692875" cy="4351338"/>
          </a:xfrm>
          <a:prstGeom prst="rect">
            <a:avLst/>
          </a:prstGeom>
          <a:noFill/>
          <a:ln>
            <a:noFill/>
          </a:ln>
        </p:spPr>
        <p:txBody>
          <a:bodyPr spcFirstLastPara="1" wrap="square" lIns="0" tIns="0" rIns="0" bIns="0" anchor="t" anchorCtr="0">
            <a:noAutofit/>
          </a:bodyPr>
          <a:lstStyle/>
          <a:p>
            <a:pPr marL="0" lvl="0" indent="0" algn="l" rtl="0">
              <a:lnSpc>
                <a:spcPct val="130000"/>
              </a:lnSpc>
              <a:spcBef>
                <a:spcPts val="0"/>
              </a:spcBef>
              <a:spcAft>
                <a:spcPts val="0"/>
              </a:spcAft>
              <a:buClr>
                <a:schemeClr val="dk1"/>
              </a:buClr>
              <a:buSzPts val="2000"/>
              <a:buFont typeface="Fira Sans Medium"/>
              <a:buNone/>
            </a:pPr>
            <a:r>
              <a:rPr lang="de-DE">
                <a:latin typeface="Fira Sans Medium"/>
                <a:ea typeface="Fira Sans Medium"/>
                <a:cs typeface="Fira Sans Medium"/>
                <a:sym typeface="Fira Sans Medium"/>
              </a:rPr>
              <a:t>NFDI: Data as a common good for excellent research, organised by science in Germany.</a:t>
            </a:r>
            <a:endParaRPr/>
          </a:p>
          <a:p>
            <a:pPr marL="0" lvl="0" indent="0" algn="l" rtl="0">
              <a:lnSpc>
                <a:spcPct val="130000"/>
              </a:lnSpc>
              <a:spcBef>
                <a:spcPts val="1134"/>
              </a:spcBef>
              <a:spcAft>
                <a:spcPts val="0"/>
              </a:spcAft>
              <a:buClr>
                <a:schemeClr val="dk1"/>
              </a:buClr>
              <a:buSzPts val="2000"/>
              <a:buFont typeface="Fira Sans Light"/>
              <a:buNone/>
            </a:pPr>
            <a:r>
              <a:rPr lang="de-DE"/>
              <a:t> </a:t>
            </a:r>
            <a:endParaRPr/>
          </a:p>
          <a:p>
            <a:pPr marL="0" lvl="0" indent="0" algn="l" rtl="0">
              <a:lnSpc>
                <a:spcPct val="130000"/>
              </a:lnSpc>
              <a:spcBef>
                <a:spcPts val="1134"/>
              </a:spcBef>
              <a:spcAft>
                <a:spcPts val="0"/>
              </a:spcAft>
              <a:buClr>
                <a:schemeClr val="dk1"/>
              </a:buClr>
              <a:buSzPts val="2000"/>
              <a:buFont typeface="Fira Sans Light"/>
              <a:buNone/>
            </a:pPr>
            <a:r>
              <a:rPr lang="de-DE"/>
              <a:t>Step by step, we are </a:t>
            </a:r>
            <a:r>
              <a:rPr lang="de-DE" b="1"/>
              <a:t>improving the possibilities for using data for science and society</a:t>
            </a:r>
            <a:r>
              <a:rPr lang="de-DE"/>
              <a:t>. Through our cooperation in the NFDI Association, an </a:t>
            </a:r>
            <a:r>
              <a:rPr lang="de-DE" b="1"/>
              <a:t>umbrella organisation for research data management in all branches</a:t>
            </a:r>
            <a:r>
              <a:rPr lang="de-DE"/>
              <a:t> of science is being created. In cooperation with national and international partners, we are creating the framework conditions for </a:t>
            </a:r>
            <a:r>
              <a:rPr lang="de-DE" b="1"/>
              <a:t>legally compliant, interoperable and sustainable data infrastructures</a:t>
            </a:r>
            <a:r>
              <a:rPr lang="de-DE"/>
              <a:t> that are </a:t>
            </a:r>
            <a:r>
              <a:rPr lang="de-DE" b="1"/>
              <a:t>easily accessible </a:t>
            </a:r>
            <a:r>
              <a:rPr lang="de-DE"/>
              <a:t>for researchers in their everyday work. We </a:t>
            </a:r>
            <a:r>
              <a:rPr lang="de-DE" b="1"/>
              <a:t>educate people</a:t>
            </a:r>
            <a:r>
              <a:rPr lang="de-DE"/>
              <a:t>, strengthen their competence in dealing with data and open up new career paths.</a:t>
            </a:r>
            <a:endParaRPr/>
          </a:p>
          <a:p>
            <a:pPr marL="0" lvl="0" indent="0" algn="l" rtl="0">
              <a:lnSpc>
                <a:spcPct val="130000"/>
              </a:lnSpc>
              <a:spcBef>
                <a:spcPts val="1134"/>
              </a:spcBef>
              <a:spcAft>
                <a:spcPts val="0"/>
              </a:spcAft>
              <a:buClr>
                <a:schemeClr val="dk1"/>
              </a:buClr>
              <a:buSzPts val="2000"/>
              <a:buFont typeface="Fira Sans Light"/>
              <a:buNone/>
            </a:pPr>
            <a:endParaRPr/>
          </a:p>
        </p:txBody>
      </p:sp>
      <p:sp>
        <p:nvSpPr>
          <p:cNvPr id="211" name="Google Shape;211;p6"/>
          <p:cNvSpPr txBox="1">
            <a:spLocks noGrp="1"/>
          </p:cNvSpPr>
          <p:nvPr>
            <p:ph type="sldNum" idx="12"/>
          </p:nvPr>
        </p:nvSpPr>
        <p:spPr>
          <a:xfrm>
            <a:off x="11183814" y="6403006"/>
            <a:ext cx="347261" cy="180000"/>
          </a:xfrm>
          <a:prstGeom prst="rect">
            <a:avLst/>
          </a:prstGeom>
          <a:noFill/>
          <a:ln>
            <a:noFill/>
          </a:ln>
        </p:spPr>
        <p:txBody>
          <a:bodyPr spcFirstLastPara="1" wrap="square" lIns="0" tIns="0" rIns="0" bIns="0" anchor="t" anchorCtr="0">
            <a:noAutofit/>
          </a:bodyPr>
          <a:lstStyle/>
          <a:p>
            <a:pPr marL="0" lvl="0" indent="0" algn="r" rtl="0">
              <a:lnSpc>
                <a:spcPct val="140000"/>
              </a:lnSpc>
              <a:spcBef>
                <a:spcPts val="0"/>
              </a:spcBef>
              <a:spcAft>
                <a:spcPts val="0"/>
              </a:spcAft>
              <a:buNone/>
            </a:pPr>
            <a:fld id="{00000000-1234-1234-1234-123412341234}" type="slidenum">
              <a:rPr lang="de-DE"/>
              <a:t>6</a:t>
            </a:fld>
            <a:endParaRPr/>
          </a:p>
        </p:txBody>
      </p:sp>
      <p:sp>
        <p:nvSpPr>
          <p:cNvPr id="212" name="Google Shape;212;p6"/>
          <p:cNvSpPr txBox="1">
            <a:spLocks noGrp="1"/>
          </p:cNvSpPr>
          <p:nvPr>
            <p:ph type="body" idx="2"/>
          </p:nvPr>
        </p:nvSpPr>
        <p:spPr>
          <a:xfrm>
            <a:off x="838199" y="805100"/>
            <a:ext cx="7218367" cy="601662"/>
          </a:xfrm>
          <a:prstGeom prst="rect">
            <a:avLst/>
          </a:prstGeom>
          <a:noFill/>
          <a:ln>
            <a:noFill/>
          </a:ln>
        </p:spPr>
        <p:txBody>
          <a:bodyPr spcFirstLastPara="1" wrap="square" lIns="0" tIns="0" rIns="0" bIns="0" anchor="t" anchorCtr="0">
            <a:noAutofit/>
          </a:bodyPr>
          <a:lstStyle/>
          <a:p>
            <a:pPr marL="0" lvl="0" indent="0" algn="l" rtl="0">
              <a:lnSpc>
                <a:spcPct val="120000"/>
              </a:lnSpc>
              <a:spcBef>
                <a:spcPts val="0"/>
              </a:spcBef>
              <a:spcAft>
                <a:spcPts val="0"/>
              </a:spcAft>
              <a:buClr>
                <a:schemeClr val="dk2"/>
              </a:buClr>
              <a:buSzPts val="2400"/>
              <a:buFont typeface="Fira Sans Light"/>
              <a:buNone/>
            </a:pPr>
            <a:r>
              <a:rPr lang="de-DE"/>
              <a:t>Vision and Mission</a:t>
            </a:r>
            <a:endParaRPr/>
          </a:p>
        </p:txBody>
      </p:sp>
      <p:pic>
        <p:nvPicPr>
          <p:cNvPr id="213" name="Google Shape;213;p6" descr="Rocket"/>
          <p:cNvPicPr preferRelativeResize="0"/>
          <p:nvPr/>
        </p:nvPicPr>
        <p:blipFill rotWithShape="1">
          <a:blip r:embed="rId3">
            <a:alphaModFix/>
          </a:blip>
          <a:srcRect/>
          <a:stretch/>
        </p:blipFill>
        <p:spPr>
          <a:xfrm>
            <a:off x="5364480" y="5136806"/>
            <a:ext cx="1210894" cy="1210894"/>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226"/>
        <p:cNvGrpSpPr/>
        <p:nvPr/>
      </p:nvGrpSpPr>
      <p:grpSpPr>
        <a:xfrm>
          <a:off x="0" y="0"/>
          <a:ext cx="0" cy="0"/>
          <a:chOff x="0" y="0"/>
          <a:chExt cx="0" cy="0"/>
        </a:xfrm>
      </p:grpSpPr>
      <p:sp>
        <p:nvSpPr>
          <p:cNvPr id="227" name="Google Shape;227;p7" descr="$PPTXTitle"/>
          <p:cNvSpPr txBox="1">
            <a:spLocks noGrp="1"/>
          </p:cNvSpPr>
          <p:nvPr>
            <p:ph type="title"/>
          </p:nvPr>
        </p:nvSpPr>
        <p:spPr>
          <a:xfrm>
            <a:off x="825500" y="397840"/>
            <a:ext cx="7921625" cy="382156"/>
          </a:xfrm>
          <a:prstGeom prst="rect">
            <a:avLst/>
          </a:prstGeom>
          <a:noFill/>
          <a:ln>
            <a:noFill/>
          </a:ln>
        </p:spPr>
        <p:txBody>
          <a:bodyPr spcFirstLastPara="1" wrap="square" lIns="0" tIns="12700" rIns="0" bIns="0" anchor="t" anchorCtr="0">
            <a:spAutoFit/>
          </a:bodyPr>
          <a:lstStyle/>
          <a:p>
            <a:pPr marL="12700" lvl="0" indent="0" algn="l" rtl="0">
              <a:lnSpc>
                <a:spcPct val="100000"/>
              </a:lnSpc>
              <a:spcBef>
                <a:spcPts val="0"/>
              </a:spcBef>
              <a:spcAft>
                <a:spcPts val="0"/>
              </a:spcAft>
              <a:buClr>
                <a:srgbClr val="09B9EF"/>
              </a:buClr>
              <a:buSzPts val="2400"/>
              <a:buFont typeface="Fira Sans Medium"/>
              <a:buNone/>
            </a:pPr>
            <a:r>
              <a:rPr lang="de-DE"/>
              <a:t>Association Overview</a:t>
            </a:r>
            <a:endParaRPr/>
          </a:p>
        </p:txBody>
      </p:sp>
      <p:sp>
        <p:nvSpPr>
          <p:cNvPr id="228" name="Google Shape;228;p7"/>
          <p:cNvSpPr txBox="1">
            <a:spLocks noGrp="1"/>
          </p:cNvSpPr>
          <p:nvPr>
            <p:ph type="sldNum" idx="12"/>
          </p:nvPr>
        </p:nvSpPr>
        <p:spPr>
          <a:xfrm>
            <a:off x="11183814" y="6403006"/>
            <a:ext cx="347261" cy="180000"/>
          </a:xfrm>
          <a:prstGeom prst="rect">
            <a:avLst/>
          </a:prstGeom>
          <a:noFill/>
          <a:ln>
            <a:noFill/>
          </a:ln>
        </p:spPr>
        <p:txBody>
          <a:bodyPr spcFirstLastPara="1" wrap="square" lIns="0" tIns="3800" rIns="0" bIns="0" anchor="t" anchorCtr="0">
            <a:spAutoFit/>
          </a:bodyPr>
          <a:lstStyle/>
          <a:p>
            <a:pPr marL="36195" lvl="0" indent="0" algn="r" rtl="0">
              <a:lnSpc>
                <a:spcPct val="100000"/>
              </a:lnSpc>
              <a:spcBef>
                <a:spcPts val="0"/>
              </a:spcBef>
              <a:spcAft>
                <a:spcPts val="0"/>
              </a:spcAft>
              <a:buNone/>
            </a:pPr>
            <a:fld id="{00000000-1234-1234-1234-123412341234}" type="slidenum">
              <a:rPr lang="de-DE"/>
              <a:t>7</a:t>
            </a:fld>
            <a:endParaRPr/>
          </a:p>
        </p:txBody>
      </p:sp>
      <p:pic>
        <p:nvPicPr>
          <p:cNvPr id="229" name="Google Shape;229;p7"/>
          <p:cNvPicPr preferRelativeResize="0"/>
          <p:nvPr/>
        </p:nvPicPr>
        <p:blipFill rotWithShape="1">
          <a:blip r:embed="rId3">
            <a:alphaModFix/>
          </a:blip>
          <a:srcRect/>
          <a:stretch/>
        </p:blipFill>
        <p:spPr>
          <a:xfrm>
            <a:off x="2819400" y="1117142"/>
            <a:ext cx="6172200" cy="5290457"/>
          </a:xfrm>
          <a:prstGeom prst="rect">
            <a:avLst/>
          </a:prstGeom>
          <a:noFill/>
          <a:ln>
            <a:noFill/>
          </a:ln>
        </p:spPr>
      </p:pic>
      <p:pic>
        <p:nvPicPr>
          <p:cNvPr id="230" name="Google Shape;230;p7"/>
          <p:cNvPicPr preferRelativeResize="0"/>
          <p:nvPr/>
        </p:nvPicPr>
        <p:blipFill rotWithShape="1">
          <a:blip r:embed="rId4">
            <a:alphaModFix/>
          </a:blip>
          <a:srcRect/>
          <a:stretch/>
        </p:blipFill>
        <p:spPr>
          <a:xfrm>
            <a:off x="2481942" y="331237"/>
            <a:ext cx="7385957" cy="6330820"/>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235"/>
        <p:cNvGrpSpPr/>
        <p:nvPr/>
      </p:nvGrpSpPr>
      <p:grpSpPr>
        <a:xfrm>
          <a:off x="0" y="0"/>
          <a:ext cx="0" cy="0"/>
          <a:chOff x="0" y="0"/>
          <a:chExt cx="0" cy="0"/>
        </a:xfrm>
      </p:grpSpPr>
      <p:sp>
        <p:nvSpPr>
          <p:cNvPr id="236" name="Google Shape;236;p8"/>
          <p:cNvSpPr txBox="1">
            <a:spLocks noGrp="1"/>
          </p:cNvSpPr>
          <p:nvPr>
            <p:ph type="title"/>
          </p:nvPr>
        </p:nvSpPr>
        <p:spPr>
          <a:xfrm>
            <a:off x="838199" y="439774"/>
            <a:ext cx="7218367" cy="762725"/>
          </a:xfrm>
          <a:prstGeom prst="rect">
            <a:avLst/>
          </a:prstGeom>
          <a:noFill/>
          <a:ln>
            <a:noFill/>
          </a:ln>
        </p:spPr>
        <p:txBody>
          <a:bodyPr spcFirstLastPara="1" wrap="square" lIns="0" tIns="0" rIns="0" bIns="0" anchor="t" anchorCtr="0">
            <a:noAutofit/>
          </a:bodyPr>
          <a:lstStyle/>
          <a:p>
            <a:pPr marL="0" lvl="0" indent="0" algn="l" rtl="0">
              <a:lnSpc>
                <a:spcPct val="120000"/>
              </a:lnSpc>
              <a:spcBef>
                <a:spcPts val="0"/>
              </a:spcBef>
              <a:spcAft>
                <a:spcPts val="0"/>
              </a:spcAft>
              <a:buClr>
                <a:schemeClr val="dk2"/>
              </a:buClr>
              <a:buSzPts val="2400"/>
              <a:buFont typeface="Fira Sans Medium"/>
              <a:buNone/>
            </a:pPr>
            <a:r>
              <a:rPr lang="de-DE"/>
              <a:t>Governance (bodies of association)</a:t>
            </a:r>
            <a:endParaRPr/>
          </a:p>
        </p:txBody>
      </p:sp>
      <p:grpSp>
        <p:nvGrpSpPr>
          <p:cNvPr id="238" name="Google Shape;238;p8"/>
          <p:cNvGrpSpPr/>
          <p:nvPr/>
        </p:nvGrpSpPr>
        <p:grpSpPr>
          <a:xfrm>
            <a:off x="4743440" y="1322633"/>
            <a:ext cx="1245399" cy="1651368"/>
            <a:chOff x="5087365" y="2204104"/>
            <a:chExt cx="846723" cy="1324304"/>
          </a:xfrm>
        </p:grpSpPr>
        <p:sp>
          <p:nvSpPr>
            <p:cNvPr id="239" name="Google Shape;239;p8"/>
            <p:cNvSpPr/>
            <p:nvPr/>
          </p:nvSpPr>
          <p:spPr>
            <a:xfrm>
              <a:off x="5510723" y="2204104"/>
              <a:ext cx="423365" cy="1324304"/>
            </a:xfrm>
            <a:custGeom>
              <a:avLst/>
              <a:gdLst/>
              <a:ahLst/>
              <a:cxnLst/>
              <a:rect l="l" t="t" r="r" b="b"/>
              <a:pathLst>
                <a:path w="580751" h="1816614" extrusionOk="0">
                  <a:moveTo>
                    <a:pt x="5" y="0"/>
                  </a:moveTo>
                  <a:lnTo>
                    <a:pt x="580751" y="1447797"/>
                  </a:lnTo>
                  <a:lnTo>
                    <a:pt x="5" y="1816614"/>
                  </a:lnTo>
                  <a:lnTo>
                    <a:pt x="0" y="1816611"/>
                  </a:lnTo>
                  <a:lnTo>
                    <a:pt x="0" y="13"/>
                  </a:lnTo>
                  <a:lnTo>
                    <a:pt x="5" y="0"/>
                  </a:lnTo>
                  <a:close/>
                </a:path>
              </a:pathLst>
            </a:cu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600" b="0" i="0" u="none" strike="noStrike" cap="none">
                <a:solidFill>
                  <a:schemeClr val="lt1"/>
                </a:solidFill>
                <a:latin typeface="Fira Sans Light"/>
                <a:ea typeface="Fira Sans Light"/>
                <a:cs typeface="Fira Sans Light"/>
                <a:sym typeface="Fira Sans Light"/>
              </a:endParaRPr>
            </a:p>
          </p:txBody>
        </p:sp>
        <p:sp>
          <p:nvSpPr>
            <p:cNvPr id="240" name="Google Shape;240;p8"/>
            <p:cNvSpPr/>
            <p:nvPr/>
          </p:nvSpPr>
          <p:spPr>
            <a:xfrm>
              <a:off x="5087365" y="2204113"/>
              <a:ext cx="423358" cy="1324293"/>
            </a:xfrm>
            <a:custGeom>
              <a:avLst/>
              <a:gdLst/>
              <a:ahLst/>
              <a:cxnLst/>
              <a:rect l="l" t="t" r="r" b="b"/>
              <a:pathLst>
                <a:path w="580741" h="1816598" extrusionOk="0">
                  <a:moveTo>
                    <a:pt x="580741" y="0"/>
                  </a:moveTo>
                  <a:lnTo>
                    <a:pt x="580741" y="1816598"/>
                  </a:lnTo>
                  <a:lnTo>
                    <a:pt x="0" y="1447784"/>
                  </a:lnTo>
                  <a:lnTo>
                    <a:pt x="580741" y="0"/>
                  </a:lnTo>
                  <a:close/>
                </a:path>
              </a:pathLst>
            </a:cu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600" b="0" i="0" u="none" strike="noStrike" cap="none">
                <a:solidFill>
                  <a:schemeClr val="lt1"/>
                </a:solidFill>
                <a:latin typeface="Fira Sans Light"/>
                <a:ea typeface="Fira Sans Light"/>
                <a:cs typeface="Fira Sans Light"/>
                <a:sym typeface="Fira Sans Light"/>
              </a:endParaRPr>
            </a:p>
          </p:txBody>
        </p:sp>
      </p:grpSp>
      <p:grpSp>
        <p:nvGrpSpPr>
          <p:cNvPr id="241" name="Google Shape;241;p8"/>
          <p:cNvGrpSpPr/>
          <p:nvPr/>
        </p:nvGrpSpPr>
        <p:grpSpPr>
          <a:xfrm>
            <a:off x="3227554" y="2704141"/>
            <a:ext cx="1447879" cy="1087823"/>
            <a:chOff x="3778442" y="3430962"/>
            <a:chExt cx="1190782" cy="836189"/>
          </a:xfrm>
        </p:grpSpPr>
        <p:sp>
          <p:nvSpPr>
            <p:cNvPr id="242" name="Google Shape;242;p8"/>
            <p:cNvSpPr/>
            <p:nvPr/>
          </p:nvSpPr>
          <p:spPr>
            <a:xfrm>
              <a:off x="3783979" y="3523406"/>
              <a:ext cx="1181450" cy="743745"/>
            </a:xfrm>
            <a:custGeom>
              <a:avLst/>
              <a:gdLst/>
              <a:ahLst/>
              <a:cxnLst/>
              <a:rect l="l" t="t" r="r" b="b"/>
              <a:pathLst>
                <a:path w="1620654" h="1020232" extrusionOk="0">
                  <a:moveTo>
                    <a:pt x="0" y="0"/>
                  </a:moveTo>
                  <a:lnTo>
                    <a:pt x="1620654" y="566008"/>
                  </a:lnTo>
                  <a:lnTo>
                    <a:pt x="1121393" y="1020232"/>
                  </a:lnTo>
                  <a:lnTo>
                    <a:pt x="0" y="0"/>
                  </a:lnTo>
                  <a:close/>
                </a:path>
              </a:pathLst>
            </a:custGeom>
            <a:solidFill>
              <a:schemeClr val="accent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600" b="0" i="0" u="none" strike="noStrike" cap="none">
                <a:solidFill>
                  <a:schemeClr val="lt1"/>
                </a:solidFill>
                <a:latin typeface="Fira Sans Light"/>
                <a:ea typeface="Fira Sans Light"/>
                <a:cs typeface="Fira Sans Light"/>
                <a:sym typeface="Fira Sans Light"/>
              </a:endParaRPr>
            </a:p>
          </p:txBody>
        </p:sp>
        <p:sp>
          <p:nvSpPr>
            <p:cNvPr id="243" name="Google Shape;243;p8"/>
            <p:cNvSpPr/>
            <p:nvPr/>
          </p:nvSpPr>
          <p:spPr>
            <a:xfrm>
              <a:off x="3778442" y="3430962"/>
              <a:ext cx="1190782" cy="514355"/>
            </a:xfrm>
            <a:custGeom>
              <a:avLst/>
              <a:gdLst/>
              <a:ahLst/>
              <a:cxnLst/>
              <a:rect l="l" t="t" r="r" b="b"/>
              <a:pathLst>
                <a:path w="1633455" h="705567" extrusionOk="0">
                  <a:moveTo>
                    <a:pt x="1477896" y="0"/>
                  </a:moveTo>
                  <a:lnTo>
                    <a:pt x="1633455" y="701123"/>
                  </a:lnTo>
                  <a:lnTo>
                    <a:pt x="1628570" y="705567"/>
                  </a:lnTo>
                  <a:lnTo>
                    <a:pt x="7916" y="139559"/>
                  </a:lnTo>
                  <a:lnTo>
                    <a:pt x="0" y="132357"/>
                  </a:lnTo>
                  <a:lnTo>
                    <a:pt x="1477896" y="0"/>
                  </a:lnTo>
                  <a:close/>
                </a:path>
              </a:pathLst>
            </a:custGeom>
            <a:solidFill>
              <a:schemeClr val="accent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600" b="0" i="0" u="none" strike="noStrike" cap="none">
                <a:solidFill>
                  <a:schemeClr val="lt1"/>
                </a:solidFill>
                <a:latin typeface="Fira Sans Light"/>
                <a:ea typeface="Fira Sans Light"/>
                <a:cs typeface="Fira Sans Light"/>
                <a:sym typeface="Fira Sans Light"/>
              </a:endParaRPr>
            </a:p>
          </p:txBody>
        </p:sp>
      </p:grpSp>
      <p:grpSp>
        <p:nvGrpSpPr>
          <p:cNvPr id="244" name="Google Shape;244;p8"/>
          <p:cNvGrpSpPr/>
          <p:nvPr/>
        </p:nvGrpSpPr>
        <p:grpSpPr>
          <a:xfrm>
            <a:off x="5945716" y="2709082"/>
            <a:ext cx="1692152" cy="1094080"/>
            <a:chOff x="6045361" y="3430961"/>
            <a:chExt cx="1197650" cy="836190"/>
          </a:xfrm>
        </p:grpSpPr>
        <p:sp>
          <p:nvSpPr>
            <p:cNvPr id="245" name="Google Shape;245;p8"/>
            <p:cNvSpPr/>
            <p:nvPr/>
          </p:nvSpPr>
          <p:spPr>
            <a:xfrm>
              <a:off x="6054938" y="3529011"/>
              <a:ext cx="1148781" cy="708102"/>
            </a:xfrm>
            <a:custGeom>
              <a:avLst/>
              <a:gdLst/>
              <a:ahLst/>
              <a:cxnLst/>
              <a:rect l="l" t="t" r="r" b="b"/>
              <a:pathLst>
                <a:path w="1624140" h="1022427" extrusionOk="0">
                  <a:moveTo>
                    <a:pt x="1624140" y="0"/>
                  </a:moveTo>
                  <a:lnTo>
                    <a:pt x="500336" y="1022427"/>
                  </a:lnTo>
                  <a:lnTo>
                    <a:pt x="0" y="567226"/>
                  </a:lnTo>
                  <a:lnTo>
                    <a:pt x="1624140" y="0"/>
                  </a:lnTo>
                  <a:close/>
                </a:path>
              </a:pathLst>
            </a:custGeom>
            <a:solidFill>
              <a:srgbClr val="7A951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600" b="0" i="0" u="none" strike="noStrike" cap="none">
                <a:solidFill>
                  <a:schemeClr val="lt1"/>
                </a:solidFill>
                <a:latin typeface="Fira Sans Light"/>
                <a:ea typeface="Fira Sans Light"/>
                <a:cs typeface="Fira Sans Light"/>
                <a:sym typeface="Fira Sans Light"/>
              </a:endParaRPr>
            </a:p>
          </p:txBody>
        </p:sp>
        <p:sp>
          <p:nvSpPr>
            <p:cNvPr id="246" name="Google Shape;246;p8"/>
            <p:cNvSpPr/>
            <p:nvPr/>
          </p:nvSpPr>
          <p:spPr>
            <a:xfrm>
              <a:off x="6045361" y="3521806"/>
              <a:ext cx="1183991" cy="745345"/>
            </a:xfrm>
            <a:custGeom>
              <a:avLst/>
              <a:gdLst/>
              <a:ahLst/>
              <a:cxnLst/>
              <a:rect l="l" t="t" r="r" b="b"/>
              <a:pathLst>
                <a:path w="1624140" h="1022427" extrusionOk="0">
                  <a:moveTo>
                    <a:pt x="1624140" y="0"/>
                  </a:moveTo>
                  <a:lnTo>
                    <a:pt x="500336" y="1022427"/>
                  </a:lnTo>
                  <a:lnTo>
                    <a:pt x="0" y="567226"/>
                  </a:lnTo>
                  <a:lnTo>
                    <a:pt x="1624140" y="0"/>
                  </a:lnTo>
                  <a:close/>
                </a:path>
              </a:pathLst>
            </a:custGeom>
            <a:solidFill>
              <a:schemeClr val="accent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600" b="0" i="0" u="none" strike="noStrike" cap="none">
                <a:solidFill>
                  <a:schemeClr val="lt1"/>
                </a:solidFill>
                <a:latin typeface="Fira Sans Light"/>
                <a:ea typeface="Fira Sans Light"/>
                <a:cs typeface="Fira Sans Light"/>
                <a:sym typeface="Fira Sans Light"/>
              </a:endParaRPr>
            </a:p>
          </p:txBody>
        </p:sp>
        <p:sp>
          <p:nvSpPr>
            <p:cNvPr id="247" name="Google Shape;247;p8"/>
            <p:cNvSpPr/>
            <p:nvPr/>
          </p:nvSpPr>
          <p:spPr>
            <a:xfrm>
              <a:off x="6052229" y="3430961"/>
              <a:ext cx="1190782" cy="513643"/>
            </a:xfrm>
            <a:custGeom>
              <a:avLst/>
              <a:gdLst/>
              <a:ahLst/>
              <a:cxnLst/>
              <a:rect l="l" t="t" r="r" b="b"/>
              <a:pathLst>
                <a:path w="1633455" h="704590" extrusionOk="0">
                  <a:moveTo>
                    <a:pt x="155559" y="0"/>
                  </a:moveTo>
                  <a:lnTo>
                    <a:pt x="1633455" y="132357"/>
                  </a:lnTo>
                  <a:lnTo>
                    <a:pt x="1627951" y="137364"/>
                  </a:lnTo>
                  <a:lnTo>
                    <a:pt x="3811" y="704590"/>
                  </a:lnTo>
                  <a:lnTo>
                    <a:pt x="0" y="701123"/>
                  </a:lnTo>
                  <a:lnTo>
                    <a:pt x="155559" y="0"/>
                  </a:lnTo>
                  <a:close/>
                </a:path>
              </a:pathLst>
            </a:custGeom>
            <a:solidFill>
              <a:schemeClr val="accent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600" b="0" i="0" u="none" strike="noStrike" cap="none">
                <a:solidFill>
                  <a:schemeClr val="lt1"/>
                </a:solidFill>
                <a:latin typeface="Fira Sans Light"/>
                <a:ea typeface="Fira Sans Light"/>
                <a:cs typeface="Fira Sans Light"/>
                <a:sym typeface="Fira Sans Light"/>
              </a:endParaRPr>
            </a:p>
          </p:txBody>
        </p:sp>
      </p:grpSp>
      <p:grpSp>
        <p:nvGrpSpPr>
          <p:cNvPr id="248" name="Google Shape;248;p8"/>
          <p:cNvGrpSpPr/>
          <p:nvPr/>
        </p:nvGrpSpPr>
        <p:grpSpPr>
          <a:xfrm>
            <a:off x="3799271" y="4063676"/>
            <a:ext cx="1361653" cy="1398112"/>
            <a:chOff x="4440116" y="4567384"/>
            <a:chExt cx="926364" cy="1101285"/>
          </a:xfrm>
        </p:grpSpPr>
        <p:sp>
          <p:nvSpPr>
            <p:cNvPr id="249" name="Google Shape;249;p8"/>
            <p:cNvSpPr/>
            <p:nvPr/>
          </p:nvSpPr>
          <p:spPr>
            <a:xfrm>
              <a:off x="4477254" y="4612237"/>
              <a:ext cx="862881" cy="932997"/>
            </a:xfrm>
            <a:custGeom>
              <a:avLst/>
              <a:gdLst/>
              <a:ahLst/>
              <a:cxnLst/>
              <a:rect l="l" t="t" r="r" b="b"/>
              <a:pathLst>
                <a:path w="1264223" h="1440325" extrusionOk="0">
                  <a:moveTo>
                    <a:pt x="1008526" y="0"/>
                  </a:moveTo>
                  <a:lnTo>
                    <a:pt x="1264223" y="637450"/>
                  </a:lnTo>
                  <a:lnTo>
                    <a:pt x="0" y="1440325"/>
                  </a:lnTo>
                  <a:lnTo>
                    <a:pt x="1008526" y="0"/>
                  </a:lnTo>
                  <a:close/>
                </a:path>
              </a:pathLst>
            </a:custGeom>
            <a:solidFill>
              <a:srgbClr val="BC162E"/>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600" b="0" i="0" u="none" strike="noStrike" cap="none">
                <a:solidFill>
                  <a:schemeClr val="lt1"/>
                </a:solidFill>
                <a:latin typeface="Fira Sans Light"/>
                <a:ea typeface="Fira Sans Light"/>
                <a:cs typeface="Fira Sans Light"/>
                <a:sym typeface="Fira Sans Light"/>
              </a:endParaRPr>
            </a:p>
          </p:txBody>
        </p:sp>
        <p:sp>
          <p:nvSpPr>
            <p:cNvPr id="250" name="Google Shape;250;p8"/>
            <p:cNvSpPr/>
            <p:nvPr/>
          </p:nvSpPr>
          <p:spPr>
            <a:xfrm>
              <a:off x="4444867" y="4608289"/>
              <a:ext cx="921613" cy="1049991"/>
            </a:xfrm>
            <a:custGeom>
              <a:avLst/>
              <a:gdLst/>
              <a:ahLst/>
              <a:cxnLst/>
              <a:rect l="l" t="t" r="r" b="b"/>
              <a:pathLst>
                <a:path w="1264223" h="1440325" extrusionOk="0">
                  <a:moveTo>
                    <a:pt x="1008526" y="0"/>
                  </a:moveTo>
                  <a:lnTo>
                    <a:pt x="1264223" y="637450"/>
                  </a:lnTo>
                  <a:lnTo>
                    <a:pt x="0" y="1440325"/>
                  </a:lnTo>
                  <a:lnTo>
                    <a:pt x="1008526" y="0"/>
                  </a:lnTo>
                  <a:close/>
                </a:path>
              </a:pathLst>
            </a:custGeom>
            <a:solidFill>
              <a:schemeClr val="accent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600" b="0" i="0" u="none" strike="noStrike" cap="none">
                <a:solidFill>
                  <a:schemeClr val="lt1"/>
                </a:solidFill>
                <a:latin typeface="Fira Sans Light"/>
                <a:ea typeface="Fira Sans Light"/>
                <a:cs typeface="Fira Sans Light"/>
                <a:sym typeface="Fira Sans Light"/>
              </a:endParaRPr>
            </a:p>
          </p:txBody>
        </p:sp>
        <p:sp>
          <p:nvSpPr>
            <p:cNvPr id="251" name="Google Shape;251;p8"/>
            <p:cNvSpPr/>
            <p:nvPr/>
          </p:nvSpPr>
          <p:spPr>
            <a:xfrm>
              <a:off x="4440116" y="4567384"/>
              <a:ext cx="738119" cy="1101285"/>
            </a:xfrm>
            <a:custGeom>
              <a:avLst/>
              <a:gdLst/>
              <a:ahLst/>
              <a:cxnLst/>
              <a:rect l="l" t="t" r="r" b="b"/>
              <a:pathLst>
                <a:path w="1012514" h="1510688" extrusionOk="0">
                  <a:moveTo>
                    <a:pt x="335178" y="0"/>
                  </a:moveTo>
                  <a:lnTo>
                    <a:pt x="1009531" y="60394"/>
                  </a:lnTo>
                  <a:lnTo>
                    <a:pt x="1012514" y="67831"/>
                  </a:lnTo>
                  <a:lnTo>
                    <a:pt x="3988" y="1508156"/>
                  </a:lnTo>
                  <a:lnTo>
                    <a:pt x="0" y="1510688"/>
                  </a:lnTo>
                  <a:lnTo>
                    <a:pt x="335178" y="0"/>
                  </a:lnTo>
                  <a:close/>
                </a:path>
              </a:pathLst>
            </a:custGeom>
            <a:solidFill>
              <a:schemeClr val="accent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600" b="0" i="0" u="none" strike="noStrike" cap="none">
                <a:solidFill>
                  <a:schemeClr val="lt1"/>
                </a:solidFill>
                <a:latin typeface="Fira Sans Light"/>
                <a:ea typeface="Fira Sans Light"/>
                <a:cs typeface="Fira Sans Light"/>
                <a:sym typeface="Fira Sans Light"/>
              </a:endParaRPr>
            </a:p>
          </p:txBody>
        </p:sp>
      </p:grpSp>
      <p:grpSp>
        <p:nvGrpSpPr>
          <p:cNvPr id="252" name="Google Shape;252;p8"/>
          <p:cNvGrpSpPr/>
          <p:nvPr/>
        </p:nvGrpSpPr>
        <p:grpSpPr>
          <a:xfrm>
            <a:off x="5665991" y="4024308"/>
            <a:ext cx="1277734" cy="1407930"/>
            <a:chOff x="5660505" y="4567384"/>
            <a:chExt cx="924520" cy="1094080"/>
          </a:xfrm>
        </p:grpSpPr>
        <p:sp>
          <p:nvSpPr>
            <p:cNvPr id="253" name="Google Shape;253;p8"/>
            <p:cNvSpPr/>
            <p:nvPr/>
          </p:nvSpPr>
          <p:spPr>
            <a:xfrm>
              <a:off x="5845061" y="4567384"/>
              <a:ext cx="734676" cy="1094080"/>
            </a:xfrm>
            <a:custGeom>
              <a:avLst/>
              <a:gdLst/>
              <a:ahLst/>
              <a:cxnLst/>
              <a:rect l="l" t="t" r="r" b="b"/>
              <a:pathLst>
                <a:path w="1007792" h="1500804" extrusionOk="0">
                  <a:moveTo>
                    <a:pt x="674807" y="0"/>
                  </a:moveTo>
                  <a:lnTo>
                    <a:pt x="1007792" y="1500804"/>
                  </a:lnTo>
                  <a:lnTo>
                    <a:pt x="0" y="61527"/>
                  </a:lnTo>
                  <a:lnTo>
                    <a:pt x="454" y="60394"/>
                  </a:lnTo>
                  <a:lnTo>
                    <a:pt x="674807" y="0"/>
                  </a:lnTo>
                  <a:close/>
                </a:path>
              </a:pathLst>
            </a:custGeom>
            <a:solidFill>
              <a:srgbClr val="FFC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600" b="0" i="0" u="none" strike="noStrike" cap="none">
                <a:solidFill>
                  <a:schemeClr val="lt1"/>
                </a:solidFill>
                <a:latin typeface="Fira Sans Light"/>
                <a:ea typeface="Fira Sans Light"/>
                <a:cs typeface="Fira Sans Light"/>
                <a:sym typeface="Fira Sans Light"/>
              </a:endParaRPr>
            </a:p>
          </p:txBody>
        </p:sp>
        <p:sp>
          <p:nvSpPr>
            <p:cNvPr id="254" name="Google Shape;254;p8"/>
            <p:cNvSpPr/>
            <p:nvPr/>
          </p:nvSpPr>
          <p:spPr>
            <a:xfrm>
              <a:off x="5660505" y="4601848"/>
              <a:ext cx="924520" cy="1056432"/>
            </a:xfrm>
            <a:custGeom>
              <a:avLst/>
              <a:gdLst/>
              <a:ahLst/>
              <a:cxnLst/>
              <a:rect l="l" t="t" r="r" b="b"/>
              <a:pathLst>
                <a:path w="1268210" h="1449161" extrusionOk="0">
                  <a:moveTo>
                    <a:pt x="258225" y="0"/>
                  </a:moveTo>
                  <a:lnTo>
                    <a:pt x="1266017" y="1439277"/>
                  </a:lnTo>
                  <a:lnTo>
                    <a:pt x="1268210" y="1449161"/>
                  </a:lnTo>
                  <a:lnTo>
                    <a:pt x="0" y="643754"/>
                  </a:lnTo>
                  <a:lnTo>
                    <a:pt x="258225" y="0"/>
                  </a:lnTo>
                  <a:close/>
                </a:path>
              </a:pathLst>
            </a:custGeom>
            <a:solidFill>
              <a:srgbClr val="FFC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600" b="0" i="0" u="none" strike="noStrike" cap="none">
                <a:solidFill>
                  <a:schemeClr val="lt1"/>
                </a:solidFill>
                <a:latin typeface="Fira Sans Light"/>
                <a:ea typeface="Fira Sans Light"/>
                <a:cs typeface="Fira Sans Light"/>
                <a:sym typeface="Fira Sans Light"/>
              </a:endParaRPr>
            </a:p>
          </p:txBody>
        </p:sp>
      </p:grpSp>
      <p:sp>
        <p:nvSpPr>
          <p:cNvPr id="255" name="Google Shape;255;p8"/>
          <p:cNvSpPr txBox="1"/>
          <p:nvPr/>
        </p:nvSpPr>
        <p:spPr>
          <a:xfrm>
            <a:off x="4410666" y="1005475"/>
            <a:ext cx="2158800" cy="6666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de-DE" sz="1400" b="0" i="0" u="none" strike="noStrike" cap="none">
                <a:solidFill>
                  <a:schemeClr val="dk2"/>
                </a:solidFill>
                <a:latin typeface="Fira Sans Medium"/>
                <a:ea typeface="Fira Sans Medium"/>
                <a:cs typeface="Fira Sans Medium"/>
                <a:sym typeface="Fira Sans Medium"/>
              </a:rPr>
              <a:t>Member Assembly</a:t>
            </a:r>
            <a:endParaRPr/>
          </a:p>
        </p:txBody>
      </p:sp>
      <p:sp>
        <p:nvSpPr>
          <p:cNvPr id="256" name="Google Shape;256;p8"/>
          <p:cNvSpPr txBox="1"/>
          <p:nvPr/>
        </p:nvSpPr>
        <p:spPr>
          <a:xfrm>
            <a:off x="7630784" y="2471800"/>
            <a:ext cx="1879200" cy="6666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de-DE" sz="1400">
                <a:solidFill>
                  <a:schemeClr val="accent2"/>
                </a:solidFill>
                <a:latin typeface="Fira Sans Medium"/>
                <a:ea typeface="Fira Sans Medium"/>
                <a:cs typeface="Fira Sans Medium"/>
                <a:sym typeface="Fira Sans Medium"/>
              </a:rPr>
              <a:t>Scientific Senate</a:t>
            </a:r>
            <a:endParaRPr/>
          </a:p>
        </p:txBody>
      </p:sp>
      <p:sp>
        <p:nvSpPr>
          <p:cNvPr id="257" name="Google Shape;257;p8"/>
          <p:cNvSpPr txBox="1"/>
          <p:nvPr/>
        </p:nvSpPr>
        <p:spPr>
          <a:xfrm>
            <a:off x="6992051" y="5227950"/>
            <a:ext cx="1361700" cy="6666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de-DE" sz="1400">
                <a:solidFill>
                  <a:srgbClr val="FFC000"/>
                </a:solidFill>
                <a:latin typeface="Fira Sans Medium"/>
                <a:ea typeface="Fira Sans Medium"/>
                <a:cs typeface="Fira Sans Medium"/>
                <a:sym typeface="Fira Sans Medium"/>
              </a:rPr>
              <a:t>Directorate</a:t>
            </a:r>
            <a:endParaRPr/>
          </a:p>
        </p:txBody>
      </p:sp>
      <p:sp>
        <p:nvSpPr>
          <p:cNvPr id="258" name="Google Shape;258;p8"/>
          <p:cNvSpPr txBox="1"/>
          <p:nvPr/>
        </p:nvSpPr>
        <p:spPr>
          <a:xfrm>
            <a:off x="1720716" y="5267500"/>
            <a:ext cx="1879200" cy="6666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de-DE" sz="1400" dirty="0" err="1">
                <a:solidFill>
                  <a:schemeClr val="accent3"/>
                </a:solidFill>
                <a:latin typeface="Fira Sans Medium"/>
                <a:ea typeface="Fira Sans Medium"/>
                <a:cs typeface="Fira Sans Medium"/>
                <a:sym typeface="Fira Sans Medium"/>
              </a:rPr>
              <a:t>Consortia</a:t>
            </a:r>
            <a:r>
              <a:rPr lang="de-DE" sz="1400" dirty="0">
                <a:solidFill>
                  <a:schemeClr val="accent3"/>
                </a:solidFill>
                <a:latin typeface="Fira Sans Medium"/>
                <a:ea typeface="Fira Sans Medium"/>
                <a:cs typeface="Fira Sans Medium"/>
                <a:sym typeface="Fira Sans Medium"/>
              </a:rPr>
              <a:t> Assembly</a:t>
            </a:r>
            <a:endParaRPr dirty="0"/>
          </a:p>
        </p:txBody>
      </p:sp>
      <p:sp>
        <p:nvSpPr>
          <p:cNvPr id="259" name="Google Shape;259;p8"/>
          <p:cNvSpPr txBox="1"/>
          <p:nvPr/>
        </p:nvSpPr>
        <p:spPr>
          <a:xfrm>
            <a:off x="2152400" y="2431125"/>
            <a:ext cx="1769700" cy="6666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de-DE" sz="1400">
                <a:solidFill>
                  <a:schemeClr val="dk1"/>
                </a:solidFill>
                <a:latin typeface="Fira Sans Medium"/>
                <a:ea typeface="Fira Sans Medium"/>
                <a:cs typeface="Fira Sans Medium"/>
                <a:sym typeface="Fira Sans Medium"/>
              </a:rPr>
              <a:t>Board of Trustees</a:t>
            </a:r>
            <a:endParaRPr/>
          </a:p>
        </p:txBody>
      </p:sp>
      <p:grpSp>
        <p:nvGrpSpPr>
          <p:cNvPr id="260" name="Google Shape;260;p8"/>
          <p:cNvGrpSpPr/>
          <p:nvPr/>
        </p:nvGrpSpPr>
        <p:grpSpPr>
          <a:xfrm>
            <a:off x="4690572" y="3064936"/>
            <a:ext cx="1240005" cy="1087823"/>
            <a:chOff x="6352952" y="3178589"/>
            <a:chExt cx="1244499" cy="1177094"/>
          </a:xfrm>
        </p:grpSpPr>
        <p:sp>
          <p:nvSpPr>
            <p:cNvPr id="261" name="Google Shape;261;p8"/>
            <p:cNvSpPr/>
            <p:nvPr/>
          </p:nvSpPr>
          <p:spPr>
            <a:xfrm>
              <a:off x="6450682" y="3178589"/>
              <a:ext cx="1084245" cy="1177094"/>
            </a:xfrm>
            <a:prstGeom prst="ellipse">
              <a:avLst/>
            </a:prstGeom>
            <a:solidFill>
              <a:srgbClr val="45546B"/>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600">
                <a:solidFill>
                  <a:schemeClr val="lt1"/>
                </a:solidFill>
                <a:latin typeface="Fira Sans Light"/>
                <a:ea typeface="Fira Sans Light"/>
                <a:cs typeface="Fira Sans Light"/>
                <a:sym typeface="Fira Sans Light"/>
              </a:endParaRPr>
            </a:p>
          </p:txBody>
        </p:sp>
        <p:pic>
          <p:nvPicPr>
            <p:cNvPr id="262" name="Google Shape;262;p8"/>
            <p:cNvPicPr preferRelativeResize="0"/>
            <p:nvPr/>
          </p:nvPicPr>
          <p:blipFill rotWithShape="1">
            <a:blip r:embed="rId3">
              <a:alphaModFix/>
            </a:blip>
            <a:srcRect/>
            <a:stretch/>
          </p:blipFill>
          <p:spPr>
            <a:xfrm>
              <a:off x="6352952" y="3316338"/>
              <a:ext cx="1244499" cy="784767"/>
            </a:xfrm>
            <a:prstGeom prst="rect">
              <a:avLst/>
            </a:prstGeom>
            <a:noFill/>
            <a:ln>
              <a:noFill/>
            </a:ln>
          </p:spPr>
        </p:pic>
      </p:grpSp>
      <p:sp>
        <p:nvSpPr>
          <p:cNvPr id="263" name="Google Shape;263;p8"/>
          <p:cNvSpPr/>
          <p:nvPr/>
        </p:nvSpPr>
        <p:spPr>
          <a:xfrm>
            <a:off x="8498048" y="3429000"/>
            <a:ext cx="2894202" cy="1359482"/>
          </a:xfrm>
          <a:prstGeom prst="rect">
            <a:avLst/>
          </a:prstGeom>
          <a:solidFill>
            <a:srgbClr val="DFE4E6"/>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de-DE" sz="1600" u="sng">
                <a:solidFill>
                  <a:schemeClr val="dk1"/>
                </a:solidFill>
                <a:latin typeface="Fira Sans Light"/>
                <a:ea typeface="Fira Sans Light"/>
                <a:cs typeface="Fira Sans Light"/>
                <a:sym typeface="Fira Sans Light"/>
              </a:rPr>
              <a:t>Departments</a:t>
            </a:r>
            <a:endParaRPr/>
          </a:p>
          <a:p>
            <a:pPr marL="285750" marR="0" lvl="0" indent="-285750" algn="l" rtl="0">
              <a:spcBef>
                <a:spcPts val="0"/>
              </a:spcBef>
              <a:spcAft>
                <a:spcPts val="0"/>
              </a:spcAft>
              <a:buClr>
                <a:schemeClr val="dk1"/>
              </a:buClr>
              <a:buSzPts val="1600"/>
              <a:buFont typeface="Arial"/>
              <a:buChar char="•"/>
            </a:pPr>
            <a:r>
              <a:rPr lang="de-DE" sz="1600">
                <a:solidFill>
                  <a:schemeClr val="dk1"/>
                </a:solidFill>
                <a:latin typeface="Fira Sans Light"/>
                <a:ea typeface="Fira Sans Light"/>
                <a:cs typeface="Fira Sans Light"/>
                <a:sym typeface="Fira Sans Light"/>
              </a:rPr>
              <a:t>Consortia „gemäß Satzung“ (according to the statute)</a:t>
            </a:r>
            <a:endParaRPr/>
          </a:p>
          <a:p>
            <a:pPr marL="285750" marR="0" lvl="0" indent="-285750" algn="l" rtl="0">
              <a:spcBef>
                <a:spcPts val="0"/>
              </a:spcBef>
              <a:spcAft>
                <a:spcPts val="0"/>
              </a:spcAft>
              <a:buClr>
                <a:schemeClr val="dk1"/>
              </a:buClr>
              <a:buSzPts val="1600"/>
              <a:buFont typeface="Arial"/>
              <a:buChar char="•"/>
            </a:pPr>
            <a:r>
              <a:rPr lang="de-DE" sz="1600">
                <a:solidFill>
                  <a:schemeClr val="dk1"/>
                </a:solidFill>
                <a:latin typeface="Fira Sans Light"/>
                <a:ea typeface="Fira Sans Light"/>
                <a:cs typeface="Fira Sans Light"/>
                <a:sym typeface="Fira Sans Light"/>
              </a:rPr>
              <a:t>Sections</a:t>
            </a:r>
            <a:endParaRPr/>
          </a:p>
        </p:txBody>
      </p:sp>
      <p:sp>
        <p:nvSpPr>
          <p:cNvPr id="264" name="Google Shape;264;p8"/>
          <p:cNvSpPr txBox="1"/>
          <p:nvPr/>
        </p:nvSpPr>
        <p:spPr>
          <a:xfrm>
            <a:off x="5071897" y="1960588"/>
            <a:ext cx="594094" cy="338554"/>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de-DE" sz="1600">
                <a:solidFill>
                  <a:schemeClr val="lt1"/>
                </a:solidFill>
                <a:latin typeface="Fira Sans Light"/>
                <a:ea typeface="Fira Sans Light"/>
                <a:cs typeface="Fira Sans Light"/>
                <a:sym typeface="Fira Sans Light"/>
              </a:rPr>
              <a:t>306</a:t>
            </a:r>
            <a:endParaRPr sz="1800">
              <a:solidFill>
                <a:schemeClr val="lt1"/>
              </a:solidFill>
              <a:latin typeface="Fira Sans Light"/>
              <a:ea typeface="Fira Sans Light"/>
              <a:cs typeface="Fira Sans Light"/>
              <a:sym typeface="Fira Sans Light"/>
            </a:endParaRPr>
          </a:p>
        </p:txBody>
      </p:sp>
      <p:sp>
        <p:nvSpPr>
          <p:cNvPr id="265" name="Google Shape;265;p8"/>
          <p:cNvSpPr txBox="1"/>
          <p:nvPr/>
        </p:nvSpPr>
        <p:spPr>
          <a:xfrm>
            <a:off x="4808044" y="2329920"/>
            <a:ext cx="1121800" cy="33855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de-DE" sz="1600">
                <a:solidFill>
                  <a:schemeClr val="lt1"/>
                </a:solidFill>
                <a:latin typeface="Fira Sans Light"/>
                <a:ea typeface="Fira Sans Light"/>
                <a:cs typeface="Fira Sans Light"/>
                <a:sym typeface="Fira Sans Light"/>
              </a:rPr>
              <a:t>Members</a:t>
            </a:r>
            <a:endParaRPr/>
          </a:p>
        </p:txBody>
      </p:sp>
      <p:sp>
        <p:nvSpPr>
          <p:cNvPr id="266" name="Google Shape;266;p8"/>
          <p:cNvSpPr txBox="1"/>
          <p:nvPr/>
        </p:nvSpPr>
        <p:spPr>
          <a:xfrm rot="-2307064">
            <a:off x="6263768" y="3038926"/>
            <a:ext cx="404791" cy="33855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de-DE" sz="1600">
                <a:solidFill>
                  <a:schemeClr val="lt1"/>
                </a:solidFill>
                <a:latin typeface="Fira Sans Light"/>
                <a:ea typeface="Fira Sans Light"/>
                <a:cs typeface="Fira Sans Light"/>
                <a:sym typeface="Fira Sans Light"/>
              </a:rPr>
              <a:t>13</a:t>
            </a:r>
            <a:endParaRPr sz="1800">
              <a:solidFill>
                <a:schemeClr val="lt1"/>
              </a:solidFill>
              <a:latin typeface="Fira Sans Light"/>
              <a:ea typeface="Fira Sans Light"/>
              <a:cs typeface="Fira Sans Light"/>
              <a:sym typeface="Fira Sans Light"/>
            </a:endParaRPr>
          </a:p>
        </p:txBody>
      </p:sp>
      <p:sp>
        <p:nvSpPr>
          <p:cNvPr id="267" name="Google Shape;267;p8"/>
          <p:cNvSpPr txBox="1"/>
          <p:nvPr/>
        </p:nvSpPr>
        <p:spPr>
          <a:xfrm rot="-2403356">
            <a:off x="6185045" y="3046431"/>
            <a:ext cx="1389192" cy="33855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de-DE" sz="1600">
                <a:solidFill>
                  <a:schemeClr val="lt1"/>
                </a:solidFill>
                <a:latin typeface="Fira Sans Light"/>
                <a:ea typeface="Fira Sans Light"/>
                <a:cs typeface="Fira Sans Light"/>
                <a:sym typeface="Fira Sans Light"/>
              </a:rPr>
              <a:t>Members</a:t>
            </a:r>
            <a:endParaRPr sz="1800">
              <a:solidFill>
                <a:schemeClr val="lt1"/>
              </a:solidFill>
              <a:latin typeface="Fira Sans Light"/>
              <a:ea typeface="Fira Sans Light"/>
              <a:cs typeface="Fira Sans Light"/>
              <a:sym typeface="Fira Sans Light"/>
            </a:endParaRPr>
          </a:p>
        </p:txBody>
      </p:sp>
      <p:sp>
        <p:nvSpPr>
          <p:cNvPr id="268" name="Google Shape;268;p8"/>
          <p:cNvSpPr txBox="1"/>
          <p:nvPr/>
        </p:nvSpPr>
        <p:spPr>
          <a:xfrm rot="1763139">
            <a:off x="5836240" y="4376292"/>
            <a:ext cx="1022715" cy="58477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de-DE" sz="1600">
                <a:solidFill>
                  <a:schemeClr val="lt1"/>
                </a:solidFill>
                <a:latin typeface="Fira Sans Light"/>
                <a:ea typeface="Fira Sans Light"/>
                <a:cs typeface="Fira Sans Light"/>
                <a:sym typeface="Fira Sans Light"/>
              </a:rPr>
              <a:t>Board of Directors</a:t>
            </a:r>
            <a:endParaRPr sz="1600">
              <a:solidFill>
                <a:schemeClr val="lt1"/>
              </a:solidFill>
              <a:latin typeface="Fira Sans Light"/>
              <a:ea typeface="Fira Sans Light"/>
              <a:cs typeface="Fira Sans Light"/>
              <a:sym typeface="Fira Sans Light"/>
            </a:endParaRPr>
          </a:p>
        </p:txBody>
      </p:sp>
      <p:sp>
        <p:nvSpPr>
          <p:cNvPr id="269" name="Google Shape;269;p8"/>
          <p:cNvSpPr txBox="1"/>
          <p:nvPr/>
        </p:nvSpPr>
        <p:spPr>
          <a:xfrm rot="2622008">
            <a:off x="3474080" y="2857769"/>
            <a:ext cx="1096029" cy="58477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de-DE" sz="1600">
                <a:solidFill>
                  <a:schemeClr val="lt1"/>
                </a:solidFill>
                <a:latin typeface="Fira Sans Light"/>
                <a:ea typeface="Fira Sans Light"/>
                <a:cs typeface="Fira Sans Light"/>
                <a:sym typeface="Fira Sans Light"/>
              </a:rPr>
              <a:t>9 Members</a:t>
            </a:r>
            <a:endParaRPr/>
          </a:p>
        </p:txBody>
      </p:sp>
      <p:sp>
        <p:nvSpPr>
          <p:cNvPr id="270" name="Google Shape;270;p8"/>
          <p:cNvSpPr txBox="1"/>
          <p:nvPr/>
        </p:nvSpPr>
        <p:spPr>
          <a:xfrm rot="-1767555">
            <a:off x="3756047" y="4414015"/>
            <a:ext cx="1190118" cy="58477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de-DE" sz="1600">
                <a:solidFill>
                  <a:schemeClr val="lt1"/>
                </a:solidFill>
                <a:latin typeface="Fira Sans Light"/>
                <a:ea typeface="Fira Sans Light"/>
                <a:cs typeface="Fira Sans Light"/>
                <a:sym typeface="Fira Sans Light"/>
              </a:rPr>
              <a:t>26 Consortia</a:t>
            </a:r>
            <a:endParaRPr/>
          </a:p>
        </p:txBody>
      </p:sp>
      <p:sp>
        <p:nvSpPr>
          <p:cNvPr id="271" name="Google Shape;271;p8"/>
          <p:cNvSpPr txBox="1"/>
          <p:nvPr/>
        </p:nvSpPr>
        <p:spPr>
          <a:xfrm>
            <a:off x="7680541" y="5421657"/>
            <a:ext cx="2751589" cy="58477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de-DE" sz="1600">
                <a:solidFill>
                  <a:schemeClr val="dk1"/>
                </a:solidFill>
                <a:latin typeface="Fira Sans Light"/>
                <a:ea typeface="Fira Sans Light"/>
                <a:cs typeface="Fira Sans Light"/>
                <a:sym typeface="Fira Sans Light"/>
              </a:rPr>
              <a:t>Supported by</a:t>
            </a:r>
            <a:br>
              <a:rPr lang="de-DE" sz="1600">
                <a:solidFill>
                  <a:schemeClr val="dk1"/>
                </a:solidFill>
                <a:latin typeface="Fira Sans Light"/>
                <a:ea typeface="Fira Sans Light"/>
                <a:cs typeface="Fira Sans Light"/>
                <a:sym typeface="Fira Sans Light"/>
              </a:rPr>
            </a:br>
            <a:r>
              <a:rPr lang="de-DE" sz="1600">
                <a:solidFill>
                  <a:schemeClr val="dk1"/>
                </a:solidFill>
                <a:latin typeface="Fira Sans Light"/>
                <a:ea typeface="Fira Sans Light"/>
                <a:cs typeface="Fira Sans Light"/>
                <a:sym typeface="Fira Sans Light"/>
              </a:rPr>
              <a:t>NFDI office in Karlsruhe</a:t>
            </a:r>
            <a:endParaRPr/>
          </a:p>
        </p:txBody>
      </p:sp>
      <p:pic>
        <p:nvPicPr>
          <p:cNvPr id="272" name="Google Shape;272;p8" descr="Zuhause"/>
          <p:cNvPicPr preferRelativeResize="0"/>
          <p:nvPr/>
        </p:nvPicPr>
        <p:blipFill rotWithShape="1">
          <a:blip r:embed="rId4">
            <a:alphaModFix/>
          </a:blip>
          <a:srcRect/>
          <a:stretch/>
        </p:blipFill>
        <p:spPr>
          <a:xfrm>
            <a:off x="7171259" y="5459403"/>
            <a:ext cx="509282" cy="509282"/>
          </a:xfrm>
          <a:prstGeom prst="rect">
            <a:avLst/>
          </a:prstGeom>
          <a:noFill/>
          <a:ln>
            <a:noFill/>
          </a:ln>
        </p:spPr>
      </p:pic>
      <p:sp>
        <p:nvSpPr>
          <p:cNvPr id="273" name="Google Shape;273;p8"/>
          <p:cNvSpPr txBox="1">
            <a:spLocks noGrp="1"/>
          </p:cNvSpPr>
          <p:nvPr>
            <p:ph type="ftr" idx="11"/>
          </p:nvPr>
        </p:nvSpPr>
        <p:spPr>
          <a:xfrm>
            <a:off x="838200" y="6403006"/>
            <a:ext cx="9163380" cy="180000"/>
          </a:xfrm>
          <a:prstGeom prst="rect">
            <a:avLst/>
          </a:prstGeom>
          <a:noFill/>
          <a:ln>
            <a:noFill/>
          </a:ln>
        </p:spPr>
        <p:txBody>
          <a:bodyPr spcFirstLastPara="1" wrap="square" lIns="0" tIns="0" rIns="0" bIns="0" anchor="t" anchorCtr="0">
            <a:noAutofit/>
          </a:bodyPr>
          <a:lstStyle/>
          <a:p>
            <a:pPr marL="0" lvl="0" indent="0" algn="l" rtl="0">
              <a:lnSpc>
                <a:spcPct val="140000"/>
              </a:lnSpc>
              <a:spcBef>
                <a:spcPts val="0"/>
              </a:spcBef>
              <a:spcAft>
                <a:spcPts val="0"/>
              </a:spcAft>
              <a:buNone/>
            </a:pPr>
            <a:endParaRPr/>
          </a:p>
        </p:txBody>
      </p:sp>
      <p:sp>
        <p:nvSpPr>
          <p:cNvPr id="274" name="Google Shape;274;p8"/>
          <p:cNvSpPr txBox="1">
            <a:spLocks noGrp="1"/>
          </p:cNvSpPr>
          <p:nvPr>
            <p:ph type="sldNum" idx="12"/>
          </p:nvPr>
        </p:nvSpPr>
        <p:spPr>
          <a:xfrm>
            <a:off x="11183814" y="6403006"/>
            <a:ext cx="347261" cy="180000"/>
          </a:xfrm>
          <a:prstGeom prst="rect">
            <a:avLst/>
          </a:prstGeom>
          <a:noFill/>
          <a:ln>
            <a:noFill/>
          </a:ln>
        </p:spPr>
        <p:txBody>
          <a:bodyPr spcFirstLastPara="1" wrap="square" lIns="0" tIns="0" rIns="0" bIns="0" anchor="t" anchorCtr="0">
            <a:noAutofit/>
          </a:bodyPr>
          <a:lstStyle/>
          <a:p>
            <a:pPr marL="0" lvl="0" indent="0" algn="r" rtl="0">
              <a:lnSpc>
                <a:spcPct val="140000"/>
              </a:lnSpc>
              <a:spcBef>
                <a:spcPts val="0"/>
              </a:spcBef>
              <a:spcAft>
                <a:spcPts val="0"/>
              </a:spcAft>
              <a:buNone/>
            </a:pPr>
            <a:fld id="{00000000-1234-1234-1234-123412341234}" type="slidenum">
              <a:rPr lang="de-DE"/>
              <a:t>8</a:t>
            </a:fld>
            <a:endParaRPr/>
          </a:p>
        </p:txBody>
      </p:sp>
      <p:sp>
        <p:nvSpPr>
          <p:cNvPr id="42" name="Textfeld 41">
            <a:extLst>
              <a:ext uri="{FF2B5EF4-FFF2-40B4-BE49-F238E27FC236}">
                <a16:creationId xmlns:a16="http://schemas.microsoft.com/office/drawing/2014/main" id="{26BF3EAB-963D-4374-8533-419454581A1F}"/>
              </a:ext>
            </a:extLst>
          </p:cNvPr>
          <p:cNvSpPr txBox="1"/>
          <p:nvPr/>
        </p:nvSpPr>
        <p:spPr>
          <a:xfrm>
            <a:off x="724601" y="5540109"/>
            <a:ext cx="6149340" cy="738664"/>
          </a:xfrm>
          <a:prstGeom prst="rect">
            <a:avLst/>
          </a:prstGeom>
          <a:noFill/>
        </p:spPr>
        <p:txBody>
          <a:bodyPr wrap="square">
            <a:spAutoFit/>
          </a:bodyPr>
          <a:lstStyle/>
          <a:p>
            <a:r>
              <a:rPr lang="en-GB" b="0" i="0" dirty="0">
                <a:solidFill>
                  <a:srgbClr val="292929"/>
                </a:solidFill>
                <a:effectLst/>
                <a:latin typeface="Roboto" panose="02000000000000000000" pitchFamily="2" charset="0"/>
              </a:rPr>
              <a:t>Christoph </a:t>
            </a:r>
            <a:r>
              <a:rPr lang="en-GB" b="0" i="0" dirty="0" err="1">
                <a:solidFill>
                  <a:srgbClr val="292929"/>
                </a:solidFill>
                <a:effectLst/>
                <a:latin typeface="Roboto" panose="02000000000000000000" pitchFamily="2" charset="0"/>
              </a:rPr>
              <a:t>Eberl</a:t>
            </a:r>
            <a:r>
              <a:rPr lang="en-GB" b="0" i="0" dirty="0">
                <a:solidFill>
                  <a:srgbClr val="292929"/>
                </a:solidFill>
                <a:effectLst/>
                <a:latin typeface="Roboto" panose="02000000000000000000" pitchFamily="2" charset="0"/>
              </a:rPr>
              <a:t> (NFDI-</a:t>
            </a:r>
            <a:r>
              <a:rPr lang="en-GB" b="0" i="0" dirty="0" err="1">
                <a:solidFill>
                  <a:srgbClr val="292929"/>
                </a:solidFill>
                <a:effectLst/>
                <a:latin typeface="Roboto" panose="02000000000000000000" pitchFamily="2" charset="0"/>
              </a:rPr>
              <a:t>MatWerk</a:t>
            </a:r>
            <a:r>
              <a:rPr lang="en-GB" b="0" i="0" dirty="0">
                <a:solidFill>
                  <a:srgbClr val="292929"/>
                </a:solidFill>
                <a:effectLst/>
                <a:latin typeface="Roboto" panose="02000000000000000000" pitchFamily="2" charset="0"/>
              </a:rPr>
              <a:t>)</a:t>
            </a:r>
            <a:endParaRPr lang="en-150" b="0" i="0" dirty="0">
              <a:solidFill>
                <a:srgbClr val="292929"/>
              </a:solidFill>
              <a:effectLst/>
              <a:latin typeface="Roboto" panose="02000000000000000000" pitchFamily="2" charset="0"/>
            </a:endParaRPr>
          </a:p>
          <a:p>
            <a:r>
              <a:rPr lang="en-GB" b="0" i="0" dirty="0">
                <a:solidFill>
                  <a:srgbClr val="292929"/>
                </a:solidFill>
                <a:effectLst/>
                <a:latin typeface="Roboto" panose="02000000000000000000" pitchFamily="2" charset="0"/>
              </a:rPr>
              <a:t>Barbara Ebert (NFDI4Biodiversity) </a:t>
            </a:r>
            <a:endParaRPr lang="en-150" b="0" i="0" dirty="0">
              <a:solidFill>
                <a:srgbClr val="292929"/>
              </a:solidFill>
              <a:effectLst/>
              <a:latin typeface="Roboto" panose="02000000000000000000" pitchFamily="2" charset="0"/>
            </a:endParaRPr>
          </a:p>
          <a:p>
            <a:r>
              <a:rPr lang="en-GB" b="0" i="0" dirty="0">
                <a:solidFill>
                  <a:srgbClr val="292929"/>
                </a:solidFill>
                <a:effectLst/>
                <a:latin typeface="Roboto" panose="02000000000000000000" pitchFamily="2" charset="0"/>
              </a:rPr>
              <a:t>Christof Wolf (</a:t>
            </a:r>
            <a:r>
              <a:rPr lang="en-GB" b="0" i="0" dirty="0" err="1">
                <a:solidFill>
                  <a:srgbClr val="292929"/>
                </a:solidFill>
                <a:effectLst/>
                <a:latin typeface="Roboto" panose="02000000000000000000" pitchFamily="2" charset="0"/>
              </a:rPr>
              <a:t>KonsortSWD</a:t>
            </a:r>
            <a:r>
              <a:rPr lang="en-GB" b="0" i="0" dirty="0">
                <a:solidFill>
                  <a:srgbClr val="292929"/>
                </a:solidFill>
                <a:effectLst/>
                <a:latin typeface="Roboto" panose="02000000000000000000" pitchFamily="2" charset="0"/>
              </a:rPr>
              <a:t> – NFDI4Society)</a:t>
            </a:r>
            <a:endParaRPr lang="en-GB" dirty="0"/>
          </a:p>
        </p:txBody>
      </p:sp>
      <p:pic>
        <p:nvPicPr>
          <p:cNvPr id="1026" name="Picture 2" descr="#nfdi | National Research Data Infrastructure (NFDI)">
            <a:extLst>
              <a:ext uri="{FF2B5EF4-FFF2-40B4-BE49-F238E27FC236}">
                <a16:creationId xmlns:a16="http://schemas.microsoft.com/office/drawing/2014/main" id="{B6BACA3C-0E9C-4BB2-BB90-F27B160B748E}"/>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53728" y="2152488"/>
            <a:ext cx="4514850" cy="4514850"/>
          </a:xfrm>
          <a:prstGeom prst="rect">
            <a:avLst/>
          </a:prstGeom>
          <a:noFill/>
          <a:extLst>
            <a:ext uri="{909E8E84-426E-40DD-AFC4-6F175D3DCCD1}">
              <a14:hiddenFill xmlns:a14="http://schemas.microsoft.com/office/drawing/2010/main">
                <a:solidFill>
                  <a:srgbClr val="FFFFFF"/>
                </a:solidFill>
              </a14:hiddenFill>
            </a:ext>
          </a:extLst>
        </p:spPr>
      </p:pic>
      <p:sp>
        <p:nvSpPr>
          <p:cNvPr id="44" name="Textfeld 43">
            <a:extLst>
              <a:ext uri="{FF2B5EF4-FFF2-40B4-BE49-F238E27FC236}">
                <a16:creationId xmlns:a16="http://schemas.microsoft.com/office/drawing/2014/main" id="{30632D51-1100-4067-A87F-2325F0DDA00A}"/>
              </a:ext>
            </a:extLst>
          </p:cNvPr>
          <p:cNvSpPr txBox="1"/>
          <p:nvPr/>
        </p:nvSpPr>
        <p:spPr>
          <a:xfrm>
            <a:off x="7670564" y="1534849"/>
            <a:ext cx="3102731" cy="1169551"/>
          </a:xfrm>
          <a:prstGeom prst="rect">
            <a:avLst/>
          </a:prstGeom>
          <a:noFill/>
        </p:spPr>
        <p:txBody>
          <a:bodyPr wrap="square">
            <a:spAutoFit/>
          </a:bodyPr>
          <a:lstStyle/>
          <a:p>
            <a:r>
              <a:rPr lang="en-150" b="0" i="0" dirty="0">
                <a:solidFill>
                  <a:srgbClr val="292929"/>
                </a:solidFill>
                <a:effectLst/>
                <a:latin typeface="Roboto" panose="02000000000000000000" pitchFamily="2" charset="0"/>
              </a:rPr>
              <a:t>Konrad </a:t>
            </a:r>
            <a:r>
              <a:rPr lang="en-GB" b="0" i="0" dirty="0">
                <a:solidFill>
                  <a:srgbClr val="292929"/>
                </a:solidFill>
                <a:effectLst/>
                <a:latin typeface="Roboto" panose="02000000000000000000" pitchFamily="2" charset="0"/>
              </a:rPr>
              <a:t>F</a:t>
            </a:r>
            <a:r>
              <a:rPr lang="en-150" b="0" i="0" dirty="0">
                <a:solidFill>
                  <a:srgbClr val="292929"/>
                </a:solidFill>
                <a:effectLst/>
                <a:latin typeface="Roboto" panose="02000000000000000000" pitchFamily="2" charset="0"/>
              </a:rPr>
              <a:t>ö</a:t>
            </a:r>
            <a:r>
              <a:rPr lang="en-GB" b="0" i="0" dirty="0" err="1">
                <a:solidFill>
                  <a:srgbClr val="292929"/>
                </a:solidFill>
                <a:effectLst/>
                <a:latin typeface="Roboto" panose="02000000000000000000" pitchFamily="2" charset="0"/>
              </a:rPr>
              <a:t>rstner</a:t>
            </a:r>
            <a:r>
              <a:rPr lang="en-150" b="0" i="0" dirty="0">
                <a:solidFill>
                  <a:srgbClr val="292929"/>
                </a:solidFill>
                <a:effectLst/>
                <a:latin typeface="Roboto" panose="02000000000000000000" pitchFamily="2" charset="0"/>
              </a:rPr>
              <a:t> (</a:t>
            </a:r>
            <a:r>
              <a:rPr lang="en-GB" dirty="0">
                <a:solidFill>
                  <a:srgbClr val="292929"/>
                </a:solidFill>
                <a:latin typeface="Roboto" panose="02000000000000000000" pitchFamily="2" charset="0"/>
              </a:rPr>
              <a:t>NFDI4Microbiota</a:t>
            </a:r>
            <a:r>
              <a:rPr lang="en-150" dirty="0">
                <a:solidFill>
                  <a:srgbClr val="292929"/>
                </a:solidFill>
                <a:latin typeface="Roboto" panose="02000000000000000000" pitchFamily="2" charset="0"/>
              </a:rPr>
              <a:t>)</a:t>
            </a:r>
            <a:endParaRPr lang="en-150" b="0" i="0" dirty="0">
              <a:solidFill>
                <a:srgbClr val="292929"/>
              </a:solidFill>
              <a:effectLst/>
              <a:latin typeface="Roboto" panose="02000000000000000000" pitchFamily="2" charset="0"/>
            </a:endParaRPr>
          </a:p>
          <a:p>
            <a:r>
              <a:rPr lang="en-150" b="0" i="0" dirty="0">
                <a:solidFill>
                  <a:srgbClr val="292929"/>
                </a:solidFill>
                <a:effectLst/>
                <a:latin typeface="Roboto" panose="02000000000000000000" pitchFamily="2" charset="0"/>
              </a:rPr>
              <a:t>M</a:t>
            </a:r>
            <a:r>
              <a:rPr lang="en-GB" b="0" i="0" dirty="0" err="1">
                <a:solidFill>
                  <a:srgbClr val="292929"/>
                </a:solidFill>
                <a:effectLst/>
                <a:latin typeface="Roboto" panose="02000000000000000000" pitchFamily="2" charset="0"/>
              </a:rPr>
              <a:t>ichael</a:t>
            </a:r>
            <a:r>
              <a:rPr lang="en-150" dirty="0">
                <a:solidFill>
                  <a:srgbClr val="292929"/>
                </a:solidFill>
                <a:latin typeface="Roboto" panose="02000000000000000000" pitchFamily="2" charset="0"/>
              </a:rPr>
              <a:t> </a:t>
            </a:r>
            <a:r>
              <a:rPr lang="en-150" b="0" i="0" dirty="0">
                <a:solidFill>
                  <a:srgbClr val="292929"/>
                </a:solidFill>
                <a:effectLst/>
                <a:latin typeface="Roboto" panose="02000000000000000000" pitchFamily="2" charset="0"/>
              </a:rPr>
              <a:t>G</a:t>
            </a:r>
            <a:r>
              <a:rPr lang="en-GB" b="0" i="0" dirty="0" err="1">
                <a:solidFill>
                  <a:srgbClr val="292929"/>
                </a:solidFill>
                <a:effectLst/>
                <a:latin typeface="Roboto" panose="02000000000000000000" pitchFamily="2" charset="0"/>
              </a:rPr>
              <a:t>oedicke</a:t>
            </a:r>
            <a:r>
              <a:rPr lang="en-150" b="0" i="0" dirty="0">
                <a:solidFill>
                  <a:srgbClr val="292929"/>
                </a:solidFill>
                <a:effectLst/>
                <a:latin typeface="Roboto" panose="02000000000000000000" pitchFamily="2" charset="0"/>
              </a:rPr>
              <a:t>( </a:t>
            </a:r>
            <a:r>
              <a:rPr lang="en-GB" dirty="0" err="1"/>
              <a:t>NFDIxCS</a:t>
            </a:r>
            <a:r>
              <a:rPr lang="en-150" dirty="0"/>
              <a:t>)</a:t>
            </a:r>
            <a:endParaRPr lang="en-150" b="0" i="0" dirty="0">
              <a:solidFill>
                <a:srgbClr val="292929"/>
              </a:solidFill>
              <a:effectLst/>
              <a:latin typeface="Roboto" panose="02000000000000000000" pitchFamily="2" charset="0"/>
            </a:endParaRPr>
          </a:p>
          <a:p>
            <a:r>
              <a:rPr lang="en-150" dirty="0">
                <a:solidFill>
                  <a:srgbClr val="292929"/>
                </a:solidFill>
                <a:latin typeface="Roboto" panose="02000000000000000000" pitchFamily="2" charset="0"/>
              </a:rPr>
              <a:t>C</a:t>
            </a:r>
            <a:r>
              <a:rPr lang="en-GB" b="0" i="0" dirty="0" err="1">
                <a:solidFill>
                  <a:srgbClr val="292929"/>
                </a:solidFill>
                <a:effectLst/>
                <a:latin typeface="Roboto" panose="02000000000000000000" pitchFamily="2" charset="0"/>
              </a:rPr>
              <a:t>hristian</a:t>
            </a:r>
            <a:r>
              <a:rPr lang="en-150" b="0" i="0" dirty="0">
                <a:solidFill>
                  <a:srgbClr val="292929"/>
                </a:solidFill>
                <a:effectLst/>
                <a:latin typeface="Roboto" panose="02000000000000000000" pitchFamily="2" charset="0"/>
              </a:rPr>
              <a:t>B</a:t>
            </a:r>
            <a:r>
              <a:rPr lang="en-GB" b="0" i="0" dirty="0" err="1">
                <a:solidFill>
                  <a:srgbClr val="292929"/>
                </a:solidFill>
                <a:effectLst/>
                <a:latin typeface="Roboto" panose="02000000000000000000" pitchFamily="2" charset="0"/>
              </a:rPr>
              <a:t>usse</a:t>
            </a:r>
            <a:r>
              <a:rPr lang="en-150" b="0" i="0" dirty="0">
                <a:solidFill>
                  <a:srgbClr val="292929"/>
                </a:solidFill>
                <a:effectLst/>
                <a:latin typeface="Roboto" panose="02000000000000000000" pitchFamily="2" charset="0"/>
              </a:rPr>
              <a:t> (</a:t>
            </a:r>
            <a:r>
              <a:rPr lang="en-GB" dirty="0"/>
              <a:t>NFDI4Immuno</a:t>
            </a:r>
            <a:r>
              <a:rPr lang="en-150" dirty="0"/>
              <a:t>)</a:t>
            </a:r>
            <a:endParaRPr lang="en-150" b="0" i="0" dirty="0">
              <a:solidFill>
                <a:srgbClr val="292929"/>
              </a:solidFill>
              <a:effectLst/>
              <a:latin typeface="Roboto" panose="02000000000000000000" pitchFamily="2" charset="0"/>
            </a:endParaRPr>
          </a:p>
          <a:p>
            <a:r>
              <a:rPr lang="en-GB" b="0" i="0" dirty="0">
                <a:solidFill>
                  <a:srgbClr val="292929"/>
                </a:solidFill>
                <a:effectLst/>
                <a:latin typeface="Roboto" panose="02000000000000000000" pitchFamily="2" charset="0"/>
              </a:rPr>
              <a:t>B</a:t>
            </a:r>
            <a:r>
              <a:rPr lang="en-150" b="0" i="0" dirty="0" err="1">
                <a:solidFill>
                  <a:srgbClr val="292929"/>
                </a:solidFill>
                <a:effectLst/>
                <a:latin typeface="Roboto" panose="02000000000000000000" pitchFamily="2" charset="0"/>
              </a:rPr>
              <a:t>ridget</a:t>
            </a:r>
            <a:r>
              <a:rPr lang="en-150" b="0" i="0" dirty="0">
                <a:solidFill>
                  <a:srgbClr val="292929"/>
                </a:solidFill>
                <a:effectLst/>
                <a:latin typeface="Roboto" panose="02000000000000000000" pitchFamily="2" charset="0"/>
              </a:rPr>
              <a:t> Murphy (DAPHNE4NFDI)</a:t>
            </a:r>
          </a:p>
          <a:p>
            <a:endParaRPr lang="en-GB"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02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2" grpId="0"/>
      <p:bldP spid="44"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el 6">
            <a:extLst>
              <a:ext uri="{FF2B5EF4-FFF2-40B4-BE49-F238E27FC236}">
                <a16:creationId xmlns:a16="http://schemas.microsoft.com/office/drawing/2014/main" id="{18CBDFB2-0D1C-435D-8B10-67FB9F3921B0}"/>
              </a:ext>
            </a:extLst>
          </p:cNvPr>
          <p:cNvSpPr>
            <a:spLocks noGrp="1"/>
          </p:cNvSpPr>
          <p:nvPr>
            <p:ph type="title"/>
          </p:nvPr>
        </p:nvSpPr>
        <p:spPr/>
        <p:txBody>
          <a:bodyPr/>
          <a:lstStyle/>
          <a:p>
            <a:r>
              <a:rPr lang="en-GB" b="0" i="0" dirty="0">
                <a:solidFill>
                  <a:srgbClr val="666666"/>
                </a:solidFill>
                <a:effectLst/>
                <a:latin typeface="Fira Sans Light" panose="020B0403050000020004" pitchFamily="34" charset="0"/>
              </a:rPr>
              <a:t>Consortia Assembly</a:t>
            </a:r>
            <a:endParaRPr lang="en-GB" dirty="0"/>
          </a:p>
        </p:txBody>
      </p:sp>
      <p:sp>
        <p:nvSpPr>
          <p:cNvPr id="8" name="Textplatzhalter 7">
            <a:extLst>
              <a:ext uri="{FF2B5EF4-FFF2-40B4-BE49-F238E27FC236}">
                <a16:creationId xmlns:a16="http://schemas.microsoft.com/office/drawing/2014/main" id="{15BE6164-282B-4127-A088-C88287E328B4}"/>
              </a:ext>
            </a:extLst>
          </p:cNvPr>
          <p:cNvSpPr>
            <a:spLocks noGrp="1"/>
          </p:cNvSpPr>
          <p:nvPr>
            <p:ph type="body" idx="1"/>
          </p:nvPr>
        </p:nvSpPr>
        <p:spPr/>
        <p:txBody>
          <a:bodyPr/>
          <a:lstStyle/>
          <a:p>
            <a:endParaRPr lang="en-GB" dirty="0"/>
          </a:p>
        </p:txBody>
      </p:sp>
      <p:sp>
        <p:nvSpPr>
          <p:cNvPr id="4" name="Foliennummernplatzhalter 3">
            <a:extLst>
              <a:ext uri="{FF2B5EF4-FFF2-40B4-BE49-F238E27FC236}">
                <a16:creationId xmlns:a16="http://schemas.microsoft.com/office/drawing/2014/main" id="{5ED68A9C-5C9B-47BE-8AFD-F1444F35299C}"/>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de-DE" smtClean="0"/>
              <a:t>9</a:t>
            </a:fld>
            <a:endParaRPr lang="de-DE"/>
          </a:p>
        </p:txBody>
      </p:sp>
      <p:sp>
        <p:nvSpPr>
          <p:cNvPr id="9" name="Textplatzhalter 8">
            <a:extLst>
              <a:ext uri="{FF2B5EF4-FFF2-40B4-BE49-F238E27FC236}">
                <a16:creationId xmlns:a16="http://schemas.microsoft.com/office/drawing/2014/main" id="{AB845BDA-EFD2-481C-9C41-A5D80E83E2E5}"/>
              </a:ext>
            </a:extLst>
          </p:cNvPr>
          <p:cNvSpPr>
            <a:spLocks noGrp="1"/>
          </p:cNvSpPr>
          <p:nvPr>
            <p:ph type="body" idx="2"/>
          </p:nvPr>
        </p:nvSpPr>
        <p:spPr/>
        <p:txBody>
          <a:bodyPr/>
          <a:lstStyle/>
          <a:p>
            <a:endParaRPr lang="en-GB"/>
          </a:p>
        </p:txBody>
      </p:sp>
      <p:pic>
        <p:nvPicPr>
          <p:cNvPr id="2050" name="Picture 2" descr="KV 2026">
            <a:extLst>
              <a:ext uri="{FF2B5EF4-FFF2-40B4-BE49-F238E27FC236}">
                <a16:creationId xmlns:a16="http://schemas.microsoft.com/office/drawing/2014/main" id="{4E5223A0-8239-423F-89F0-4323DCA698F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79665" y="1497870"/>
            <a:ext cx="7818033" cy="52072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90995997"/>
      </p:ext>
    </p:extLst>
  </p:cSld>
  <p:clrMapOvr>
    <a:masterClrMapping/>
  </p:clrMapOvr>
</p:sld>
</file>

<file path=ppt/theme/theme1.xml><?xml version="1.0" encoding="utf-8"?>
<a:theme xmlns:a="http://schemas.openxmlformats.org/drawingml/2006/main" name="nfdi">
  <a:themeElements>
    <a:clrScheme name="nfdi">
      <a:dk1>
        <a:srgbClr val="45546B"/>
      </a:dk1>
      <a:lt1>
        <a:srgbClr val="FFFFFF"/>
      </a:lt1>
      <a:dk2>
        <a:srgbClr val="0ABAF0"/>
      </a:dk2>
      <a:lt2>
        <a:srgbClr val="B2BDC2"/>
      </a:lt2>
      <a:accent1>
        <a:srgbClr val="0ABAF0"/>
      </a:accent1>
      <a:accent2>
        <a:srgbClr val="A3C717"/>
      </a:accent2>
      <a:accent3>
        <a:srgbClr val="E7324C"/>
      </a:accent3>
      <a:accent4>
        <a:srgbClr val="45546B"/>
      </a:accent4>
      <a:accent5>
        <a:srgbClr val="8A949C"/>
      </a:accent5>
      <a:accent6>
        <a:srgbClr val="B2BDC2"/>
      </a:accent6>
      <a:hlink>
        <a:srgbClr val="0ABAF0"/>
      </a:hlink>
      <a:folHlink>
        <a:srgbClr val="E7324C"/>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3270</Words>
  <Application>Microsoft Office PowerPoint</Application>
  <PresentationFormat>Breitbild</PresentationFormat>
  <Paragraphs>400</Paragraphs>
  <Slides>33</Slides>
  <Notes>32</Notes>
  <HiddenSlides>0</HiddenSlides>
  <MMClips>0</MMClips>
  <ScaleCrop>false</ScaleCrop>
  <HeadingPairs>
    <vt:vector size="6" baseType="variant">
      <vt:variant>
        <vt:lpstr>Verwendete Schriftarten</vt:lpstr>
      </vt:variant>
      <vt:variant>
        <vt:i4>18</vt:i4>
      </vt:variant>
      <vt:variant>
        <vt:lpstr>Design</vt:lpstr>
      </vt:variant>
      <vt:variant>
        <vt:i4>1</vt:i4>
      </vt:variant>
      <vt:variant>
        <vt:lpstr>Folientitel</vt:lpstr>
      </vt:variant>
      <vt:variant>
        <vt:i4>33</vt:i4>
      </vt:variant>
    </vt:vector>
  </HeadingPairs>
  <TitlesOfParts>
    <vt:vector size="52" baseType="lpstr">
      <vt:lpstr>NotoSansSymbols2-Regular</vt:lpstr>
      <vt:lpstr>DesySans Office</vt:lpstr>
      <vt:lpstr>DesySans Office Cn Regular</vt:lpstr>
      <vt:lpstr>Courier New</vt:lpstr>
      <vt:lpstr>Roboto</vt:lpstr>
      <vt:lpstr>Calibri</vt:lpstr>
      <vt:lpstr>Fira Sans</vt:lpstr>
      <vt:lpstr>Fira Sans Light</vt:lpstr>
      <vt:lpstr>Arial</vt:lpstr>
      <vt:lpstr>Satoshi</vt:lpstr>
      <vt:lpstr>Harding</vt:lpstr>
      <vt:lpstr>Arial-BoldMT</vt:lpstr>
      <vt:lpstr>Arial Narrow</vt:lpstr>
      <vt:lpstr>Helvetica</vt:lpstr>
      <vt:lpstr>ArialMT</vt:lpstr>
      <vt:lpstr>Times New Roman</vt:lpstr>
      <vt:lpstr>Fira Sans Medium</vt:lpstr>
      <vt:lpstr>Kunstler Script</vt:lpstr>
      <vt:lpstr>nfdi</vt:lpstr>
      <vt:lpstr>National Research Data Infrastructure (NFDI)</vt:lpstr>
      <vt:lpstr>More and more research results are achieved by using already existing research data.</vt:lpstr>
      <vt:lpstr>However, significant efforts are still required to find the right data set, understand it and use it for the purpose at hand. </vt:lpstr>
      <vt:lpstr>NFDI Association </vt:lpstr>
      <vt:lpstr>NFDI Association </vt:lpstr>
      <vt:lpstr>NFDI Association </vt:lpstr>
      <vt:lpstr>Association Overview</vt:lpstr>
      <vt:lpstr>Governance (bodies of association)</vt:lpstr>
      <vt:lpstr>Consortia Assembly</vt:lpstr>
      <vt:lpstr>Director and NFDI Office</vt:lpstr>
      <vt:lpstr>Purpose of the association</vt:lpstr>
      <vt:lpstr>Consortia</vt:lpstr>
      <vt:lpstr>Consortia</vt:lpstr>
      <vt:lpstr>Consortia</vt:lpstr>
      <vt:lpstr>Consortia</vt:lpstr>
      <vt:lpstr>Consortia</vt:lpstr>
      <vt:lpstr>A strong network</vt:lpstr>
      <vt:lpstr>DAPHNE4NFDI</vt:lpstr>
      <vt:lpstr>The PDB as bases for AI revolution in biology </vt:lpstr>
      <vt:lpstr>Research data management data lifecycle</vt:lpstr>
      <vt:lpstr>Research data management can improve science</vt:lpstr>
      <vt:lpstr>Use case - X-ray absorption spectroscopy</vt:lpstr>
      <vt:lpstr>Contribution to the EOSC Federation </vt:lpstr>
      <vt:lpstr>PowerPoint-Präsentation</vt:lpstr>
      <vt:lpstr>NFDI Sections</vt:lpstr>
      <vt:lpstr>Base4NFDI</vt:lpstr>
      <vt:lpstr>Base4NFDI</vt:lpstr>
      <vt:lpstr>Future of NFDI</vt:lpstr>
      <vt:lpstr>Current Strategy 2026/2027</vt:lpstr>
      <vt:lpstr>Future of NFDI  after BLV 2028</vt:lpstr>
      <vt:lpstr>Implementation of Internal Strategy 2025/2026</vt:lpstr>
      <vt:lpstr>Future of NFDI</vt:lpstr>
      <vt:lpstr>Social networks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National Research Data Infrastructure (NFDI)</dc:title>
  <dc:creator>Sophie Becker</dc:creator>
  <cp:lastModifiedBy>Murphy, Bridget</cp:lastModifiedBy>
  <cp:revision>20</cp:revision>
  <dcterms:created xsi:type="dcterms:W3CDTF">2020-07-14T08:36:14Z</dcterms:created>
  <dcterms:modified xsi:type="dcterms:W3CDTF">2026-08-11T16:08:01Z</dcterms:modified>
</cp:coreProperties>
</file>