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273" r:id="rId2"/>
    <p:sldId id="275" r:id="rId3"/>
    <p:sldId id="290" r:id="rId4"/>
    <p:sldId id="282" r:id="rId5"/>
    <p:sldId id="283" r:id="rId6"/>
    <p:sldId id="284" r:id="rId7"/>
    <p:sldId id="285" r:id="rId8"/>
    <p:sldId id="288" r:id="rId9"/>
    <p:sldId id="291" r:id="rId10"/>
    <p:sldId id="302" r:id="rId11"/>
    <p:sldId id="276" r:id="rId12"/>
    <p:sldId id="298" r:id="rId13"/>
    <p:sldId id="297" r:id="rId14"/>
    <p:sldId id="277" r:id="rId15"/>
    <p:sldId id="299" r:id="rId16"/>
    <p:sldId id="280" r:id="rId17"/>
    <p:sldId id="303" r:id="rId18"/>
    <p:sldId id="295" r:id="rId19"/>
    <p:sldId id="296" r:id="rId20"/>
  </p:sldIdLst>
  <p:sldSz cx="9144000" cy="5715000" type="screen16x10"/>
  <p:notesSz cx="6950075" cy="923607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orient="horz" pos="288">
          <p15:clr>
            <a:srgbClr val="A4A3A4"/>
          </p15:clr>
        </p15:guide>
        <p15:guide id="3" orient="horz" pos="3312">
          <p15:clr>
            <a:srgbClr val="A4A3A4"/>
          </p15:clr>
        </p15:guide>
        <p15:guide id="4" orient="horz" pos="855">
          <p15:clr>
            <a:srgbClr val="A4A3A4"/>
          </p15:clr>
        </p15:guide>
        <p15:guide id="5" pos="2880">
          <p15:clr>
            <a:srgbClr val="A4A3A4"/>
          </p15:clr>
        </p15:guide>
        <p15:guide id="6" pos="521">
          <p15:clr>
            <a:srgbClr val="A4A3A4"/>
          </p15:clr>
        </p15:guide>
        <p15:guide id="7" pos="52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4E5B99"/>
    <a:srgbClr val="B7B9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howGuides="1">
      <p:cViewPr varScale="1">
        <p:scale>
          <a:sx n="134" d="100"/>
          <a:sy n="134" d="100"/>
        </p:scale>
        <p:origin x="438" y="126"/>
      </p:cViewPr>
      <p:guideLst>
        <p:guide orient="horz" pos="1800"/>
        <p:guide orient="horz" pos="288"/>
        <p:guide orient="horz" pos="3312"/>
        <p:guide orient="horz" pos="855"/>
        <p:guide pos="2880"/>
        <p:guide pos="521"/>
        <p:guide pos="52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D680E798-53FF-4C51-A981-953463752515}" type="datetimeFigureOut">
              <a:rPr lang="fr-FR" smtClean="0"/>
              <a:pPr/>
              <a:t>20/04/2026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692150"/>
            <a:ext cx="55435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1B06CD8F-B7ED-4A05-9FB1-A01CC0EF02CC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logo_couv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72000" y="1417500"/>
            <a:ext cx="7200000" cy="28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b="0" cap="none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 dirty="0"/>
              <a:t> Click to edit master title style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dirty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3239852" y="5402791"/>
            <a:ext cx="2304257" cy="17707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COLD Review Panel  –  21</a:t>
            </a:r>
            <a:r>
              <a:rPr lang="en-US" baseline="30000" dirty="0"/>
              <a:t>st</a:t>
            </a:r>
            <a:r>
              <a:rPr lang="en-US" dirty="0"/>
              <a:t>  April 2026  –  Friederike Ewald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727200" y="126000"/>
            <a:ext cx="8236800" cy="496800"/>
          </a:xfr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100000"/>
              </a:lnSpc>
              <a:defRPr sz="1600" b="0" cap="none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 dirty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Friederike Ewald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logo_texte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168468" y="5093854"/>
            <a:ext cx="1975944" cy="611372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727200" y="126000"/>
            <a:ext cx="82368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en-US" dirty="0"/>
              <a:t> Click to edit master title style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3437873" y="5399540"/>
            <a:ext cx="2268253" cy="17707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 cap="none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COLD Review Panel  –  21</a:t>
            </a:r>
            <a:r>
              <a:rPr lang="en-US" baseline="30000" dirty="0"/>
              <a:t>st</a:t>
            </a:r>
            <a:r>
              <a:rPr lang="en-US" dirty="0"/>
              <a:t>  April 2026  –  Friederike Ewald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98001" y="5402865"/>
            <a:ext cx="413559" cy="177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80000" y="126000"/>
            <a:ext cx="4968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3" r:id="rId3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1600" b="0" kern="1200" cap="none" baseline="0">
          <a:solidFill>
            <a:schemeClr val="bg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000"/>
        </a:spcAft>
        <a:buFont typeface="Arial" pitchFamily="34" charset="0"/>
        <a:buNone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0"/>
        </a:spcBef>
        <a:spcAft>
          <a:spcPts val="1500"/>
        </a:spcAft>
        <a:buFont typeface="Arial" pitchFamily="34" charset="0"/>
        <a:buNone/>
        <a:defRPr sz="17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6"/>
        </a:buClr>
        <a:buSzPct val="80000"/>
        <a:buFont typeface="Wingdings" pitchFamily="2" charset="2"/>
        <a:buChar char="l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6"/>
        </a:buClr>
        <a:buFont typeface="ITCOfficinaSans LT Book" pitchFamily="2" charset="0"/>
        <a:buChar char="&gt;"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52FFAA-9F61-46D0-A936-0885D8D94E17}"/>
              </a:ext>
            </a:extLst>
          </p:cNvPr>
          <p:cNvSpPr/>
          <p:nvPr/>
        </p:nvSpPr>
        <p:spPr>
          <a:xfrm>
            <a:off x="1619672" y="697260"/>
            <a:ext cx="6012668" cy="817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b="1" kern="0" dirty="0">
                <a:solidFill>
                  <a:schemeClr val="accent1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COLD Project Review Meeting</a:t>
            </a: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kern="0" dirty="0">
                <a:solidFill>
                  <a:schemeClr val="accent1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WP2 – Diagnostics &amp; Laser for Photo Gun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35854D-287B-47FE-B4A6-FE4A53B72B5B}"/>
              </a:ext>
            </a:extLst>
          </p:cNvPr>
          <p:cNvSpPr txBox="1"/>
          <p:nvPr/>
        </p:nvSpPr>
        <p:spPr>
          <a:xfrm>
            <a:off x="1727684" y="4009628"/>
            <a:ext cx="28584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Friederike Ewald</a:t>
            </a:r>
          </a:p>
          <a:p>
            <a: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On behalf of the EBS accelerator team </a:t>
            </a:r>
            <a:b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and the collaboration:</a:t>
            </a:r>
            <a:b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SLAC, INFN, CERN, PSI, Cornell </a:t>
            </a:r>
          </a:p>
        </p:txBody>
      </p:sp>
    </p:spTree>
    <p:extLst>
      <p:ext uri="{BB962C8B-B14F-4D97-AF65-F5344CB8AC3E}">
        <p14:creationId xmlns:p14="http://schemas.microsoft.com/office/powerpoint/2010/main" val="339028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8D466-9CCB-472D-9CCC-BC5668748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Part II </a:t>
            </a:r>
            <a:r>
              <a:rPr lang="en-US" dirty="0"/>
              <a:t>– Electron Beam Diagnostics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03C122-955D-441E-B188-9028851A3C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5DD0B5-50CC-43F4-A8DD-6AE0552A16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COLD Review Panel  –  21</a:t>
            </a:r>
            <a:r>
              <a:rPr lang="en-US" baseline="30000" dirty="0"/>
              <a:t>st</a:t>
            </a:r>
            <a:r>
              <a:rPr lang="en-US" dirty="0"/>
              <a:t>  April 2026  –  Friederike Ewald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80E947-83D4-4BA0-8A5C-35FA26A14BEB}"/>
              </a:ext>
            </a:extLst>
          </p:cNvPr>
          <p:cNvSpPr txBox="1"/>
          <p:nvPr/>
        </p:nvSpPr>
        <p:spPr>
          <a:xfrm>
            <a:off x="697558" y="1405620"/>
            <a:ext cx="6053773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Approximate layout of diagnostics installation for phase 0 of the project</a:t>
            </a:r>
            <a:b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Approximate layout of diagnostics installation for phases 1 &amp; 2 of the project</a:t>
            </a:r>
            <a:b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Diagnostics specifications </a:t>
            </a:r>
          </a:p>
          <a:p>
            <a:pPr marL="285750" indent="-285750">
              <a:buBlip>
                <a:blip r:embed="rId2"/>
              </a:buBlip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185730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2322E-A10C-4FC4-91DD-95DFB88D1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PHASE 0 </a:t>
            </a:r>
            <a:r>
              <a:rPr lang="en-US" dirty="0"/>
              <a:t>– Accelerating Structures Without Photo Gun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Dark Current Measurements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51DFD4-35C0-4854-A1A1-BF0424B21E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E4138D-26A2-4641-9144-4F98A829ABF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239852" y="5402791"/>
            <a:ext cx="2304257" cy="177074"/>
          </a:xfrm>
        </p:spPr>
        <p:txBody>
          <a:bodyPr/>
          <a:lstStyle/>
          <a:p>
            <a:r>
              <a:rPr lang="en-US" dirty="0"/>
              <a:t>COLD Review Panel  –  21</a:t>
            </a:r>
            <a:r>
              <a:rPr lang="en-US" baseline="30000" dirty="0"/>
              <a:t>st</a:t>
            </a:r>
            <a:r>
              <a:rPr lang="en-US" dirty="0"/>
              <a:t>  April 2026  –  Friederike Ewald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D75DE82-997F-40CF-B97B-7E9B2A22F2F9}"/>
              </a:ext>
            </a:extLst>
          </p:cNvPr>
          <p:cNvGrpSpPr/>
          <p:nvPr/>
        </p:nvGrpSpPr>
        <p:grpSpPr>
          <a:xfrm>
            <a:off x="4171552" y="946816"/>
            <a:ext cx="2132315" cy="2092563"/>
            <a:chOff x="2669207" y="1184789"/>
            <a:chExt cx="2132315" cy="20925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159A9CD-EAF9-4C50-A8C9-A87D3E12B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35486" y="1184789"/>
              <a:ext cx="1093876" cy="16257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9CBF3D-1E6F-43F6-82AB-843F2AC1C05D}"/>
                </a:ext>
              </a:extLst>
            </p:cNvPr>
            <p:cNvSpPr txBox="1"/>
            <p:nvPr/>
          </p:nvSpPr>
          <p:spPr>
            <a:xfrm>
              <a:off x="2669207" y="2815687"/>
              <a:ext cx="21323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Beam Dump Thom-X (50 MeV),</a:t>
              </a:r>
              <a:b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Soleil 150 MeV design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778FCB-5456-4D9B-8492-4F6D14E9C32A}"/>
              </a:ext>
            </a:extLst>
          </p:cNvPr>
          <p:cNvGrpSpPr/>
          <p:nvPr/>
        </p:nvGrpSpPr>
        <p:grpSpPr>
          <a:xfrm>
            <a:off x="5831707" y="1073047"/>
            <a:ext cx="2663719" cy="1912394"/>
            <a:chOff x="3359611" y="3034922"/>
            <a:chExt cx="2663719" cy="191239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9E91C4F-12C7-41D8-B656-762716BD37EB}"/>
                </a:ext>
              </a:extLst>
            </p:cNvPr>
            <p:cNvGrpSpPr/>
            <p:nvPr/>
          </p:nvGrpSpPr>
          <p:grpSpPr>
            <a:xfrm>
              <a:off x="3359611" y="3055057"/>
              <a:ext cx="2267874" cy="1245682"/>
              <a:chOff x="473232" y="1550790"/>
              <a:chExt cx="4038048" cy="2247650"/>
            </a:xfrm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30A1571D-9775-4A52-A642-4E33635109A8}"/>
                  </a:ext>
                </a:extLst>
              </p:cNvPr>
              <p:cNvSpPr/>
              <p:nvPr/>
            </p:nvSpPr>
            <p:spPr>
              <a:xfrm>
                <a:off x="2618058" y="1979977"/>
                <a:ext cx="1410522" cy="1394368"/>
              </a:xfrm>
              <a:custGeom>
                <a:avLst/>
                <a:gdLst>
                  <a:gd name="connsiteX0" fmla="*/ 132521 w 1046921"/>
                  <a:gd name="connsiteY0" fmla="*/ 0 h 2206487"/>
                  <a:gd name="connsiteX1" fmla="*/ 1046921 w 1046921"/>
                  <a:gd name="connsiteY1" fmla="*/ 0 h 2206487"/>
                  <a:gd name="connsiteX2" fmla="*/ 1027043 w 1046921"/>
                  <a:gd name="connsiteY2" fmla="*/ 2206487 h 2206487"/>
                  <a:gd name="connsiteX3" fmla="*/ 0 w 1046921"/>
                  <a:gd name="connsiteY3" fmla="*/ 2206487 h 2206487"/>
                  <a:gd name="connsiteX4" fmla="*/ 13252 w 1046921"/>
                  <a:gd name="connsiteY4" fmla="*/ 1689652 h 2206487"/>
                  <a:gd name="connsiteX5" fmla="*/ 887895 w 1046921"/>
                  <a:gd name="connsiteY5" fmla="*/ 1689652 h 2206487"/>
                  <a:gd name="connsiteX6" fmla="*/ 881269 w 1046921"/>
                  <a:gd name="connsiteY6" fmla="*/ 722243 h 2206487"/>
                  <a:gd name="connsiteX7" fmla="*/ 53008 w 1046921"/>
                  <a:gd name="connsiteY7" fmla="*/ 708991 h 2206487"/>
                  <a:gd name="connsiteX8" fmla="*/ 132521 w 1046921"/>
                  <a:gd name="connsiteY8" fmla="*/ 0 h 2206487"/>
                  <a:gd name="connsiteX0" fmla="*/ 53008 w 1046921"/>
                  <a:gd name="connsiteY0" fmla="*/ 0 h 2206487"/>
                  <a:gd name="connsiteX1" fmla="*/ 1046921 w 1046921"/>
                  <a:gd name="connsiteY1" fmla="*/ 0 h 2206487"/>
                  <a:gd name="connsiteX2" fmla="*/ 1027043 w 1046921"/>
                  <a:gd name="connsiteY2" fmla="*/ 2206487 h 2206487"/>
                  <a:gd name="connsiteX3" fmla="*/ 0 w 1046921"/>
                  <a:gd name="connsiteY3" fmla="*/ 2206487 h 2206487"/>
                  <a:gd name="connsiteX4" fmla="*/ 13252 w 1046921"/>
                  <a:gd name="connsiteY4" fmla="*/ 1689652 h 2206487"/>
                  <a:gd name="connsiteX5" fmla="*/ 887895 w 1046921"/>
                  <a:gd name="connsiteY5" fmla="*/ 1689652 h 2206487"/>
                  <a:gd name="connsiteX6" fmla="*/ 881269 w 1046921"/>
                  <a:gd name="connsiteY6" fmla="*/ 722243 h 2206487"/>
                  <a:gd name="connsiteX7" fmla="*/ 53008 w 1046921"/>
                  <a:gd name="connsiteY7" fmla="*/ 708991 h 2206487"/>
                  <a:gd name="connsiteX8" fmla="*/ 53008 w 1046921"/>
                  <a:gd name="connsiteY8" fmla="*/ 0 h 2206487"/>
                  <a:gd name="connsiteX0" fmla="*/ 53008 w 1046921"/>
                  <a:gd name="connsiteY0" fmla="*/ 0 h 2206487"/>
                  <a:gd name="connsiteX1" fmla="*/ 1046921 w 1046921"/>
                  <a:gd name="connsiteY1" fmla="*/ 0 h 2206487"/>
                  <a:gd name="connsiteX2" fmla="*/ 1027043 w 1046921"/>
                  <a:gd name="connsiteY2" fmla="*/ 2206487 h 2206487"/>
                  <a:gd name="connsiteX3" fmla="*/ 0 w 1046921"/>
                  <a:gd name="connsiteY3" fmla="*/ 2206487 h 2206487"/>
                  <a:gd name="connsiteX4" fmla="*/ 13252 w 1046921"/>
                  <a:gd name="connsiteY4" fmla="*/ 1689652 h 2206487"/>
                  <a:gd name="connsiteX5" fmla="*/ 887895 w 1046921"/>
                  <a:gd name="connsiteY5" fmla="*/ 1689652 h 2206487"/>
                  <a:gd name="connsiteX6" fmla="*/ 868017 w 1046921"/>
                  <a:gd name="connsiteY6" fmla="*/ 708991 h 2206487"/>
                  <a:gd name="connsiteX7" fmla="*/ 53008 w 1046921"/>
                  <a:gd name="connsiteY7" fmla="*/ 708991 h 2206487"/>
                  <a:gd name="connsiteX8" fmla="*/ 53008 w 1046921"/>
                  <a:gd name="connsiteY8" fmla="*/ 0 h 2206487"/>
                  <a:gd name="connsiteX0" fmla="*/ 53008 w 1046921"/>
                  <a:gd name="connsiteY0" fmla="*/ 0 h 2206487"/>
                  <a:gd name="connsiteX1" fmla="*/ 1046921 w 1046921"/>
                  <a:gd name="connsiteY1" fmla="*/ 0 h 2206487"/>
                  <a:gd name="connsiteX2" fmla="*/ 1027043 w 1046921"/>
                  <a:gd name="connsiteY2" fmla="*/ 2206487 h 2206487"/>
                  <a:gd name="connsiteX3" fmla="*/ 0 w 1046921"/>
                  <a:gd name="connsiteY3" fmla="*/ 2206487 h 2206487"/>
                  <a:gd name="connsiteX4" fmla="*/ 13252 w 1046921"/>
                  <a:gd name="connsiteY4" fmla="*/ 1689652 h 2206487"/>
                  <a:gd name="connsiteX5" fmla="*/ 868017 w 1046921"/>
                  <a:gd name="connsiteY5" fmla="*/ 1709530 h 2206487"/>
                  <a:gd name="connsiteX6" fmla="*/ 868017 w 1046921"/>
                  <a:gd name="connsiteY6" fmla="*/ 708991 h 2206487"/>
                  <a:gd name="connsiteX7" fmla="*/ 53008 w 1046921"/>
                  <a:gd name="connsiteY7" fmla="*/ 708991 h 2206487"/>
                  <a:gd name="connsiteX8" fmla="*/ 53008 w 1046921"/>
                  <a:gd name="connsiteY8" fmla="*/ 0 h 2206487"/>
                  <a:gd name="connsiteX0" fmla="*/ 53008 w 1046921"/>
                  <a:gd name="connsiteY0" fmla="*/ 0 h 2206487"/>
                  <a:gd name="connsiteX1" fmla="*/ 1046921 w 1046921"/>
                  <a:gd name="connsiteY1" fmla="*/ 0 h 2206487"/>
                  <a:gd name="connsiteX2" fmla="*/ 1027043 w 1046921"/>
                  <a:gd name="connsiteY2" fmla="*/ 2206487 h 2206487"/>
                  <a:gd name="connsiteX3" fmla="*/ 0 w 1046921"/>
                  <a:gd name="connsiteY3" fmla="*/ 2206487 h 2206487"/>
                  <a:gd name="connsiteX4" fmla="*/ 13252 w 1046921"/>
                  <a:gd name="connsiteY4" fmla="*/ 1716156 h 2206487"/>
                  <a:gd name="connsiteX5" fmla="*/ 868017 w 1046921"/>
                  <a:gd name="connsiteY5" fmla="*/ 1709530 h 2206487"/>
                  <a:gd name="connsiteX6" fmla="*/ 868017 w 1046921"/>
                  <a:gd name="connsiteY6" fmla="*/ 708991 h 2206487"/>
                  <a:gd name="connsiteX7" fmla="*/ 53008 w 1046921"/>
                  <a:gd name="connsiteY7" fmla="*/ 708991 h 2206487"/>
                  <a:gd name="connsiteX8" fmla="*/ 53008 w 1046921"/>
                  <a:gd name="connsiteY8" fmla="*/ 0 h 2206487"/>
                  <a:gd name="connsiteX0" fmla="*/ 53008 w 1046921"/>
                  <a:gd name="connsiteY0" fmla="*/ 0 h 2206487"/>
                  <a:gd name="connsiteX1" fmla="*/ 1046921 w 1046921"/>
                  <a:gd name="connsiteY1" fmla="*/ 0 h 2206487"/>
                  <a:gd name="connsiteX2" fmla="*/ 1027043 w 1046921"/>
                  <a:gd name="connsiteY2" fmla="*/ 2206487 h 2206487"/>
                  <a:gd name="connsiteX3" fmla="*/ 0 w 1046921"/>
                  <a:gd name="connsiteY3" fmla="*/ 2206487 h 2206487"/>
                  <a:gd name="connsiteX4" fmla="*/ 13252 w 1046921"/>
                  <a:gd name="connsiteY4" fmla="*/ 1702904 h 2206487"/>
                  <a:gd name="connsiteX5" fmla="*/ 868017 w 1046921"/>
                  <a:gd name="connsiteY5" fmla="*/ 1709530 h 2206487"/>
                  <a:gd name="connsiteX6" fmla="*/ 868017 w 1046921"/>
                  <a:gd name="connsiteY6" fmla="*/ 708991 h 2206487"/>
                  <a:gd name="connsiteX7" fmla="*/ 53008 w 1046921"/>
                  <a:gd name="connsiteY7" fmla="*/ 708991 h 2206487"/>
                  <a:gd name="connsiteX8" fmla="*/ 53008 w 1046921"/>
                  <a:gd name="connsiteY8" fmla="*/ 0 h 2206487"/>
                  <a:gd name="connsiteX0" fmla="*/ 59634 w 1053547"/>
                  <a:gd name="connsiteY0" fmla="*/ 0 h 2299252"/>
                  <a:gd name="connsiteX1" fmla="*/ 1053547 w 1053547"/>
                  <a:gd name="connsiteY1" fmla="*/ 0 h 2299252"/>
                  <a:gd name="connsiteX2" fmla="*/ 1033669 w 1053547"/>
                  <a:gd name="connsiteY2" fmla="*/ 2206487 h 2299252"/>
                  <a:gd name="connsiteX3" fmla="*/ 0 w 1053547"/>
                  <a:gd name="connsiteY3" fmla="*/ 2299252 h 2299252"/>
                  <a:gd name="connsiteX4" fmla="*/ 19878 w 1053547"/>
                  <a:gd name="connsiteY4" fmla="*/ 1702904 h 2299252"/>
                  <a:gd name="connsiteX5" fmla="*/ 874643 w 1053547"/>
                  <a:gd name="connsiteY5" fmla="*/ 1709530 h 2299252"/>
                  <a:gd name="connsiteX6" fmla="*/ 874643 w 1053547"/>
                  <a:gd name="connsiteY6" fmla="*/ 708991 h 2299252"/>
                  <a:gd name="connsiteX7" fmla="*/ 59634 w 1053547"/>
                  <a:gd name="connsiteY7" fmla="*/ 708991 h 2299252"/>
                  <a:gd name="connsiteX8" fmla="*/ 59634 w 1053547"/>
                  <a:gd name="connsiteY8" fmla="*/ 0 h 2299252"/>
                  <a:gd name="connsiteX0" fmla="*/ 59634 w 1331843"/>
                  <a:gd name="connsiteY0" fmla="*/ 0 h 2299252"/>
                  <a:gd name="connsiteX1" fmla="*/ 1053547 w 1331843"/>
                  <a:gd name="connsiteY1" fmla="*/ 0 h 2299252"/>
                  <a:gd name="connsiteX2" fmla="*/ 1331843 w 1331843"/>
                  <a:gd name="connsiteY2" fmla="*/ 2292626 h 2299252"/>
                  <a:gd name="connsiteX3" fmla="*/ 0 w 1331843"/>
                  <a:gd name="connsiteY3" fmla="*/ 2299252 h 2299252"/>
                  <a:gd name="connsiteX4" fmla="*/ 19878 w 1331843"/>
                  <a:gd name="connsiteY4" fmla="*/ 1702904 h 2299252"/>
                  <a:gd name="connsiteX5" fmla="*/ 874643 w 1331843"/>
                  <a:gd name="connsiteY5" fmla="*/ 1709530 h 2299252"/>
                  <a:gd name="connsiteX6" fmla="*/ 874643 w 1331843"/>
                  <a:gd name="connsiteY6" fmla="*/ 708991 h 2299252"/>
                  <a:gd name="connsiteX7" fmla="*/ 59634 w 1331843"/>
                  <a:gd name="connsiteY7" fmla="*/ 708991 h 2299252"/>
                  <a:gd name="connsiteX8" fmla="*/ 59634 w 1331843"/>
                  <a:gd name="connsiteY8" fmla="*/ 0 h 2299252"/>
                  <a:gd name="connsiteX0" fmla="*/ 46382 w 1318591"/>
                  <a:gd name="connsiteY0" fmla="*/ 0 h 2292626"/>
                  <a:gd name="connsiteX1" fmla="*/ 1040295 w 1318591"/>
                  <a:gd name="connsiteY1" fmla="*/ 0 h 2292626"/>
                  <a:gd name="connsiteX2" fmla="*/ 1318591 w 1318591"/>
                  <a:gd name="connsiteY2" fmla="*/ 2292626 h 2292626"/>
                  <a:gd name="connsiteX3" fmla="*/ 0 w 1318591"/>
                  <a:gd name="connsiteY3" fmla="*/ 2193234 h 2292626"/>
                  <a:gd name="connsiteX4" fmla="*/ 6626 w 1318591"/>
                  <a:gd name="connsiteY4" fmla="*/ 1702904 h 2292626"/>
                  <a:gd name="connsiteX5" fmla="*/ 861391 w 1318591"/>
                  <a:gd name="connsiteY5" fmla="*/ 1709530 h 2292626"/>
                  <a:gd name="connsiteX6" fmla="*/ 861391 w 1318591"/>
                  <a:gd name="connsiteY6" fmla="*/ 708991 h 2292626"/>
                  <a:gd name="connsiteX7" fmla="*/ 46382 w 1318591"/>
                  <a:gd name="connsiteY7" fmla="*/ 708991 h 2292626"/>
                  <a:gd name="connsiteX8" fmla="*/ 46382 w 1318591"/>
                  <a:gd name="connsiteY8" fmla="*/ 0 h 2292626"/>
                  <a:gd name="connsiteX0" fmla="*/ 46382 w 1219199"/>
                  <a:gd name="connsiteY0" fmla="*/ 0 h 2193234"/>
                  <a:gd name="connsiteX1" fmla="*/ 1040295 w 1219199"/>
                  <a:gd name="connsiteY1" fmla="*/ 0 h 2193234"/>
                  <a:gd name="connsiteX2" fmla="*/ 1219199 w 1219199"/>
                  <a:gd name="connsiteY2" fmla="*/ 1994452 h 2193234"/>
                  <a:gd name="connsiteX3" fmla="*/ 0 w 1219199"/>
                  <a:gd name="connsiteY3" fmla="*/ 2193234 h 2193234"/>
                  <a:gd name="connsiteX4" fmla="*/ 6626 w 1219199"/>
                  <a:gd name="connsiteY4" fmla="*/ 1702904 h 2193234"/>
                  <a:gd name="connsiteX5" fmla="*/ 861391 w 1219199"/>
                  <a:gd name="connsiteY5" fmla="*/ 1709530 h 2193234"/>
                  <a:gd name="connsiteX6" fmla="*/ 861391 w 1219199"/>
                  <a:gd name="connsiteY6" fmla="*/ 708991 h 2193234"/>
                  <a:gd name="connsiteX7" fmla="*/ 46382 w 1219199"/>
                  <a:gd name="connsiteY7" fmla="*/ 708991 h 2193234"/>
                  <a:gd name="connsiteX8" fmla="*/ 46382 w 1219199"/>
                  <a:gd name="connsiteY8" fmla="*/ 0 h 2193234"/>
                  <a:gd name="connsiteX0" fmla="*/ 40394 w 1213211"/>
                  <a:gd name="connsiteY0" fmla="*/ 0 h 1994452"/>
                  <a:gd name="connsiteX1" fmla="*/ 1034307 w 1213211"/>
                  <a:gd name="connsiteY1" fmla="*/ 0 h 1994452"/>
                  <a:gd name="connsiteX2" fmla="*/ 1213211 w 1213211"/>
                  <a:gd name="connsiteY2" fmla="*/ 1994452 h 1994452"/>
                  <a:gd name="connsiteX3" fmla="*/ 638 w 1213211"/>
                  <a:gd name="connsiteY3" fmla="*/ 1987825 h 1994452"/>
                  <a:gd name="connsiteX4" fmla="*/ 638 w 1213211"/>
                  <a:gd name="connsiteY4" fmla="*/ 1702904 h 1994452"/>
                  <a:gd name="connsiteX5" fmla="*/ 855403 w 1213211"/>
                  <a:gd name="connsiteY5" fmla="*/ 1709530 h 1994452"/>
                  <a:gd name="connsiteX6" fmla="*/ 855403 w 1213211"/>
                  <a:gd name="connsiteY6" fmla="*/ 708991 h 1994452"/>
                  <a:gd name="connsiteX7" fmla="*/ 40394 w 1213211"/>
                  <a:gd name="connsiteY7" fmla="*/ 708991 h 1994452"/>
                  <a:gd name="connsiteX8" fmla="*/ 40394 w 1213211"/>
                  <a:gd name="connsiteY8" fmla="*/ 0 h 1994452"/>
                  <a:gd name="connsiteX0" fmla="*/ 40394 w 1213212"/>
                  <a:gd name="connsiteY0" fmla="*/ 0 h 1994452"/>
                  <a:gd name="connsiteX1" fmla="*/ 1213212 w 1213212"/>
                  <a:gd name="connsiteY1" fmla="*/ 470452 h 1994452"/>
                  <a:gd name="connsiteX2" fmla="*/ 1213211 w 1213212"/>
                  <a:gd name="connsiteY2" fmla="*/ 1994452 h 1994452"/>
                  <a:gd name="connsiteX3" fmla="*/ 638 w 1213212"/>
                  <a:gd name="connsiteY3" fmla="*/ 1987825 h 1994452"/>
                  <a:gd name="connsiteX4" fmla="*/ 638 w 1213212"/>
                  <a:gd name="connsiteY4" fmla="*/ 1702904 h 1994452"/>
                  <a:gd name="connsiteX5" fmla="*/ 855403 w 1213212"/>
                  <a:gd name="connsiteY5" fmla="*/ 1709530 h 1994452"/>
                  <a:gd name="connsiteX6" fmla="*/ 855403 w 1213212"/>
                  <a:gd name="connsiteY6" fmla="*/ 708991 h 1994452"/>
                  <a:gd name="connsiteX7" fmla="*/ 40394 w 1213212"/>
                  <a:gd name="connsiteY7" fmla="*/ 708991 h 1994452"/>
                  <a:gd name="connsiteX8" fmla="*/ 40394 w 1213212"/>
                  <a:gd name="connsiteY8" fmla="*/ 0 h 1994452"/>
                  <a:gd name="connsiteX0" fmla="*/ 40394 w 1213212"/>
                  <a:gd name="connsiteY0" fmla="*/ 0 h 1583635"/>
                  <a:gd name="connsiteX1" fmla="*/ 1213212 w 1213212"/>
                  <a:gd name="connsiteY1" fmla="*/ 59635 h 1583635"/>
                  <a:gd name="connsiteX2" fmla="*/ 1213211 w 1213212"/>
                  <a:gd name="connsiteY2" fmla="*/ 1583635 h 1583635"/>
                  <a:gd name="connsiteX3" fmla="*/ 638 w 1213212"/>
                  <a:gd name="connsiteY3" fmla="*/ 1577008 h 1583635"/>
                  <a:gd name="connsiteX4" fmla="*/ 638 w 1213212"/>
                  <a:gd name="connsiteY4" fmla="*/ 1292087 h 1583635"/>
                  <a:gd name="connsiteX5" fmla="*/ 855403 w 1213212"/>
                  <a:gd name="connsiteY5" fmla="*/ 1298713 h 1583635"/>
                  <a:gd name="connsiteX6" fmla="*/ 855403 w 1213212"/>
                  <a:gd name="connsiteY6" fmla="*/ 298174 h 1583635"/>
                  <a:gd name="connsiteX7" fmla="*/ 40394 w 1213212"/>
                  <a:gd name="connsiteY7" fmla="*/ 298174 h 1583635"/>
                  <a:gd name="connsiteX8" fmla="*/ 40394 w 1213212"/>
                  <a:gd name="connsiteY8" fmla="*/ 0 h 1583635"/>
                  <a:gd name="connsiteX0" fmla="*/ 40394 w 1219839"/>
                  <a:gd name="connsiteY0" fmla="*/ 0 h 1583635"/>
                  <a:gd name="connsiteX1" fmla="*/ 1219839 w 1219839"/>
                  <a:gd name="connsiteY1" fmla="*/ 6626 h 1583635"/>
                  <a:gd name="connsiteX2" fmla="*/ 1213211 w 1219839"/>
                  <a:gd name="connsiteY2" fmla="*/ 1583635 h 1583635"/>
                  <a:gd name="connsiteX3" fmla="*/ 638 w 1219839"/>
                  <a:gd name="connsiteY3" fmla="*/ 1577008 h 1583635"/>
                  <a:gd name="connsiteX4" fmla="*/ 638 w 1219839"/>
                  <a:gd name="connsiteY4" fmla="*/ 1292087 h 1583635"/>
                  <a:gd name="connsiteX5" fmla="*/ 855403 w 1219839"/>
                  <a:gd name="connsiteY5" fmla="*/ 1298713 h 1583635"/>
                  <a:gd name="connsiteX6" fmla="*/ 855403 w 1219839"/>
                  <a:gd name="connsiteY6" fmla="*/ 298174 h 1583635"/>
                  <a:gd name="connsiteX7" fmla="*/ 40394 w 1219839"/>
                  <a:gd name="connsiteY7" fmla="*/ 298174 h 1583635"/>
                  <a:gd name="connsiteX8" fmla="*/ 40394 w 1219839"/>
                  <a:gd name="connsiteY8" fmla="*/ 0 h 1583635"/>
                  <a:gd name="connsiteX0" fmla="*/ 40394 w 1219839"/>
                  <a:gd name="connsiteY0" fmla="*/ 0 h 1583635"/>
                  <a:gd name="connsiteX1" fmla="*/ 1219839 w 1219839"/>
                  <a:gd name="connsiteY1" fmla="*/ 6626 h 1583635"/>
                  <a:gd name="connsiteX2" fmla="*/ 1213211 w 1219839"/>
                  <a:gd name="connsiteY2" fmla="*/ 1583635 h 1583635"/>
                  <a:gd name="connsiteX3" fmla="*/ 638 w 1219839"/>
                  <a:gd name="connsiteY3" fmla="*/ 1577008 h 1583635"/>
                  <a:gd name="connsiteX4" fmla="*/ 638 w 1219839"/>
                  <a:gd name="connsiteY4" fmla="*/ 1292087 h 1583635"/>
                  <a:gd name="connsiteX5" fmla="*/ 855403 w 1219839"/>
                  <a:gd name="connsiteY5" fmla="*/ 1298713 h 1583635"/>
                  <a:gd name="connsiteX6" fmla="*/ 855403 w 1219839"/>
                  <a:gd name="connsiteY6" fmla="*/ 298174 h 1583635"/>
                  <a:gd name="connsiteX7" fmla="*/ 7264 w 1219839"/>
                  <a:gd name="connsiteY7" fmla="*/ 291548 h 1583635"/>
                  <a:gd name="connsiteX8" fmla="*/ 40394 w 1219839"/>
                  <a:gd name="connsiteY8" fmla="*/ 0 h 1583635"/>
                  <a:gd name="connsiteX0" fmla="*/ 13890 w 1219839"/>
                  <a:gd name="connsiteY0" fmla="*/ 0 h 1583635"/>
                  <a:gd name="connsiteX1" fmla="*/ 1219839 w 1219839"/>
                  <a:gd name="connsiteY1" fmla="*/ 6626 h 1583635"/>
                  <a:gd name="connsiteX2" fmla="*/ 1213211 w 1219839"/>
                  <a:gd name="connsiteY2" fmla="*/ 1583635 h 1583635"/>
                  <a:gd name="connsiteX3" fmla="*/ 638 w 1219839"/>
                  <a:gd name="connsiteY3" fmla="*/ 1577008 h 1583635"/>
                  <a:gd name="connsiteX4" fmla="*/ 638 w 1219839"/>
                  <a:gd name="connsiteY4" fmla="*/ 1292087 h 1583635"/>
                  <a:gd name="connsiteX5" fmla="*/ 855403 w 1219839"/>
                  <a:gd name="connsiteY5" fmla="*/ 1298713 h 1583635"/>
                  <a:gd name="connsiteX6" fmla="*/ 855403 w 1219839"/>
                  <a:gd name="connsiteY6" fmla="*/ 298174 h 1583635"/>
                  <a:gd name="connsiteX7" fmla="*/ 7264 w 1219839"/>
                  <a:gd name="connsiteY7" fmla="*/ 291548 h 1583635"/>
                  <a:gd name="connsiteX8" fmla="*/ 13890 w 1219839"/>
                  <a:gd name="connsiteY8" fmla="*/ 0 h 1583635"/>
                  <a:gd name="connsiteX0" fmla="*/ 13890 w 1392116"/>
                  <a:gd name="connsiteY0" fmla="*/ 0 h 1590261"/>
                  <a:gd name="connsiteX1" fmla="*/ 1219839 w 1392116"/>
                  <a:gd name="connsiteY1" fmla="*/ 6626 h 1590261"/>
                  <a:gd name="connsiteX2" fmla="*/ 1392116 w 1392116"/>
                  <a:gd name="connsiteY2" fmla="*/ 1590261 h 1590261"/>
                  <a:gd name="connsiteX3" fmla="*/ 638 w 1392116"/>
                  <a:gd name="connsiteY3" fmla="*/ 1577008 h 1590261"/>
                  <a:gd name="connsiteX4" fmla="*/ 638 w 1392116"/>
                  <a:gd name="connsiteY4" fmla="*/ 1292087 h 1590261"/>
                  <a:gd name="connsiteX5" fmla="*/ 855403 w 1392116"/>
                  <a:gd name="connsiteY5" fmla="*/ 1298713 h 1590261"/>
                  <a:gd name="connsiteX6" fmla="*/ 855403 w 1392116"/>
                  <a:gd name="connsiteY6" fmla="*/ 298174 h 1590261"/>
                  <a:gd name="connsiteX7" fmla="*/ 7264 w 1392116"/>
                  <a:gd name="connsiteY7" fmla="*/ 291548 h 1590261"/>
                  <a:gd name="connsiteX8" fmla="*/ 13890 w 1392116"/>
                  <a:gd name="connsiteY8" fmla="*/ 0 h 1590261"/>
                  <a:gd name="connsiteX0" fmla="*/ 13890 w 1398743"/>
                  <a:gd name="connsiteY0" fmla="*/ 0 h 1590261"/>
                  <a:gd name="connsiteX1" fmla="*/ 1398743 w 1398743"/>
                  <a:gd name="connsiteY1" fmla="*/ 19878 h 1590261"/>
                  <a:gd name="connsiteX2" fmla="*/ 1392116 w 1398743"/>
                  <a:gd name="connsiteY2" fmla="*/ 1590261 h 1590261"/>
                  <a:gd name="connsiteX3" fmla="*/ 638 w 1398743"/>
                  <a:gd name="connsiteY3" fmla="*/ 1577008 h 1590261"/>
                  <a:gd name="connsiteX4" fmla="*/ 638 w 1398743"/>
                  <a:gd name="connsiteY4" fmla="*/ 1292087 h 1590261"/>
                  <a:gd name="connsiteX5" fmla="*/ 855403 w 1398743"/>
                  <a:gd name="connsiteY5" fmla="*/ 1298713 h 1590261"/>
                  <a:gd name="connsiteX6" fmla="*/ 855403 w 1398743"/>
                  <a:gd name="connsiteY6" fmla="*/ 298174 h 1590261"/>
                  <a:gd name="connsiteX7" fmla="*/ 7264 w 1398743"/>
                  <a:gd name="connsiteY7" fmla="*/ 291548 h 1590261"/>
                  <a:gd name="connsiteX8" fmla="*/ 13890 w 1398743"/>
                  <a:gd name="connsiteY8" fmla="*/ 0 h 1590261"/>
                  <a:gd name="connsiteX0" fmla="*/ 0 w 1404731"/>
                  <a:gd name="connsiteY0" fmla="*/ 0 h 1590261"/>
                  <a:gd name="connsiteX1" fmla="*/ 1404731 w 1404731"/>
                  <a:gd name="connsiteY1" fmla="*/ 19878 h 1590261"/>
                  <a:gd name="connsiteX2" fmla="*/ 1398104 w 1404731"/>
                  <a:gd name="connsiteY2" fmla="*/ 1590261 h 1590261"/>
                  <a:gd name="connsiteX3" fmla="*/ 6626 w 1404731"/>
                  <a:gd name="connsiteY3" fmla="*/ 1577008 h 1590261"/>
                  <a:gd name="connsiteX4" fmla="*/ 6626 w 1404731"/>
                  <a:gd name="connsiteY4" fmla="*/ 1292087 h 1590261"/>
                  <a:gd name="connsiteX5" fmla="*/ 861391 w 1404731"/>
                  <a:gd name="connsiteY5" fmla="*/ 1298713 h 1590261"/>
                  <a:gd name="connsiteX6" fmla="*/ 861391 w 1404731"/>
                  <a:gd name="connsiteY6" fmla="*/ 298174 h 1590261"/>
                  <a:gd name="connsiteX7" fmla="*/ 13252 w 1404731"/>
                  <a:gd name="connsiteY7" fmla="*/ 291548 h 1590261"/>
                  <a:gd name="connsiteX8" fmla="*/ 0 w 1404731"/>
                  <a:gd name="connsiteY8" fmla="*/ 0 h 1590261"/>
                  <a:gd name="connsiteX0" fmla="*/ 0 w 1417983"/>
                  <a:gd name="connsiteY0" fmla="*/ 0 h 1590261"/>
                  <a:gd name="connsiteX1" fmla="*/ 1417983 w 1417983"/>
                  <a:gd name="connsiteY1" fmla="*/ 0 h 1590261"/>
                  <a:gd name="connsiteX2" fmla="*/ 1398104 w 1417983"/>
                  <a:gd name="connsiteY2" fmla="*/ 1590261 h 1590261"/>
                  <a:gd name="connsiteX3" fmla="*/ 6626 w 1417983"/>
                  <a:gd name="connsiteY3" fmla="*/ 1577008 h 1590261"/>
                  <a:gd name="connsiteX4" fmla="*/ 6626 w 1417983"/>
                  <a:gd name="connsiteY4" fmla="*/ 1292087 h 1590261"/>
                  <a:gd name="connsiteX5" fmla="*/ 861391 w 1417983"/>
                  <a:gd name="connsiteY5" fmla="*/ 1298713 h 1590261"/>
                  <a:gd name="connsiteX6" fmla="*/ 861391 w 1417983"/>
                  <a:gd name="connsiteY6" fmla="*/ 298174 h 1590261"/>
                  <a:gd name="connsiteX7" fmla="*/ 13252 w 1417983"/>
                  <a:gd name="connsiteY7" fmla="*/ 291548 h 1590261"/>
                  <a:gd name="connsiteX8" fmla="*/ 0 w 1417983"/>
                  <a:gd name="connsiteY8" fmla="*/ 0 h 1590261"/>
                  <a:gd name="connsiteX0" fmla="*/ 6627 w 1424610"/>
                  <a:gd name="connsiteY0" fmla="*/ 0 h 1590261"/>
                  <a:gd name="connsiteX1" fmla="*/ 1424610 w 1424610"/>
                  <a:gd name="connsiteY1" fmla="*/ 0 h 1590261"/>
                  <a:gd name="connsiteX2" fmla="*/ 1404731 w 1424610"/>
                  <a:gd name="connsiteY2" fmla="*/ 1590261 h 1590261"/>
                  <a:gd name="connsiteX3" fmla="*/ 13253 w 1424610"/>
                  <a:gd name="connsiteY3" fmla="*/ 1577008 h 1590261"/>
                  <a:gd name="connsiteX4" fmla="*/ 13253 w 1424610"/>
                  <a:gd name="connsiteY4" fmla="*/ 1292087 h 1590261"/>
                  <a:gd name="connsiteX5" fmla="*/ 868018 w 1424610"/>
                  <a:gd name="connsiteY5" fmla="*/ 1298713 h 1590261"/>
                  <a:gd name="connsiteX6" fmla="*/ 868018 w 1424610"/>
                  <a:gd name="connsiteY6" fmla="*/ 298174 h 1590261"/>
                  <a:gd name="connsiteX7" fmla="*/ 0 w 1424610"/>
                  <a:gd name="connsiteY7" fmla="*/ 291548 h 1590261"/>
                  <a:gd name="connsiteX8" fmla="*/ 6627 w 1424610"/>
                  <a:gd name="connsiteY8" fmla="*/ 0 h 1590261"/>
                  <a:gd name="connsiteX0" fmla="*/ 6627 w 1424610"/>
                  <a:gd name="connsiteY0" fmla="*/ 0 h 1596887"/>
                  <a:gd name="connsiteX1" fmla="*/ 1424610 w 1424610"/>
                  <a:gd name="connsiteY1" fmla="*/ 6626 h 1596887"/>
                  <a:gd name="connsiteX2" fmla="*/ 1404731 w 1424610"/>
                  <a:gd name="connsiteY2" fmla="*/ 1596887 h 1596887"/>
                  <a:gd name="connsiteX3" fmla="*/ 13253 w 1424610"/>
                  <a:gd name="connsiteY3" fmla="*/ 1583634 h 1596887"/>
                  <a:gd name="connsiteX4" fmla="*/ 13253 w 1424610"/>
                  <a:gd name="connsiteY4" fmla="*/ 1298713 h 1596887"/>
                  <a:gd name="connsiteX5" fmla="*/ 868018 w 1424610"/>
                  <a:gd name="connsiteY5" fmla="*/ 1305339 h 1596887"/>
                  <a:gd name="connsiteX6" fmla="*/ 868018 w 1424610"/>
                  <a:gd name="connsiteY6" fmla="*/ 304800 h 1596887"/>
                  <a:gd name="connsiteX7" fmla="*/ 0 w 1424610"/>
                  <a:gd name="connsiteY7" fmla="*/ 298174 h 1596887"/>
                  <a:gd name="connsiteX8" fmla="*/ 6627 w 1424610"/>
                  <a:gd name="connsiteY8" fmla="*/ 0 h 1596887"/>
                  <a:gd name="connsiteX0" fmla="*/ 6627 w 1424610"/>
                  <a:gd name="connsiteY0" fmla="*/ 0 h 1596887"/>
                  <a:gd name="connsiteX1" fmla="*/ 1424610 w 1424610"/>
                  <a:gd name="connsiteY1" fmla="*/ 6626 h 1596887"/>
                  <a:gd name="connsiteX2" fmla="*/ 1404731 w 1424610"/>
                  <a:gd name="connsiteY2" fmla="*/ 1596887 h 1596887"/>
                  <a:gd name="connsiteX3" fmla="*/ 13253 w 1424610"/>
                  <a:gd name="connsiteY3" fmla="*/ 1583634 h 1596887"/>
                  <a:gd name="connsiteX4" fmla="*/ 13253 w 1424610"/>
                  <a:gd name="connsiteY4" fmla="*/ 1298713 h 1596887"/>
                  <a:gd name="connsiteX5" fmla="*/ 868018 w 1424610"/>
                  <a:gd name="connsiteY5" fmla="*/ 1305339 h 1596887"/>
                  <a:gd name="connsiteX6" fmla="*/ 868018 w 1424610"/>
                  <a:gd name="connsiteY6" fmla="*/ 304800 h 1596887"/>
                  <a:gd name="connsiteX7" fmla="*/ 0 w 1424610"/>
                  <a:gd name="connsiteY7" fmla="*/ 298174 h 1596887"/>
                  <a:gd name="connsiteX8" fmla="*/ 6627 w 1424610"/>
                  <a:gd name="connsiteY8" fmla="*/ 0 h 1596887"/>
                  <a:gd name="connsiteX0" fmla="*/ 0 w 1431236"/>
                  <a:gd name="connsiteY0" fmla="*/ 0 h 1596887"/>
                  <a:gd name="connsiteX1" fmla="*/ 1431236 w 1431236"/>
                  <a:gd name="connsiteY1" fmla="*/ 6626 h 1596887"/>
                  <a:gd name="connsiteX2" fmla="*/ 1411357 w 1431236"/>
                  <a:gd name="connsiteY2" fmla="*/ 1596887 h 1596887"/>
                  <a:gd name="connsiteX3" fmla="*/ 19879 w 1431236"/>
                  <a:gd name="connsiteY3" fmla="*/ 1583634 h 1596887"/>
                  <a:gd name="connsiteX4" fmla="*/ 19879 w 1431236"/>
                  <a:gd name="connsiteY4" fmla="*/ 1298713 h 1596887"/>
                  <a:gd name="connsiteX5" fmla="*/ 874644 w 1431236"/>
                  <a:gd name="connsiteY5" fmla="*/ 1305339 h 1596887"/>
                  <a:gd name="connsiteX6" fmla="*/ 874644 w 1431236"/>
                  <a:gd name="connsiteY6" fmla="*/ 304800 h 1596887"/>
                  <a:gd name="connsiteX7" fmla="*/ 6626 w 1431236"/>
                  <a:gd name="connsiteY7" fmla="*/ 298174 h 1596887"/>
                  <a:gd name="connsiteX8" fmla="*/ 0 w 1431236"/>
                  <a:gd name="connsiteY8" fmla="*/ 0 h 1596887"/>
                  <a:gd name="connsiteX0" fmla="*/ 19878 w 1424610"/>
                  <a:gd name="connsiteY0" fmla="*/ 0 h 1596887"/>
                  <a:gd name="connsiteX1" fmla="*/ 1424610 w 1424610"/>
                  <a:gd name="connsiteY1" fmla="*/ 6626 h 1596887"/>
                  <a:gd name="connsiteX2" fmla="*/ 1404731 w 1424610"/>
                  <a:gd name="connsiteY2" fmla="*/ 1596887 h 1596887"/>
                  <a:gd name="connsiteX3" fmla="*/ 13253 w 1424610"/>
                  <a:gd name="connsiteY3" fmla="*/ 1583634 h 1596887"/>
                  <a:gd name="connsiteX4" fmla="*/ 13253 w 1424610"/>
                  <a:gd name="connsiteY4" fmla="*/ 1298713 h 1596887"/>
                  <a:gd name="connsiteX5" fmla="*/ 868018 w 1424610"/>
                  <a:gd name="connsiteY5" fmla="*/ 1305339 h 1596887"/>
                  <a:gd name="connsiteX6" fmla="*/ 868018 w 1424610"/>
                  <a:gd name="connsiteY6" fmla="*/ 304800 h 1596887"/>
                  <a:gd name="connsiteX7" fmla="*/ 0 w 1424610"/>
                  <a:gd name="connsiteY7" fmla="*/ 298174 h 1596887"/>
                  <a:gd name="connsiteX8" fmla="*/ 19878 w 1424610"/>
                  <a:gd name="connsiteY8" fmla="*/ 0 h 1596887"/>
                  <a:gd name="connsiteX0" fmla="*/ 0 w 1431236"/>
                  <a:gd name="connsiteY0" fmla="*/ 0 h 1596887"/>
                  <a:gd name="connsiteX1" fmla="*/ 1431236 w 1431236"/>
                  <a:gd name="connsiteY1" fmla="*/ 6626 h 1596887"/>
                  <a:gd name="connsiteX2" fmla="*/ 1411357 w 1431236"/>
                  <a:gd name="connsiteY2" fmla="*/ 1596887 h 1596887"/>
                  <a:gd name="connsiteX3" fmla="*/ 19879 w 1431236"/>
                  <a:gd name="connsiteY3" fmla="*/ 1583634 h 1596887"/>
                  <a:gd name="connsiteX4" fmla="*/ 19879 w 1431236"/>
                  <a:gd name="connsiteY4" fmla="*/ 1298713 h 1596887"/>
                  <a:gd name="connsiteX5" fmla="*/ 874644 w 1431236"/>
                  <a:gd name="connsiteY5" fmla="*/ 1305339 h 1596887"/>
                  <a:gd name="connsiteX6" fmla="*/ 874644 w 1431236"/>
                  <a:gd name="connsiteY6" fmla="*/ 304800 h 1596887"/>
                  <a:gd name="connsiteX7" fmla="*/ 6626 w 1431236"/>
                  <a:gd name="connsiteY7" fmla="*/ 298174 h 1596887"/>
                  <a:gd name="connsiteX8" fmla="*/ 0 w 1431236"/>
                  <a:gd name="connsiteY8" fmla="*/ 0 h 1596887"/>
                  <a:gd name="connsiteX0" fmla="*/ 0 w 1428276"/>
                  <a:gd name="connsiteY0" fmla="*/ 0 h 1596887"/>
                  <a:gd name="connsiteX1" fmla="*/ 1428276 w 1428276"/>
                  <a:gd name="connsiteY1" fmla="*/ 6626 h 1596887"/>
                  <a:gd name="connsiteX2" fmla="*/ 1408397 w 1428276"/>
                  <a:gd name="connsiteY2" fmla="*/ 1596887 h 1596887"/>
                  <a:gd name="connsiteX3" fmla="*/ 16919 w 1428276"/>
                  <a:gd name="connsiteY3" fmla="*/ 1583634 h 1596887"/>
                  <a:gd name="connsiteX4" fmla="*/ 16919 w 1428276"/>
                  <a:gd name="connsiteY4" fmla="*/ 1298713 h 1596887"/>
                  <a:gd name="connsiteX5" fmla="*/ 871684 w 1428276"/>
                  <a:gd name="connsiteY5" fmla="*/ 1305339 h 1596887"/>
                  <a:gd name="connsiteX6" fmla="*/ 871684 w 1428276"/>
                  <a:gd name="connsiteY6" fmla="*/ 304800 h 1596887"/>
                  <a:gd name="connsiteX7" fmla="*/ 3666 w 1428276"/>
                  <a:gd name="connsiteY7" fmla="*/ 298174 h 1596887"/>
                  <a:gd name="connsiteX8" fmla="*/ 0 w 1428276"/>
                  <a:gd name="connsiteY8" fmla="*/ 0 h 1596887"/>
                  <a:gd name="connsiteX0" fmla="*/ 0 w 1428276"/>
                  <a:gd name="connsiteY0" fmla="*/ 0 h 1596887"/>
                  <a:gd name="connsiteX1" fmla="*/ 1428276 w 1428276"/>
                  <a:gd name="connsiteY1" fmla="*/ 6626 h 1596887"/>
                  <a:gd name="connsiteX2" fmla="*/ 1408397 w 1428276"/>
                  <a:gd name="connsiteY2" fmla="*/ 1596887 h 1596887"/>
                  <a:gd name="connsiteX3" fmla="*/ 16919 w 1428276"/>
                  <a:gd name="connsiteY3" fmla="*/ 1583634 h 1596887"/>
                  <a:gd name="connsiteX4" fmla="*/ 16919 w 1428276"/>
                  <a:gd name="connsiteY4" fmla="*/ 1298713 h 1596887"/>
                  <a:gd name="connsiteX5" fmla="*/ 871684 w 1428276"/>
                  <a:gd name="connsiteY5" fmla="*/ 1305339 h 1596887"/>
                  <a:gd name="connsiteX6" fmla="*/ 871684 w 1428276"/>
                  <a:gd name="connsiteY6" fmla="*/ 298881 h 1596887"/>
                  <a:gd name="connsiteX7" fmla="*/ 3666 w 1428276"/>
                  <a:gd name="connsiteY7" fmla="*/ 298174 h 1596887"/>
                  <a:gd name="connsiteX8" fmla="*/ 0 w 1428276"/>
                  <a:gd name="connsiteY8" fmla="*/ 0 h 1596887"/>
                  <a:gd name="connsiteX0" fmla="*/ 0 w 1428276"/>
                  <a:gd name="connsiteY0" fmla="*/ 0 h 1596887"/>
                  <a:gd name="connsiteX1" fmla="*/ 1428276 w 1428276"/>
                  <a:gd name="connsiteY1" fmla="*/ 6626 h 1596887"/>
                  <a:gd name="connsiteX2" fmla="*/ 1408397 w 1428276"/>
                  <a:gd name="connsiteY2" fmla="*/ 1596887 h 1596887"/>
                  <a:gd name="connsiteX3" fmla="*/ 16919 w 1428276"/>
                  <a:gd name="connsiteY3" fmla="*/ 1583634 h 1596887"/>
                  <a:gd name="connsiteX4" fmla="*/ 16919 w 1428276"/>
                  <a:gd name="connsiteY4" fmla="*/ 1298713 h 1596887"/>
                  <a:gd name="connsiteX5" fmla="*/ 871684 w 1428276"/>
                  <a:gd name="connsiteY5" fmla="*/ 1305339 h 1596887"/>
                  <a:gd name="connsiteX6" fmla="*/ 871684 w 1428276"/>
                  <a:gd name="connsiteY6" fmla="*/ 301841 h 1596887"/>
                  <a:gd name="connsiteX7" fmla="*/ 3666 w 1428276"/>
                  <a:gd name="connsiteY7" fmla="*/ 298174 h 1596887"/>
                  <a:gd name="connsiteX8" fmla="*/ 0 w 1428276"/>
                  <a:gd name="connsiteY8" fmla="*/ 0 h 1596887"/>
                  <a:gd name="connsiteX0" fmla="*/ 0 w 1428276"/>
                  <a:gd name="connsiteY0" fmla="*/ 0 h 1596887"/>
                  <a:gd name="connsiteX1" fmla="*/ 1428276 w 1428276"/>
                  <a:gd name="connsiteY1" fmla="*/ 3666 h 1596887"/>
                  <a:gd name="connsiteX2" fmla="*/ 1408397 w 1428276"/>
                  <a:gd name="connsiteY2" fmla="*/ 1596887 h 1596887"/>
                  <a:gd name="connsiteX3" fmla="*/ 16919 w 1428276"/>
                  <a:gd name="connsiteY3" fmla="*/ 1583634 h 1596887"/>
                  <a:gd name="connsiteX4" fmla="*/ 16919 w 1428276"/>
                  <a:gd name="connsiteY4" fmla="*/ 1298713 h 1596887"/>
                  <a:gd name="connsiteX5" fmla="*/ 871684 w 1428276"/>
                  <a:gd name="connsiteY5" fmla="*/ 1305339 h 1596887"/>
                  <a:gd name="connsiteX6" fmla="*/ 871684 w 1428276"/>
                  <a:gd name="connsiteY6" fmla="*/ 301841 h 1596887"/>
                  <a:gd name="connsiteX7" fmla="*/ 3666 w 1428276"/>
                  <a:gd name="connsiteY7" fmla="*/ 298174 h 1596887"/>
                  <a:gd name="connsiteX8" fmla="*/ 0 w 1428276"/>
                  <a:gd name="connsiteY8" fmla="*/ 0 h 1596887"/>
                  <a:gd name="connsiteX0" fmla="*/ 0 w 1419399"/>
                  <a:gd name="connsiteY0" fmla="*/ 0 h 1596887"/>
                  <a:gd name="connsiteX1" fmla="*/ 1419399 w 1419399"/>
                  <a:gd name="connsiteY1" fmla="*/ 3666 h 1596887"/>
                  <a:gd name="connsiteX2" fmla="*/ 1408397 w 1419399"/>
                  <a:gd name="connsiteY2" fmla="*/ 1596887 h 1596887"/>
                  <a:gd name="connsiteX3" fmla="*/ 16919 w 1419399"/>
                  <a:gd name="connsiteY3" fmla="*/ 1583634 h 1596887"/>
                  <a:gd name="connsiteX4" fmla="*/ 16919 w 1419399"/>
                  <a:gd name="connsiteY4" fmla="*/ 1298713 h 1596887"/>
                  <a:gd name="connsiteX5" fmla="*/ 871684 w 1419399"/>
                  <a:gd name="connsiteY5" fmla="*/ 1305339 h 1596887"/>
                  <a:gd name="connsiteX6" fmla="*/ 871684 w 1419399"/>
                  <a:gd name="connsiteY6" fmla="*/ 301841 h 1596887"/>
                  <a:gd name="connsiteX7" fmla="*/ 3666 w 1419399"/>
                  <a:gd name="connsiteY7" fmla="*/ 298174 h 1596887"/>
                  <a:gd name="connsiteX8" fmla="*/ 0 w 1419399"/>
                  <a:gd name="connsiteY8" fmla="*/ 0 h 1596887"/>
                  <a:gd name="connsiteX0" fmla="*/ 0 w 1419399"/>
                  <a:gd name="connsiteY0" fmla="*/ 0 h 1596887"/>
                  <a:gd name="connsiteX1" fmla="*/ 1419399 w 1419399"/>
                  <a:gd name="connsiteY1" fmla="*/ 3666 h 1596887"/>
                  <a:gd name="connsiteX2" fmla="*/ 1408397 w 1419399"/>
                  <a:gd name="connsiteY2" fmla="*/ 1596887 h 1596887"/>
                  <a:gd name="connsiteX3" fmla="*/ 16919 w 1419399"/>
                  <a:gd name="connsiteY3" fmla="*/ 1583634 h 1596887"/>
                  <a:gd name="connsiteX4" fmla="*/ 16919 w 1419399"/>
                  <a:gd name="connsiteY4" fmla="*/ 1298713 h 1596887"/>
                  <a:gd name="connsiteX5" fmla="*/ 871684 w 1419399"/>
                  <a:gd name="connsiteY5" fmla="*/ 1305339 h 1596887"/>
                  <a:gd name="connsiteX6" fmla="*/ 871684 w 1419399"/>
                  <a:gd name="connsiteY6" fmla="*/ 301841 h 1596887"/>
                  <a:gd name="connsiteX7" fmla="*/ 3666 w 1419399"/>
                  <a:gd name="connsiteY7" fmla="*/ 298174 h 1596887"/>
                  <a:gd name="connsiteX8" fmla="*/ 0 w 1419399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6919 w 1410521"/>
                  <a:gd name="connsiteY4" fmla="*/ 1298713 h 1596887"/>
                  <a:gd name="connsiteX5" fmla="*/ 871684 w 1410521"/>
                  <a:gd name="connsiteY5" fmla="*/ 1305339 h 1596887"/>
                  <a:gd name="connsiteX6" fmla="*/ 871684 w 1410521"/>
                  <a:gd name="connsiteY6" fmla="*/ 301841 h 1596887"/>
                  <a:gd name="connsiteX7" fmla="*/ 3666 w 1410521"/>
                  <a:gd name="connsiteY7" fmla="*/ 298174 h 1596887"/>
                  <a:gd name="connsiteX8" fmla="*/ 0 w 1410521"/>
                  <a:gd name="connsiteY8" fmla="*/ 0 h 1596887"/>
                  <a:gd name="connsiteX0" fmla="*/ 0 w 1419398"/>
                  <a:gd name="connsiteY0" fmla="*/ 0 h 1596887"/>
                  <a:gd name="connsiteX1" fmla="*/ 1419398 w 1419398"/>
                  <a:gd name="connsiteY1" fmla="*/ 3666 h 1596887"/>
                  <a:gd name="connsiteX2" fmla="*/ 1408397 w 1419398"/>
                  <a:gd name="connsiteY2" fmla="*/ 1596887 h 1596887"/>
                  <a:gd name="connsiteX3" fmla="*/ 16919 w 1419398"/>
                  <a:gd name="connsiteY3" fmla="*/ 1583634 h 1596887"/>
                  <a:gd name="connsiteX4" fmla="*/ 16919 w 1419398"/>
                  <a:gd name="connsiteY4" fmla="*/ 1298713 h 1596887"/>
                  <a:gd name="connsiteX5" fmla="*/ 871684 w 1419398"/>
                  <a:gd name="connsiteY5" fmla="*/ 1305339 h 1596887"/>
                  <a:gd name="connsiteX6" fmla="*/ 871684 w 1419398"/>
                  <a:gd name="connsiteY6" fmla="*/ 301841 h 1596887"/>
                  <a:gd name="connsiteX7" fmla="*/ 3666 w 1419398"/>
                  <a:gd name="connsiteY7" fmla="*/ 298174 h 1596887"/>
                  <a:gd name="connsiteX8" fmla="*/ 0 w 1419398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6919 w 1410521"/>
                  <a:gd name="connsiteY4" fmla="*/ 1298713 h 1596887"/>
                  <a:gd name="connsiteX5" fmla="*/ 871684 w 1410521"/>
                  <a:gd name="connsiteY5" fmla="*/ 1305339 h 1596887"/>
                  <a:gd name="connsiteX6" fmla="*/ 871684 w 1410521"/>
                  <a:gd name="connsiteY6" fmla="*/ 301841 h 1596887"/>
                  <a:gd name="connsiteX7" fmla="*/ 3666 w 1410521"/>
                  <a:gd name="connsiteY7" fmla="*/ 298174 h 1596887"/>
                  <a:gd name="connsiteX8" fmla="*/ 0 w 1410521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6919 w 1410521"/>
                  <a:gd name="connsiteY4" fmla="*/ 948734 h 1596887"/>
                  <a:gd name="connsiteX5" fmla="*/ 871684 w 1410521"/>
                  <a:gd name="connsiteY5" fmla="*/ 1305339 h 1596887"/>
                  <a:gd name="connsiteX6" fmla="*/ 871684 w 1410521"/>
                  <a:gd name="connsiteY6" fmla="*/ 301841 h 1596887"/>
                  <a:gd name="connsiteX7" fmla="*/ 3666 w 1410521"/>
                  <a:gd name="connsiteY7" fmla="*/ 298174 h 1596887"/>
                  <a:gd name="connsiteX8" fmla="*/ 0 w 1410521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6919 w 1410521"/>
                  <a:gd name="connsiteY4" fmla="*/ 948734 h 1596887"/>
                  <a:gd name="connsiteX5" fmla="*/ 860720 w 1410521"/>
                  <a:gd name="connsiteY5" fmla="*/ 960916 h 1596887"/>
                  <a:gd name="connsiteX6" fmla="*/ 871684 w 1410521"/>
                  <a:gd name="connsiteY6" fmla="*/ 301841 h 1596887"/>
                  <a:gd name="connsiteX7" fmla="*/ 3666 w 1410521"/>
                  <a:gd name="connsiteY7" fmla="*/ 298174 h 1596887"/>
                  <a:gd name="connsiteX8" fmla="*/ 0 w 1410521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6919 w 1410521"/>
                  <a:gd name="connsiteY4" fmla="*/ 948734 h 1596887"/>
                  <a:gd name="connsiteX5" fmla="*/ 860720 w 1410521"/>
                  <a:gd name="connsiteY5" fmla="*/ 960916 h 1596887"/>
                  <a:gd name="connsiteX6" fmla="*/ 866202 w 1410521"/>
                  <a:gd name="connsiteY6" fmla="*/ 596267 h 1596887"/>
                  <a:gd name="connsiteX7" fmla="*/ 3666 w 1410521"/>
                  <a:gd name="connsiteY7" fmla="*/ 298174 h 1596887"/>
                  <a:gd name="connsiteX8" fmla="*/ 0 w 1410521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6919 w 1410521"/>
                  <a:gd name="connsiteY4" fmla="*/ 948734 h 1596887"/>
                  <a:gd name="connsiteX5" fmla="*/ 860720 w 1410521"/>
                  <a:gd name="connsiteY5" fmla="*/ 960916 h 1596887"/>
                  <a:gd name="connsiteX6" fmla="*/ 866202 w 1410521"/>
                  <a:gd name="connsiteY6" fmla="*/ 596267 h 1596887"/>
                  <a:gd name="connsiteX7" fmla="*/ 3666 w 1410521"/>
                  <a:gd name="connsiteY7" fmla="*/ 598158 h 1596887"/>
                  <a:gd name="connsiteX8" fmla="*/ 0 w 1410521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6919 w 1410521"/>
                  <a:gd name="connsiteY4" fmla="*/ 948734 h 1596887"/>
                  <a:gd name="connsiteX5" fmla="*/ 866202 w 1410521"/>
                  <a:gd name="connsiteY5" fmla="*/ 960916 h 1596887"/>
                  <a:gd name="connsiteX6" fmla="*/ 866202 w 1410521"/>
                  <a:gd name="connsiteY6" fmla="*/ 596267 h 1596887"/>
                  <a:gd name="connsiteX7" fmla="*/ 3666 w 1410521"/>
                  <a:gd name="connsiteY7" fmla="*/ 598158 h 1596887"/>
                  <a:gd name="connsiteX8" fmla="*/ 0 w 1410521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6919 w 1410521"/>
                  <a:gd name="connsiteY4" fmla="*/ 965399 h 1596887"/>
                  <a:gd name="connsiteX5" fmla="*/ 866202 w 1410521"/>
                  <a:gd name="connsiteY5" fmla="*/ 960916 h 1596887"/>
                  <a:gd name="connsiteX6" fmla="*/ 866202 w 1410521"/>
                  <a:gd name="connsiteY6" fmla="*/ 596267 h 1596887"/>
                  <a:gd name="connsiteX7" fmla="*/ 3666 w 1410521"/>
                  <a:gd name="connsiteY7" fmla="*/ 598158 h 1596887"/>
                  <a:gd name="connsiteX8" fmla="*/ 0 w 1410521"/>
                  <a:gd name="connsiteY8" fmla="*/ 0 h 1596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10521" h="1596887">
                    <a:moveTo>
                      <a:pt x="0" y="0"/>
                    </a:moveTo>
                    <a:lnTo>
                      <a:pt x="1410521" y="3666"/>
                    </a:lnTo>
                    <a:cubicBezTo>
                      <a:pt x="1410521" y="511666"/>
                      <a:pt x="1408397" y="1088887"/>
                      <a:pt x="1408397" y="1596887"/>
                    </a:cubicBezTo>
                    <a:lnTo>
                      <a:pt x="16919" y="1583634"/>
                    </a:lnTo>
                    <a:cubicBezTo>
                      <a:pt x="19128" y="1420191"/>
                      <a:pt x="14710" y="1128842"/>
                      <a:pt x="16919" y="965399"/>
                    </a:cubicBezTo>
                    <a:lnTo>
                      <a:pt x="866202" y="960916"/>
                    </a:lnTo>
                    <a:cubicBezTo>
                      <a:pt x="863993" y="638446"/>
                      <a:pt x="868411" y="918737"/>
                      <a:pt x="866202" y="596267"/>
                    </a:cubicBezTo>
                    <a:lnTo>
                      <a:pt x="3666" y="5981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A873625-E8E3-490E-A8AA-01E07FC3A6DC}"/>
                  </a:ext>
                </a:extLst>
              </p:cNvPr>
              <p:cNvSpPr txBox="1"/>
              <p:nvPr/>
            </p:nvSpPr>
            <p:spPr>
              <a:xfrm>
                <a:off x="473232" y="2155227"/>
                <a:ext cx="1925814" cy="50551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Electron beam</a:t>
                </a:r>
              </a:p>
            </p:txBody>
          </p: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482E38CD-9E58-4909-9494-76A2D14414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1474" y="2640390"/>
                <a:ext cx="1354906" cy="0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82C9F2AF-DA27-40A4-BD42-5CC6DEC6BC80}"/>
                  </a:ext>
                </a:extLst>
              </p:cNvPr>
              <p:cNvSpPr/>
              <p:nvPr/>
            </p:nvSpPr>
            <p:spPr>
              <a:xfrm>
                <a:off x="2395393" y="1550790"/>
                <a:ext cx="2115887" cy="2247650"/>
              </a:xfrm>
              <a:custGeom>
                <a:avLst/>
                <a:gdLst>
                  <a:gd name="connsiteX0" fmla="*/ 132521 w 1046921"/>
                  <a:gd name="connsiteY0" fmla="*/ 0 h 2206487"/>
                  <a:gd name="connsiteX1" fmla="*/ 1046921 w 1046921"/>
                  <a:gd name="connsiteY1" fmla="*/ 0 h 2206487"/>
                  <a:gd name="connsiteX2" fmla="*/ 1027043 w 1046921"/>
                  <a:gd name="connsiteY2" fmla="*/ 2206487 h 2206487"/>
                  <a:gd name="connsiteX3" fmla="*/ 0 w 1046921"/>
                  <a:gd name="connsiteY3" fmla="*/ 2206487 h 2206487"/>
                  <a:gd name="connsiteX4" fmla="*/ 13252 w 1046921"/>
                  <a:gd name="connsiteY4" fmla="*/ 1689652 h 2206487"/>
                  <a:gd name="connsiteX5" fmla="*/ 887895 w 1046921"/>
                  <a:gd name="connsiteY5" fmla="*/ 1689652 h 2206487"/>
                  <a:gd name="connsiteX6" fmla="*/ 881269 w 1046921"/>
                  <a:gd name="connsiteY6" fmla="*/ 722243 h 2206487"/>
                  <a:gd name="connsiteX7" fmla="*/ 53008 w 1046921"/>
                  <a:gd name="connsiteY7" fmla="*/ 708991 h 2206487"/>
                  <a:gd name="connsiteX8" fmla="*/ 132521 w 1046921"/>
                  <a:gd name="connsiteY8" fmla="*/ 0 h 2206487"/>
                  <a:gd name="connsiteX0" fmla="*/ 53008 w 1046921"/>
                  <a:gd name="connsiteY0" fmla="*/ 0 h 2206487"/>
                  <a:gd name="connsiteX1" fmla="*/ 1046921 w 1046921"/>
                  <a:gd name="connsiteY1" fmla="*/ 0 h 2206487"/>
                  <a:gd name="connsiteX2" fmla="*/ 1027043 w 1046921"/>
                  <a:gd name="connsiteY2" fmla="*/ 2206487 h 2206487"/>
                  <a:gd name="connsiteX3" fmla="*/ 0 w 1046921"/>
                  <a:gd name="connsiteY3" fmla="*/ 2206487 h 2206487"/>
                  <a:gd name="connsiteX4" fmla="*/ 13252 w 1046921"/>
                  <a:gd name="connsiteY4" fmla="*/ 1689652 h 2206487"/>
                  <a:gd name="connsiteX5" fmla="*/ 887895 w 1046921"/>
                  <a:gd name="connsiteY5" fmla="*/ 1689652 h 2206487"/>
                  <a:gd name="connsiteX6" fmla="*/ 881269 w 1046921"/>
                  <a:gd name="connsiteY6" fmla="*/ 722243 h 2206487"/>
                  <a:gd name="connsiteX7" fmla="*/ 53008 w 1046921"/>
                  <a:gd name="connsiteY7" fmla="*/ 708991 h 2206487"/>
                  <a:gd name="connsiteX8" fmla="*/ 53008 w 1046921"/>
                  <a:gd name="connsiteY8" fmla="*/ 0 h 2206487"/>
                  <a:gd name="connsiteX0" fmla="*/ 53008 w 1046921"/>
                  <a:gd name="connsiteY0" fmla="*/ 0 h 2206487"/>
                  <a:gd name="connsiteX1" fmla="*/ 1046921 w 1046921"/>
                  <a:gd name="connsiteY1" fmla="*/ 0 h 2206487"/>
                  <a:gd name="connsiteX2" fmla="*/ 1027043 w 1046921"/>
                  <a:gd name="connsiteY2" fmla="*/ 2206487 h 2206487"/>
                  <a:gd name="connsiteX3" fmla="*/ 0 w 1046921"/>
                  <a:gd name="connsiteY3" fmla="*/ 2206487 h 2206487"/>
                  <a:gd name="connsiteX4" fmla="*/ 13252 w 1046921"/>
                  <a:gd name="connsiteY4" fmla="*/ 1689652 h 2206487"/>
                  <a:gd name="connsiteX5" fmla="*/ 887895 w 1046921"/>
                  <a:gd name="connsiteY5" fmla="*/ 1689652 h 2206487"/>
                  <a:gd name="connsiteX6" fmla="*/ 868017 w 1046921"/>
                  <a:gd name="connsiteY6" fmla="*/ 708991 h 2206487"/>
                  <a:gd name="connsiteX7" fmla="*/ 53008 w 1046921"/>
                  <a:gd name="connsiteY7" fmla="*/ 708991 h 2206487"/>
                  <a:gd name="connsiteX8" fmla="*/ 53008 w 1046921"/>
                  <a:gd name="connsiteY8" fmla="*/ 0 h 2206487"/>
                  <a:gd name="connsiteX0" fmla="*/ 53008 w 1046921"/>
                  <a:gd name="connsiteY0" fmla="*/ 0 h 2206487"/>
                  <a:gd name="connsiteX1" fmla="*/ 1046921 w 1046921"/>
                  <a:gd name="connsiteY1" fmla="*/ 0 h 2206487"/>
                  <a:gd name="connsiteX2" fmla="*/ 1027043 w 1046921"/>
                  <a:gd name="connsiteY2" fmla="*/ 2206487 h 2206487"/>
                  <a:gd name="connsiteX3" fmla="*/ 0 w 1046921"/>
                  <a:gd name="connsiteY3" fmla="*/ 2206487 h 2206487"/>
                  <a:gd name="connsiteX4" fmla="*/ 13252 w 1046921"/>
                  <a:gd name="connsiteY4" fmla="*/ 1689652 h 2206487"/>
                  <a:gd name="connsiteX5" fmla="*/ 868017 w 1046921"/>
                  <a:gd name="connsiteY5" fmla="*/ 1709530 h 2206487"/>
                  <a:gd name="connsiteX6" fmla="*/ 868017 w 1046921"/>
                  <a:gd name="connsiteY6" fmla="*/ 708991 h 2206487"/>
                  <a:gd name="connsiteX7" fmla="*/ 53008 w 1046921"/>
                  <a:gd name="connsiteY7" fmla="*/ 708991 h 2206487"/>
                  <a:gd name="connsiteX8" fmla="*/ 53008 w 1046921"/>
                  <a:gd name="connsiteY8" fmla="*/ 0 h 2206487"/>
                  <a:gd name="connsiteX0" fmla="*/ 53008 w 1046921"/>
                  <a:gd name="connsiteY0" fmla="*/ 0 h 2206487"/>
                  <a:gd name="connsiteX1" fmla="*/ 1046921 w 1046921"/>
                  <a:gd name="connsiteY1" fmla="*/ 0 h 2206487"/>
                  <a:gd name="connsiteX2" fmla="*/ 1027043 w 1046921"/>
                  <a:gd name="connsiteY2" fmla="*/ 2206487 h 2206487"/>
                  <a:gd name="connsiteX3" fmla="*/ 0 w 1046921"/>
                  <a:gd name="connsiteY3" fmla="*/ 2206487 h 2206487"/>
                  <a:gd name="connsiteX4" fmla="*/ 13252 w 1046921"/>
                  <a:gd name="connsiteY4" fmla="*/ 1716156 h 2206487"/>
                  <a:gd name="connsiteX5" fmla="*/ 868017 w 1046921"/>
                  <a:gd name="connsiteY5" fmla="*/ 1709530 h 2206487"/>
                  <a:gd name="connsiteX6" fmla="*/ 868017 w 1046921"/>
                  <a:gd name="connsiteY6" fmla="*/ 708991 h 2206487"/>
                  <a:gd name="connsiteX7" fmla="*/ 53008 w 1046921"/>
                  <a:gd name="connsiteY7" fmla="*/ 708991 h 2206487"/>
                  <a:gd name="connsiteX8" fmla="*/ 53008 w 1046921"/>
                  <a:gd name="connsiteY8" fmla="*/ 0 h 2206487"/>
                  <a:gd name="connsiteX0" fmla="*/ 53008 w 1046921"/>
                  <a:gd name="connsiteY0" fmla="*/ 0 h 2206487"/>
                  <a:gd name="connsiteX1" fmla="*/ 1046921 w 1046921"/>
                  <a:gd name="connsiteY1" fmla="*/ 0 h 2206487"/>
                  <a:gd name="connsiteX2" fmla="*/ 1027043 w 1046921"/>
                  <a:gd name="connsiteY2" fmla="*/ 2206487 h 2206487"/>
                  <a:gd name="connsiteX3" fmla="*/ 0 w 1046921"/>
                  <a:gd name="connsiteY3" fmla="*/ 2206487 h 2206487"/>
                  <a:gd name="connsiteX4" fmla="*/ 13252 w 1046921"/>
                  <a:gd name="connsiteY4" fmla="*/ 1702904 h 2206487"/>
                  <a:gd name="connsiteX5" fmla="*/ 868017 w 1046921"/>
                  <a:gd name="connsiteY5" fmla="*/ 1709530 h 2206487"/>
                  <a:gd name="connsiteX6" fmla="*/ 868017 w 1046921"/>
                  <a:gd name="connsiteY6" fmla="*/ 708991 h 2206487"/>
                  <a:gd name="connsiteX7" fmla="*/ 53008 w 1046921"/>
                  <a:gd name="connsiteY7" fmla="*/ 708991 h 2206487"/>
                  <a:gd name="connsiteX8" fmla="*/ 53008 w 1046921"/>
                  <a:gd name="connsiteY8" fmla="*/ 0 h 2206487"/>
                  <a:gd name="connsiteX0" fmla="*/ 59634 w 1053547"/>
                  <a:gd name="connsiteY0" fmla="*/ 0 h 2299252"/>
                  <a:gd name="connsiteX1" fmla="*/ 1053547 w 1053547"/>
                  <a:gd name="connsiteY1" fmla="*/ 0 h 2299252"/>
                  <a:gd name="connsiteX2" fmla="*/ 1033669 w 1053547"/>
                  <a:gd name="connsiteY2" fmla="*/ 2206487 h 2299252"/>
                  <a:gd name="connsiteX3" fmla="*/ 0 w 1053547"/>
                  <a:gd name="connsiteY3" fmla="*/ 2299252 h 2299252"/>
                  <a:gd name="connsiteX4" fmla="*/ 19878 w 1053547"/>
                  <a:gd name="connsiteY4" fmla="*/ 1702904 h 2299252"/>
                  <a:gd name="connsiteX5" fmla="*/ 874643 w 1053547"/>
                  <a:gd name="connsiteY5" fmla="*/ 1709530 h 2299252"/>
                  <a:gd name="connsiteX6" fmla="*/ 874643 w 1053547"/>
                  <a:gd name="connsiteY6" fmla="*/ 708991 h 2299252"/>
                  <a:gd name="connsiteX7" fmla="*/ 59634 w 1053547"/>
                  <a:gd name="connsiteY7" fmla="*/ 708991 h 2299252"/>
                  <a:gd name="connsiteX8" fmla="*/ 59634 w 1053547"/>
                  <a:gd name="connsiteY8" fmla="*/ 0 h 2299252"/>
                  <a:gd name="connsiteX0" fmla="*/ 59634 w 1331843"/>
                  <a:gd name="connsiteY0" fmla="*/ 0 h 2299252"/>
                  <a:gd name="connsiteX1" fmla="*/ 1053547 w 1331843"/>
                  <a:gd name="connsiteY1" fmla="*/ 0 h 2299252"/>
                  <a:gd name="connsiteX2" fmla="*/ 1331843 w 1331843"/>
                  <a:gd name="connsiteY2" fmla="*/ 2292626 h 2299252"/>
                  <a:gd name="connsiteX3" fmla="*/ 0 w 1331843"/>
                  <a:gd name="connsiteY3" fmla="*/ 2299252 h 2299252"/>
                  <a:gd name="connsiteX4" fmla="*/ 19878 w 1331843"/>
                  <a:gd name="connsiteY4" fmla="*/ 1702904 h 2299252"/>
                  <a:gd name="connsiteX5" fmla="*/ 874643 w 1331843"/>
                  <a:gd name="connsiteY5" fmla="*/ 1709530 h 2299252"/>
                  <a:gd name="connsiteX6" fmla="*/ 874643 w 1331843"/>
                  <a:gd name="connsiteY6" fmla="*/ 708991 h 2299252"/>
                  <a:gd name="connsiteX7" fmla="*/ 59634 w 1331843"/>
                  <a:gd name="connsiteY7" fmla="*/ 708991 h 2299252"/>
                  <a:gd name="connsiteX8" fmla="*/ 59634 w 1331843"/>
                  <a:gd name="connsiteY8" fmla="*/ 0 h 2299252"/>
                  <a:gd name="connsiteX0" fmla="*/ 46382 w 1318591"/>
                  <a:gd name="connsiteY0" fmla="*/ 0 h 2292626"/>
                  <a:gd name="connsiteX1" fmla="*/ 1040295 w 1318591"/>
                  <a:gd name="connsiteY1" fmla="*/ 0 h 2292626"/>
                  <a:gd name="connsiteX2" fmla="*/ 1318591 w 1318591"/>
                  <a:gd name="connsiteY2" fmla="*/ 2292626 h 2292626"/>
                  <a:gd name="connsiteX3" fmla="*/ 0 w 1318591"/>
                  <a:gd name="connsiteY3" fmla="*/ 2193234 h 2292626"/>
                  <a:gd name="connsiteX4" fmla="*/ 6626 w 1318591"/>
                  <a:gd name="connsiteY4" fmla="*/ 1702904 h 2292626"/>
                  <a:gd name="connsiteX5" fmla="*/ 861391 w 1318591"/>
                  <a:gd name="connsiteY5" fmla="*/ 1709530 h 2292626"/>
                  <a:gd name="connsiteX6" fmla="*/ 861391 w 1318591"/>
                  <a:gd name="connsiteY6" fmla="*/ 708991 h 2292626"/>
                  <a:gd name="connsiteX7" fmla="*/ 46382 w 1318591"/>
                  <a:gd name="connsiteY7" fmla="*/ 708991 h 2292626"/>
                  <a:gd name="connsiteX8" fmla="*/ 46382 w 1318591"/>
                  <a:gd name="connsiteY8" fmla="*/ 0 h 2292626"/>
                  <a:gd name="connsiteX0" fmla="*/ 46382 w 1219199"/>
                  <a:gd name="connsiteY0" fmla="*/ 0 h 2193234"/>
                  <a:gd name="connsiteX1" fmla="*/ 1040295 w 1219199"/>
                  <a:gd name="connsiteY1" fmla="*/ 0 h 2193234"/>
                  <a:gd name="connsiteX2" fmla="*/ 1219199 w 1219199"/>
                  <a:gd name="connsiteY2" fmla="*/ 1994452 h 2193234"/>
                  <a:gd name="connsiteX3" fmla="*/ 0 w 1219199"/>
                  <a:gd name="connsiteY3" fmla="*/ 2193234 h 2193234"/>
                  <a:gd name="connsiteX4" fmla="*/ 6626 w 1219199"/>
                  <a:gd name="connsiteY4" fmla="*/ 1702904 h 2193234"/>
                  <a:gd name="connsiteX5" fmla="*/ 861391 w 1219199"/>
                  <a:gd name="connsiteY5" fmla="*/ 1709530 h 2193234"/>
                  <a:gd name="connsiteX6" fmla="*/ 861391 w 1219199"/>
                  <a:gd name="connsiteY6" fmla="*/ 708991 h 2193234"/>
                  <a:gd name="connsiteX7" fmla="*/ 46382 w 1219199"/>
                  <a:gd name="connsiteY7" fmla="*/ 708991 h 2193234"/>
                  <a:gd name="connsiteX8" fmla="*/ 46382 w 1219199"/>
                  <a:gd name="connsiteY8" fmla="*/ 0 h 2193234"/>
                  <a:gd name="connsiteX0" fmla="*/ 40394 w 1213211"/>
                  <a:gd name="connsiteY0" fmla="*/ 0 h 1994452"/>
                  <a:gd name="connsiteX1" fmla="*/ 1034307 w 1213211"/>
                  <a:gd name="connsiteY1" fmla="*/ 0 h 1994452"/>
                  <a:gd name="connsiteX2" fmla="*/ 1213211 w 1213211"/>
                  <a:gd name="connsiteY2" fmla="*/ 1994452 h 1994452"/>
                  <a:gd name="connsiteX3" fmla="*/ 638 w 1213211"/>
                  <a:gd name="connsiteY3" fmla="*/ 1987825 h 1994452"/>
                  <a:gd name="connsiteX4" fmla="*/ 638 w 1213211"/>
                  <a:gd name="connsiteY4" fmla="*/ 1702904 h 1994452"/>
                  <a:gd name="connsiteX5" fmla="*/ 855403 w 1213211"/>
                  <a:gd name="connsiteY5" fmla="*/ 1709530 h 1994452"/>
                  <a:gd name="connsiteX6" fmla="*/ 855403 w 1213211"/>
                  <a:gd name="connsiteY6" fmla="*/ 708991 h 1994452"/>
                  <a:gd name="connsiteX7" fmla="*/ 40394 w 1213211"/>
                  <a:gd name="connsiteY7" fmla="*/ 708991 h 1994452"/>
                  <a:gd name="connsiteX8" fmla="*/ 40394 w 1213211"/>
                  <a:gd name="connsiteY8" fmla="*/ 0 h 1994452"/>
                  <a:gd name="connsiteX0" fmla="*/ 40394 w 1213212"/>
                  <a:gd name="connsiteY0" fmla="*/ 0 h 1994452"/>
                  <a:gd name="connsiteX1" fmla="*/ 1213212 w 1213212"/>
                  <a:gd name="connsiteY1" fmla="*/ 470452 h 1994452"/>
                  <a:gd name="connsiteX2" fmla="*/ 1213211 w 1213212"/>
                  <a:gd name="connsiteY2" fmla="*/ 1994452 h 1994452"/>
                  <a:gd name="connsiteX3" fmla="*/ 638 w 1213212"/>
                  <a:gd name="connsiteY3" fmla="*/ 1987825 h 1994452"/>
                  <a:gd name="connsiteX4" fmla="*/ 638 w 1213212"/>
                  <a:gd name="connsiteY4" fmla="*/ 1702904 h 1994452"/>
                  <a:gd name="connsiteX5" fmla="*/ 855403 w 1213212"/>
                  <a:gd name="connsiteY5" fmla="*/ 1709530 h 1994452"/>
                  <a:gd name="connsiteX6" fmla="*/ 855403 w 1213212"/>
                  <a:gd name="connsiteY6" fmla="*/ 708991 h 1994452"/>
                  <a:gd name="connsiteX7" fmla="*/ 40394 w 1213212"/>
                  <a:gd name="connsiteY7" fmla="*/ 708991 h 1994452"/>
                  <a:gd name="connsiteX8" fmla="*/ 40394 w 1213212"/>
                  <a:gd name="connsiteY8" fmla="*/ 0 h 1994452"/>
                  <a:gd name="connsiteX0" fmla="*/ 40394 w 1213212"/>
                  <a:gd name="connsiteY0" fmla="*/ 0 h 1583635"/>
                  <a:gd name="connsiteX1" fmla="*/ 1213212 w 1213212"/>
                  <a:gd name="connsiteY1" fmla="*/ 59635 h 1583635"/>
                  <a:gd name="connsiteX2" fmla="*/ 1213211 w 1213212"/>
                  <a:gd name="connsiteY2" fmla="*/ 1583635 h 1583635"/>
                  <a:gd name="connsiteX3" fmla="*/ 638 w 1213212"/>
                  <a:gd name="connsiteY3" fmla="*/ 1577008 h 1583635"/>
                  <a:gd name="connsiteX4" fmla="*/ 638 w 1213212"/>
                  <a:gd name="connsiteY4" fmla="*/ 1292087 h 1583635"/>
                  <a:gd name="connsiteX5" fmla="*/ 855403 w 1213212"/>
                  <a:gd name="connsiteY5" fmla="*/ 1298713 h 1583635"/>
                  <a:gd name="connsiteX6" fmla="*/ 855403 w 1213212"/>
                  <a:gd name="connsiteY6" fmla="*/ 298174 h 1583635"/>
                  <a:gd name="connsiteX7" fmla="*/ 40394 w 1213212"/>
                  <a:gd name="connsiteY7" fmla="*/ 298174 h 1583635"/>
                  <a:gd name="connsiteX8" fmla="*/ 40394 w 1213212"/>
                  <a:gd name="connsiteY8" fmla="*/ 0 h 1583635"/>
                  <a:gd name="connsiteX0" fmla="*/ 40394 w 1219839"/>
                  <a:gd name="connsiteY0" fmla="*/ 0 h 1583635"/>
                  <a:gd name="connsiteX1" fmla="*/ 1219839 w 1219839"/>
                  <a:gd name="connsiteY1" fmla="*/ 6626 h 1583635"/>
                  <a:gd name="connsiteX2" fmla="*/ 1213211 w 1219839"/>
                  <a:gd name="connsiteY2" fmla="*/ 1583635 h 1583635"/>
                  <a:gd name="connsiteX3" fmla="*/ 638 w 1219839"/>
                  <a:gd name="connsiteY3" fmla="*/ 1577008 h 1583635"/>
                  <a:gd name="connsiteX4" fmla="*/ 638 w 1219839"/>
                  <a:gd name="connsiteY4" fmla="*/ 1292087 h 1583635"/>
                  <a:gd name="connsiteX5" fmla="*/ 855403 w 1219839"/>
                  <a:gd name="connsiteY5" fmla="*/ 1298713 h 1583635"/>
                  <a:gd name="connsiteX6" fmla="*/ 855403 w 1219839"/>
                  <a:gd name="connsiteY6" fmla="*/ 298174 h 1583635"/>
                  <a:gd name="connsiteX7" fmla="*/ 40394 w 1219839"/>
                  <a:gd name="connsiteY7" fmla="*/ 298174 h 1583635"/>
                  <a:gd name="connsiteX8" fmla="*/ 40394 w 1219839"/>
                  <a:gd name="connsiteY8" fmla="*/ 0 h 1583635"/>
                  <a:gd name="connsiteX0" fmla="*/ 40394 w 1219839"/>
                  <a:gd name="connsiteY0" fmla="*/ 0 h 1583635"/>
                  <a:gd name="connsiteX1" fmla="*/ 1219839 w 1219839"/>
                  <a:gd name="connsiteY1" fmla="*/ 6626 h 1583635"/>
                  <a:gd name="connsiteX2" fmla="*/ 1213211 w 1219839"/>
                  <a:gd name="connsiteY2" fmla="*/ 1583635 h 1583635"/>
                  <a:gd name="connsiteX3" fmla="*/ 638 w 1219839"/>
                  <a:gd name="connsiteY3" fmla="*/ 1577008 h 1583635"/>
                  <a:gd name="connsiteX4" fmla="*/ 638 w 1219839"/>
                  <a:gd name="connsiteY4" fmla="*/ 1292087 h 1583635"/>
                  <a:gd name="connsiteX5" fmla="*/ 855403 w 1219839"/>
                  <a:gd name="connsiteY5" fmla="*/ 1298713 h 1583635"/>
                  <a:gd name="connsiteX6" fmla="*/ 855403 w 1219839"/>
                  <a:gd name="connsiteY6" fmla="*/ 298174 h 1583635"/>
                  <a:gd name="connsiteX7" fmla="*/ 7264 w 1219839"/>
                  <a:gd name="connsiteY7" fmla="*/ 291548 h 1583635"/>
                  <a:gd name="connsiteX8" fmla="*/ 40394 w 1219839"/>
                  <a:gd name="connsiteY8" fmla="*/ 0 h 1583635"/>
                  <a:gd name="connsiteX0" fmla="*/ 13890 w 1219839"/>
                  <a:gd name="connsiteY0" fmla="*/ 0 h 1583635"/>
                  <a:gd name="connsiteX1" fmla="*/ 1219839 w 1219839"/>
                  <a:gd name="connsiteY1" fmla="*/ 6626 h 1583635"/>
                  <a:gd name="connsiteX2" fmla="*/ 1213211 w 1219839"/>
                  <a:gd name="connsiteY2" fmla="*/ 1583635 h 1583635"/>
                  <a:gd name="connsiteX3" fmla="*/ 638 w 1219839"/>
                  <a:gd name="connsiteY3" fmla="*/ 1577008 h 1583635"/>
                  <a:gd name="connsiteX4" fmla="*/ 638 w 1219839"/>
                  <a:gd name="connsiteY4" fmla="*/ 1292087 h 1583635"/>
                  <a:gd name="connsiteX5" fmla="*/ 855403 w 1219839"/>
                  <a:gd name="connsiteY5" fmla="*/ 1298713 h 1583635"/>
                  <a:gd name="connsiteX6" fmla="*/ 855403 w 1219839"/>
                  <a:gd name="connsiteY6" fmla="*/ 298174 h 1583635"/>
                  <a:gd name="connsiteX7" fmla="*/ 7264 w 1219839"/>
                  <a:gd name="connsiteY7" fmla="*/ 291548 h 1583635"/>
                  <a:gd name="connsiteX8" fmla="*/ 13890 w 1219839"/>
                  <a:gd name="connsiteY8" fmla="*/ 0 h 1583635"/>
                  <a:gd name="connsiteX0" fmla="*/ 13890 w 1392116"/>
                  <a:gd name="connsiteY0" fmla="*/ 0 h 1590261"/>
                  <a:gd name="connsiteX1" fmla="*/ 1219839 w 1392116"/>
                  <a:gd name="connsiteY1" fmla="*/ 6626 h 1590261"/>
                  <a:gd name="connsiteX2" fmla="*/ 1392116 w 1392116"/>
                  <a:gd name="connsiteY2" fmla="*/ 1590261 h 1590261"/>
                  <a:gd name="connsiteX3" fmla="*/ 638 w 1392116"/>
                  <a:gd name="connsiteY3" fmla="*/ 1577008 h 1590261"/>
                  <a:gd name="connsiteX4" fmla="*/ 638 w 1392116"/>
                  <a:gd name="connsiteY4" fmla="*/ 1292087 h 1590261"/>
                  <a:gd name="connsiteX5" fmla="*/ 855403 w 1392116"/>
                  <a:gd name="connsiteY5" fmla="*/ 1298713 h 1590261"/>
                  <a:gd name="connsiteX6" fmla="*/ 855403 w 1392116"/>
                  <a:gd name="connsiteY6" fmla="*/ 298174 h 1590261"/>
                  <a:gd name="connsiteX7" fmla="*/ 7264 w 1392116"/>
                  <a:gd name="connsiteY7" fmla="*/ 291548 h 1590261"/>
                  <a:gd name="connsiteX8" fmla="*/ 13890 w 1392116"/>
                  <a:gd name="connsiteY8" fmla="*/ 0 h 1590261"/>
                  <a:gd name="connsiteX0" fmla="*/ 13890 w 1398743"/>
                  <a:gd name="connsiteY0" fmla="*/ 0 h 1590261"/>
                  <a:gd name="connsiteX1" fmla="*/ 1398743 w 1398743"/>
                  <a:gd name="connsiteY1" fmla="*/ 19878 h 1590261"/>
                  <a:gd name="connsiteX2" fmla="*/ 1392116 w 1398743"/>
                  <a:gd name="connsiteY2" fmla="*/ 1590261 h 1590261"/>
                  <a:gd name="connsiteX3" fmla="*/ 638 w 1398743"/>
                  <a:gd name="connsiteY3" fmla="*/ 1577008 h 1590261"/>
                  <a:gd name="connsiteX4" fmla="*/ 638 w 1398743"/>
                  <a:gd name="connsiteY4" fmla="*/ 1292087 h 1590261"/>
                  <a:gd name="connsiteX5" fmla="*/ 855403 w 1398743"/>
                  <a:gd name="connsiteY5" fmla="*/ 1298713 h 1590261"/>
                  <a:gd name="connsiteX6" fmla="*/ 855403 w 1398743"/>
                  <a:gd name="connsiteY6" fmla="*/ 298174 h 1590261"/>
                  <a:gd name="connsiteX7" fmla="*/ 7264 w 1398743"/>
                  <a:gd name="connsiteY7" fmla="*/ 291548 h 1590261"/>
                  <a:gd name="connsiteX8" fmla="*/ 13890 w 1398743"/>
                  <a:gd name="connsiteY8" fmla="*/ 0 h 1590261"/>
                  <a:gd name="connsiteX0" fmla="*/ 0 w 1404731"/>
                  <a:gd name="connsiteY0" fmla="*/ 0 h 1590261"/>
                  <a:gd name="connsiteX1" fmla="*/ 1404731 w 1404731"/>
                  <a:gd name="connsiteY1" fmla="*/ 19878 h 1590261"/>
                  <a:gd name="connsiteX2" fmla="*/ 1398104 w 1404731"/>
                  <a:gd name="connsiteY2" fmla="*/ 1590261 h 1590261"/>
                  <a:gd name="connsiteX3" fmla="*/ 6626 w 1404731"/>
                  <a:gd name="connsiteY3" fmla="*/ 1577008 h 1590261"/>
                  <a:gd name="connsiteX4" fmla="*/ 6626 w 1404731"/>
                  <a:gd name="connsiteY4" fmla="*/ 1292087 h 1590261"/>
                  <a:gd name="connsiteX5" fmla="*/ 861391 w 1404731"/>
                  <a:gd name="connsiteY5" fmla="*/ 1298713 h 1590261"/>
                  <a:gd name="connsiteX6" fmla="*/ 861391 w 1404731"/>
                  <a:gd name="connsiteY6" fmla="*/ 298174 h 1590261"/>
                  <a:gd name="connsiteX7" fmla="*/ 13252 w 1404731"/>
                  <a:gd name="connsiteY7" fmla="*/ 291548 h 1590261"/>
                  <a:gd name="connsiteX8" fmla="*/ 0 w 1404731"/>
                  <a:gd name="connsiteY8" fmla="*/ 0 h 1590261"/>
                  <a:gd name="connsiteX0" fmla="*/ 0 w 1417983"/>
                  <a:gd name="connsiteY0" fmla="*/ 0 h 1590261"/>
                  <a:gd name="connsiteX1" fmla="*/ 1417983 w 1417983"/>
                  <a:gd name="connsiteY1" fmla="*/ 0 h 1590261"/>
                  <a:gd name="connsiteX2" fmla="*/ 1398104 w 1417983"/>
                  <a:gd name="connsiteY2" fmla="*/ 1590261 h 1590261"/>
                  <a:gd name="connsiteX3" fmla="*/ 6626 w 1417983"/>
                  <a:gd name="connsiteY3" fmla="*/ 1577008 h 1590261"/>
                  <a:gd name="connsiteX4" fmla="*/ 6626 w 1417983"/>
                  <a:gd name="connsiteY4" fmla="*/ 1292087 h 1590261"/>
                  <a:gd name="connsiteX5" fmla="*/ 861391 w 1417983"/>
                  <a:gd name="connsiteY5" fmla="*/ 1298713 h 1590261"/>
                  <a:gd name="connsiteX6" fmla="*/ 861391 w 1417983"/>
                  <a:gd name="connsiteY6" fmla="*/ 298174 h 1590261"/>
                  <a:gd name="connsiteX7" fmla="*/ 13252 w 1417983"/>
                  <a:gd name="connsiteY7" fmla="*/ 291548 h 1590261"/>
                  <a:gd name="connsiteX8" fmla="*/ 0 w 1417983"/>
                  <a:gd name="connsiteY8" fmla="*/ 0 h 1590261"/>
                  <a:gd name="connsiteX0" fmla="*/ 6627 w 1424610"/>
                  <a:gd name="connsiteY0" fmla="*/ 0 h 1590261"/>
                  <a:gd name="connsiteX1" fmla="*/ 1424610 w 1424610"/>
                  <a:gd name="connsiteY1" fmla="*/ 0 h 1590261"/>
                  <a:gd name="connsiteX2" fmla="*/ 1404731 w 1424610"/>
                  <a:gd name="connsiteY2" fmla="*/ 1590261 h 1590261"/>
                  <a:gd name="connsiteX3" fmla="*/ 13253 w 1424610"/>
                  <a:gd name="connsiteY3" fmla="*/ 1577008 h 1590261"/>
                  <a:gd name="connsiteX4" fmla="*/ 13253 w 1424610"/>
                  <a:gd name="connsiteY4" fmla="*/ 1292087 h 1590261"/>
                  <a:gd name="connsiteX5" fmla="*/ 868018 w 1424610"/>
                  <a:gd name="connsiteY5" fmla="*/ 1298713 h 1590261"/>
                  <a:gd name="connsiteX6" fmla="*/ 868018 w 1424610"/>
                  <a:gd name="connsiteY6" fmla="*/ 298174 h 1590261"/>
                  <a:gd name="connsiteX7" fmla="*/ 0 w 1424610"/>
                  <a:gd name="connsiteY7" fmla="*/ 291548 h 1590261"/>
                  <a:gd name="connsiteX8" fmla="*/ 6627 w 1424610"/>
                  <a:gd name="connsiteY8" fmla="*/ 0 h 1590261"/>
                  <a:gd name="connsiteX0" fmla="*/ 6627 w 1424610"/>
                  <a:gd name="connsiteY0" fmla="*/ 0 h 1596887"/>
                  <a:gd name="connsiteX1" fmla="*/ 1424610 w 1424610"/>
                  <a:gd name="connsiteY1" fmla="*/ 6626 h 1596887"/>
                  <a:gd name="connsiteX2" fmla="*/ 1404731 w 1424610"/>
                  <a:gd name="connsiteY2" fmla="*/ 1596887 h 1596887"/>
                  <a:gd name="connsiteX3" fmla="*/ 13253 w 1424610"/>
                  <a:gd name="connsiteY3" fmla="*/ 1583634 h 1596887"/>
                  <a:gd name="connsiteX4" fmla="*/ 13253 w 1424610"/>
                  <a:gd name="connsiteY4" fmla="*/ 1298713 h 1596887"/>
                  <a:gd name="connsiteX5" fmla="*/ 868018 w 1424610"/>
                  <a:gd name="connsiteY5" fmla="*/ 1305339 h 1596887"/>
                  <a:gd name="connsiteX6" fmla="*/ 868018 w 1424610"/>
                  <a:gd name="connsiteY6" fmla="*/ 304800 h 1596887"/>
                  <a:gd name="connsiteX7" fmla="*/ 0 w 1424610"/>
                  <a:gd name="connsiteY7" fmla="*/ 298174 h 1596887"/>
                  <a:gd name="connsiteX8" fmla="*/ 6627 w 1424610"/>
                  <a:gd name="connsiteY8" fmla="*/ 0 h 1596887"/>
                  <a:gd name="connsiteX0" fmla="*/ 6627 w 1424610"/>
                  <a:gd name="connsiteY0" fmla="*/ 0 h 1596887"/>
                  <a:gd name="connsiteX1" fmla="*/ 1424610 w 1424610"/>
                  <a:gd name="connsiteY1" fmla="*/ 6626 h 1596887"/>
                  <a:gd name="connsiteX2" fmla="*/ 1404731 w 1424610"/>
                  <a:gd name="connsiteY2" fmla="*/ 1596887 h 1596887"/>
                  <a:gd name="connsiteX3" fmla="*/ 13253 w 1424610"/>
                  <a:gd name="connsiteY3" fmla="*/ 1583634 h 1596887"/>
                  <a:gd name="connsiteX4" fmla="*/ 13253 w 1424610"/>
                  <a:gd name="connsiteY4" fmla="*/ 1298713 h 1596887"/>
                  <a:gd name="connsiteX5" fmla="*/ 868018 w 1424610"/>
                  <a:gd name="connsiteY5" fmla="*/ 1305339 h 1596887"/>
                  <a:gd name="connsiteX6" fmla="*/ 868018 w 1424610"/>
                  <a:gd name="connsiteY6" fmla="*/ 304800 h 1596887"/>
                  <a:gd name="connsiteX7" fmla="*/ 0 w 1424610"/>
                  <a:gd name="connsiteY7" fmla="*/ 298174 h 1596887"/>
                  <a:gd name="connsiteX8" fmla="*/ 6627 w 1424610"/>
                  <a:gd name="connsiteY8" fmla="*/ 0 h 1596887"/>
                  <a:gd name="connsiteX0" fmla="*/ 0 w 1431236"/>
                  <a:gd name="connsiteY0" fmla="*/ 0 h 1596887"/>
                  <a:gd name="connsiteX1" fmla="*/ 1431236 w 1431236"/>
                  <a:gd name="connsiteY1" fmla="*/ 6626 h 1596887"/>
                  <a:gd name="connsiteX2" fmla="*/ 1411357 w 1431236"/>
                  <a:gd name="connsiteY2" fmla="*/ 1596887 h 1596887"/>
                  <a:gd name="connsiteX3" fmla="*/ 19879 w 1431236"/>
                  <a:gd name="connsiteY3" fmla="*/ 1583634 h 1596887"/>
                  <a:gd name="connsiteX4" fmla="*/ 19879 w 1431236"/>
                  <a:gd name="connsiteY4" fmla="*/ 1298713 h 1596887"/>
                  <a:gd name="connsiteX5" fmla="*/ 874644 w 1431236"/>
                  <a:gd name="connsiteY5" fmla="*/ 1305339 h 1596887"/>
                  <a:gd name="connsiteX6" fmla="*/ 874644 w 1431236"/>
                  <a:gd name="connsiteY6" fmla="*/ 304800 h 1596887"/>
                  <a:gd name="connsiteX7" fmla="*/ 6626 w 1431236"/>
                  <a:gd name="connsiteY7" fmla="*/ 298174 h 1596887"/>
                  <a:gd name="connsiteX8" fmla="*/ 0 w 1431236"/>
                  <a:gd name="connsiteY8" fmla="*/ 0 h 1596887"/>
                  <a:gd name="connsiteX0" fmla="*/ 19878 w 1424610"/>
                  <a:gd name="connsiteY0" fmla="*/ 0 h 1596887"/>
                  <a:gd name="connsiteX1" fmla="*/ 1424610 w 1424610"/>
                  <a:gd name="connsiteY1" fmla="*/ 6626 h 1596887"/>
                  <a:gd name="connsiteX2" fmla="*/ 1404731 w 1424610"/>
                  <a:gd name="connsiteY2" fmla="*/ 1596887 h 1596887"/>
                  <a:gd name="connsiteX3" fmla="*/ 13253 w 1424610"/>
                  <a:gd name="connsiteY3" fmla="*/ 1583634 h 1596887"/>
                  <a:gd name="connsiteX4" fmla="*/ 13253 w 1424610"/>
                  <a:gd name="connsiteY4" fmla="*/ 1298713 h 1596887"/>
                  <a:gd name="connsiteX5" fmla="*/ 868018 w 1424610"/>
                  <a:gd name="connsiteY5" fmla="*/ 1305339 h 1596887"/>
                  <a:gd name="connsiteX6" fmla="*/ 868018 w 1424610"/>
                  <a:gd name="connsiteY6" fmla="*/ 304800 h 1596887"/>
                  <a:gd name="connsiteX7" fmla="*/ 0 w 1424610"/>
                  <a:gd name="connsiteY7" fmla="*/ 298174 h 1596887"/>
                  <a:gd name="connsiteX8" fmla="*/ 19878 w 1424610"/>
                  <a:gd name="connsiteY8" fmla="*/ 0 h 1596887"/>
                  <a:gd name="connsiteX0" fmla="*/ 0 w 1431236"/>
                  <a:gd name="connsiteY0" fmla="*/ 0 h 1596887"/>
                  <a:gd name="connsiteX1" fmla="*/ 1431236 w 1431236"/>
                  <a:gd name="connsiteY1" fmla="*/ 6626 h 1596887"/>
                  <a:gd name="connsiteX2" fmla="*/ 1411357 w 1431236"/>
                  <a:gd name="connsiteY2" fmla="*/ 1596887 h 1596887"/>
                  <a:gd name="connsiteX3" fmla="*/ 19879 w 1431236"/>
                  <a:gd name="connsiteY3" fmla="*/ 1583634 h 1596887"/>
                  <a:gd name="connsiteX4" fmla="*/ 19879 w 1431236"/>
                  <a:gd name="connsiteY4" fmla="*/ 1298713 h 1596887"/>
                  <a:gd name="connsiteX5" fmla="*/ 874644 w 1431236"/>
                  <a:gd name="connsiteY5" fmla="*/ 1305339 h 1596887"/>
                  <a:gd name="connsiteX6" fmla="*/ 874644 w 1431236"/>
                  <a:gd name="connsiteY6" fmla="*/ 304800 h 1596887"/>
                  <a:gd name="connsiteX7" fmla="*/ 6626 w 1431236"/>
                  <a:gd name="connsiteY7" fmla="*/ 298174 h 1596887"/>
                  <a:gd name="connsiteX8" fmla="*/ 0 w 1431236"/>
                  <a:gd name="connsiteY8" fmla="*/ 0 h 1596887"/>
                  <a:gd name="connsiteX0" fmla="*/ 0 w 1428276"/>
                  <a:gd name="connsiteY0" fmla="*/ 0 h 1596887"/>
                  <a:gd name="connsiteX1" fmla="*/ 1428276 w 1428276"/>
                  <a:gd name="connsiteY1" fmla="*/ 6626 h 1596887"/>
                  <a:gd name="connsiteX2" fmla="*/ 1408397 w 1428276"/>
                  <a:gd name="connsiteY2" fmla="*/ 1596887 h 1596887"/>
                  <a:gd name="connsiteX3" fmla="*/ 16919 w 1428276"/>
                  <a:gd name="connsiteY3" fmla="*/ 1583634 h 1596887"/>
                  <a:gd name="connsiteX4" fmla="*/ 16919 w 1428276"/>
                  <a:gd name="connsiteY4" fmla="*/ 1298713 h 1596887"/>
                  <a:gd name="connsiteX5" fmla="*/ 871684 w 1428276"/>
                  <a:gd name="connsiteY5" fmla="*/ 1305339 h 1596887"/>
                  <a:gd name="connsiteX6" fmla="*/ 871684 w 1428276"/>
                  <a:gd name="connsiteY6" fmla="*/ 304800 h 1596887"/>
                  <a:gd name="connsiteX7" fmla="*/ 3666 w 1428276"/>
                  <a:gd name="connsiteY7" fmla="*/ 298174 h 1596887"/>
                  <a:gd name="connsiteX8" fmla="*/ 0 w 1428276"/>
                  <a:gd name="connsiteY8" fmla="*/ 0 h 1596887"/>
                  <a:gd name="connsiteX0" fmla="*/ 0 w 1428276"/>
                  <a:gd name="connsiteY0" fmla="*/ 0 h 1596887"/>
                  <a:gd name="connsiteX1" fmla="*/ 1428276 w 1428276"/>
                  <a:gd name="connsiteY1" fmla="*/ 6626 h 1596887"/>
                  <a:gd name="connsiteX2" fmla="*/ 1408397 w 1428276"/>
                  <a:gd name="connsiteY2" fmla="*/ 1596887 h 1596887"/>
                  <a:gd name="connsiteX3" fmla="*/ 16919 w 1428276"/>
                  <a:gd name="connsiteY3" fmla="*/ 1583634 h 1596887"/>
                  <a:gd name="connsiteX4" fmla="*/ 16919 w 1428276"/>
                  <a:gd name="connsiteY4" fmla="*/ 1298713 h 1596887"/>
                  <a:gd name="connsiteX5" fmla="*/ 871684 w 1428276"/>
                  <a:gd name="connsiteY5" fmla="*/ 1305339 h 1596887"/>
                  <a:gd name="connsiteX6" fmla="*/ 871684 w 1428276"/>
                  <a:gd name="connsiteY6" fmla="*/ 298881 h 1596887"/>
                  <a:gd name="connsiteX7" fmla="*/ 3666 w 1428276"/>
                  <a:gd name="connsiteY7" fmla="*/ 298174 h 1596887"/>
                  <a:gd name="connsiteX8" fmla="*/ 0 w 1428276"/>
                  <a:gd name="connsiteY8" fmla="*/ 0 h 1596887"/>
                  <a:gd name="connsiteX0" fmla="*/ 0 w 1428276"/>
                  <a:gd name="connsiteY0" fmla="*/ 0 h 1596887"/>
                  <a:gd name="connsiteX1" fmla="*/ 1428276 w 1428276"/>
                  <a:gd name="connsiteY1" fmla="*/ 6626 h 1596887"/>
                  <a:gd name="connsiteX2" fmla="*/ 1408397 w 1428276"/>
                  <a:gd name="connsiteY2" fmla="*/ 1596887 h 1596887"/>
                  <a:gd name="connsiteX3" fmla="*/ 16919 w 1428276"/>
                  <a:gd name="connsiteY3" fmla="*/ 1583634 h 1596887"/>
                  <a:gd name="connsiteX4" fmla="*/ 16919 w 1428276"/>
                  <a:gd name="connsiteY4" fmla="*/ 1298713 h 1596887"/>
                  <a:gd name="connsiteX5" fmla="*/ 871684 w 1428276"/>
                  <a:gd name="connsiteY5" fmla="*/ 1305339 h 1596887"/>
                  <a:gd name="connsiteX6" fmla="*/ 871684 w 1428276"/>
                  <a:gd name="connsiteY6" fmla="*/ 301841 h 1596887"/>
                  <a:gd name="connsiteX7" fmla="*/ 3666 w 1428276"/>
                  <a:gd name="connsiteY7" fmla="*/ 298174 h 1596887"/>
                  <a:gd name="connsiteX8" fmla="*/ 0 w 1428276"/>
                  <a:gd name="connsiteY8" fmla="*/ 0 h 1596887"/>
                  <a:gd name="connsiteX0" fmla="*/ 0 w 1428276"/>
                  <a:gd name="connsiteY0" fmla="*/ 0 h 1596887"/>
                  <a:gd name="connsiteX1" fmla="*/ 1428276 w 1428276"/>
                  <a:gd name="connsiteY1" fmla="*/ 3666 h 1596887"/>
                  <a:gd name="connsiteX2" fmla="*/ 1408397 w 1428276"/>
                  <a:gd name="connsiteY2" fmla="*/ 1596887 h 1596887"/>
                  <a:gd name="connsiteX3" fmla="*/ 16919 w 1428276"/>
                  <a:gd name="connsiteY3" fmla="*/ 1583634 h 1596887"/>
                  <a:gd name="connsiteX4" fmla="*/ 16919 w 1428276"/>
                  <a:gd name="connsiteY4" fmla="*/ 1298713 h 1596887"/>
                  <a:gd name="connsiteX5" fmla="*/ 871684 w 1428276"/>
                  <a:gd name="connsiteY5" fmla="*/ 1305339 h 1596887"/>
                  <a:gd name="connsiteX6" fmla="*/ 871684 w 1428276"/>
                  <a:gd name="connsiteY6" fmla="*/ 301841 h 1596887"/>
                  <a:gd name="connsiteX7" fmla="*/ 3666 w 1428276"/>
                  <a:gd name="connsiteY7" fmla="*/ 298174 h 1596887"/>
                  <a:gd name="connsiteX8" fmla="*/ 0 w 1428276"/>
                  <a:gd name="connsiteY8" fmla="*/ 0 h 1596887"/>
                  <a:gd name="connsiteX0" fmla="*/ 0 w 1419399"/>
                  <a:gd name="connsiteY0" fmla="*/ 0 h 1596887"/>
                  <a:gd name="connsiteX1" fmla="*/ 1419399 w 1419399"/>
                  <a:gd name="connsiteY1" fmla="*/ 3666 h 1596887"/>
                  <a:gd name="connsiteX2" fmla="*/ 1408397 w 1419399"/>
                  <a:gd name="connsiteY2" fmla="*/ 1596887 h 1596887"/>
                  <a:gd name="connsiteX3" fmla="*/ 16919 w 1419399"/>
                  <a:gd name="connsiteY3" fmla="*/ 1583634 h 1596887"/>
                  <a:gd name="connsiteX4" fmla="*/ 16919 w 1419399"/>
                  <a:gd name="connsiteY4" fmla="*/ 1298713 h 1596887"/>
                  <a:gd name="connsiteX5" fmla="*/ 871684 w 1419399"/>
                  <a:gd name="connsiteY5" fmla="*/ 1305339 h 1596887"/>
                  <a:gd name="connsiteX6" fmla="*/ 871684 w 1419399"/>
                  <a:gd name="connsiteY6" fmla="*/ 301841 h 1596887"/>
                  <a:gd name="connsiteX7" fmla="*/ 3666 w 1419399"/>
                  <a:gd name="connsiteY7" fmla="*/ 298174 h 1596887"/>
                  <a:gd name="connsiteX8" fmla="*/ 0 w 1419399"/>
                  <a:gd name="connsiteY8" fmla="*/ 0 h 1596887"/>
                  <a:gd name="connsiteX0" fmla="*/ 0 w 1419399"/>
                  <a:gd name="connsiteY0" fmla="*/ 0 h 1596887"/>
                  <a:gd name="connsiteX1" fmla="*/ 1419399 w 1419399"/>
                  <a:gd name="connsiteY1" fmla="*/ 3666 h 1596887"/>
                  <a:gd name="connsiteX2" fmla="*/ 1408397 w 1419399"/>
                  <a:gd name="connsiteY2" fmla="*/ 1596887 h 1596887"/>
                  <a:gd name="connsiteX3" fmla="*/ 16919 w 1419399"/>
                  <a:gd name="connsiteY3" fmla="*/ 1583634 h 1596887"/>
                  <a:gd name="connsiteX4" fmla="*/ 16919 w 1419399"/>
                  <a:gd name="connsiteY4" fmla="*/ 1298713 h 1596887"/>
                  <a:gd name="connsiteX5" fmla="*/ 871684 w 1419399"/>
                  <a:gd name="connsiteY5" fmla="*/ 1305339 h 1596887"/>
                  <a:gd name="connsiteX6" fmla="*/ 871684 w 1419399"/>
                  <a:gd name="connsiteY6" fmla="*/ 301841 h 1596887"/>
                  <a:gd name="connsiteX7" fmla="*/ 3666 w 1419399"/>
                  <a:gd name="connsiteY7" fmla="*/ 298174 h 1596887"/>
                  <a:gd name="connsiteX8" fmla="*/ 0 w 1419399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6919 w 1410521"/>
                  <a:gd name="connsiteY4" fmla="*/ 1298713 h 1596887"/>
                  <a:gd name="connsiteX5" fmla="*/ 871684 w 1410521"/>
                  <a:gd name="connsiteY5" fmla="*/ 1305339 h 1596887"/>
                  <a:gd name="connsiteX6" fmla="*/ 871684 w 1410521"/>
                  <a:gd name="connsiteY6" fmla="*/ 301841 h 1596887"/>
                  <a:gd name="connsiteX7" fmla="*/ 3666 w 1410521"/>
                  <a:gd name="connsiteY7" fmla="*/ 298174 h 1596887"/>
                  <a:gd name="connsiteX8" fmla="*/ 0 w 1410521"/>
                  <a:gd name="connsiteY8" fmla="*/ 0 h 1596887"/>
                  <a:gd name="connsiteX0" fmla="*/ 0 w 1419398"/>
                  <a:gd name="connsiteY0" fmla="*/ 0 h 1596887"/>
                  <a:gd name="connsiteX1" fmla="*/ 1419398 w 1419398"/>
                  <a:gd name="connsiteY1" fmla="*/ 3666 h 1596887"/>
                  <a:gd name="connsiteX2" fmla="*/ 1408397 w 1419398"/>
                  <a:gd name="connsiteY2" fmla="*/ 1596887 h 1596887"/>
                  <a:gd name="connsiteX3" fmla="*/ 16919 w 1419398"/>
                  <a:gd name="connsiteY3" fmla="*/ 1583634 h 1596887"/>
                  <a:gd name="connsiteX4" fmla="*/ 16919 w 1419398"/>
                  <a:gd name="connsiteY4" fmla="*/ 1298713 h 1596887"/>
                  <a:gd name="connsiteX5" fmla="*/ 871684 w 1419398"/>
                  <a:gd name="connsiteY5" fmla="*/ 1305339 h 1596887"/>
                  <a:gd name="connsiteX6" fmla="*/ 871684 w 1419398"/>
                  <a:gd name="connsiteY6" fmla="*/ 301841 h 1596887"/>
                  <a:gd name="connsiteX7" fmla="*/ 3666 w 1419398"/>
                  <a:gd name="connsiteY7" fmla="*/ 298174 h 1596887"/>
                  <a:gd name="connsiteX8" fmla="*/ 0 w 1419398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6919 w 1410521"/>
                  <a:gd name="connsiteY4" fmla="*/ 1298713 h 1596887"/>
                  <a:gd name="connsiteX5" fmla="*/ 871684 w 1410521"/>
                  <a:gd name="connsiteY5" fmla="*/ 1305339 h 1596887"/>
                  <a:gd name="connsiteX6" fmla="*/ 871684 w 1410521"/>
                  <a:gd name="connsiteY6" fmla="*/ 301841 h 1596887"/>
                  <a:gd name="connsiteX7" fmla="*/ 3666 w 1410521"/>
                  <a:gd name="connsiteY7" fmla="*/ 298174 h 1596887"/>
                  <a:gd name="connsiteX8" fmla="*/ 0 w 1410521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6919 w 1410521"/>
                  <a:gd name="connsiteY4" fmla="*/ 1298713 h 1596887"/>
                  <a:gd name="connsiteX5" fmla="*/ 930565 w 1410521"/>
                  <a:gd name="connsiteY5" fmla="*/ 1309421 h 1596887"/>
                  <a:gd name="connsiteX6" fmla="*/ 871684 w 1410521"/>
                  <a:gd name="connsiteY6" fmla="*/ 301841 h 1596887"/>
                  <a:gd name="connsiteX7" fmla="*/ 3666 w 1410521"/>
                  <a:gd name="connsiteY7" fmla="*/ 298174 h 1596887"/>
                  <a:gd name="connsiteX8" fmla="*/ 0 w 1410521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6919 w 1410521"/>
                  <a:gd name="connsiteY4" fmla="*/ 1298713 h 1596887"/>
                  <a:gd name="connsiteX5" fmla="*/ 930565 w 1410521"/>
                  <a:gd name="connsiteY5" fmla="*/ 1309421 h 1596887"/>
                  <a:gd name="connsiteX6" fmla="*/ 938417 w 1410521"/>
                  <a:gd name="connsiteY6" fmla="*/ 314086 h 1596887"/>
                  <a:gd name="connsiteX7" fmla="*/ 3666 w 1410521"/>
                  <a:gd name="connsiteY7" fmla="*/ 298174 h 1596887"/>
                  <a:gd name="connsiteX8" fmla="*/ 0 w 1410521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6919 w 1410521"/>
                  <a:gd name="connsiteY4" fmla="*/ 1298713 h 1596887"/>
                  <a:gd name="connsiteX5" fmla="*/ 965894 w 1410521"/>
                  <a:gd name="connsiteY5" fmla="*/ 1309421 h 1596887"/>
                  <a:gd name="connsiteX6" fmla="*/ 938417 w 1410521"/>
                  <a:gd name="connsiteY6" fmla="*/ 314086 h 1596887"/>
                  <a:gd name="connsiteX7" fmla="*/ 3666 w 1410521"/>
                  <a:gd name="connsiteY7" fmla="*/ 298174 h 1596887"/>
                  <a:gd name="connsiteX8" fmla="*/ 0 w 1410521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6919 w 1410521"/>
                  <a:gd name="connsiteY4" fmla="*/ 1298713 h 1596887"/>
                  <a:gd name="connsiteX5" fmla="*/ 965894 w 1410521"/>
                  <a:gd name="connsiteY5" fmla="*/ 1309421 h 1596887"/>
                  <a:gd name="connsiteX6" fmla="*/ 973745 w 1410521"/>
                  <a:gd name="connsiteY6" fmla="*/ 326332 h 1596887"/>
                  <a:gd name="connsiteX7" fmla="*/ 3666 w 1410521"/>
                  <a:gd name="connsiteY7" fmla="*/ 298174 h 1596887"/>
                  <a:gd name="connsiteX8" fmla="*/ 0 w 1410521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6919 w 1410521"/>
                  <a:gd name="connsiteY4" fmla="*/ 1298713 h 1596887"/>
                  <a:gd name="connsiteX5" fmla="*/ 965894 w 1410521"/>
                  <a:gd name="connsiteY5" fmla="*/ 1309421 h 1596887"/>
                  <a:gd name="connsiteX6" fmla="*/ 973745 w 1410521"/>
                  <a:gd name="connsiteY6" fmla="*/ 314086 h 1596887"/>
                  <a:gd name="connsiteX7" fmla="*/ 3666 w 1410521"/>
                  <a:gd name="connsiteY7" fmla="*/ 298174 h 1596887"/>
                  <a:gd name="connsiteX8" fmla="*/ 0 w 1410521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6919 w 1410521"/>
                  <a:gd name="connsiteY4" fmla="*/ 1298713 h 1596887"/>
                  <a:gd name="connsiteX5" fmla="*/ 965894 w 1410521"/>
                  <a:gd name="connsiteY5" fmla="*/ 1309421 h 1596887"/>
                  <a:gd name="connsiteX6" fmla="*/ 977670 w 1410521"/>
                  <a:gd name="connsiteY6" fmla="*/ 289595 h 1596887"/>
                  <a:gd name="connsiteX7" fmla="*/ 3666 w 1410521"/>
                  <a:gd name="connsiteY7" fmla="*/ 298174 h 1596887"/>
                  <a:gd name="connsiteX8" fmla="*/ 0 w 1410521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6919 w 1410521"/>
                  <a:gd name="connsiteY4" fmla="*/ 1298713 h 1596887"/>
                  <a:gd name="connsiteX5" fmla="*/ 965894 w 1410521"/>
                  <a:gd name="connsiteY5" fmla="*/ 1309421 h 1596887"/>
                  <a:gd name="connsiteX6" fmla="*/ 977670 w 1410521"/>
                  <a:gd name="connsiteY6" fmla="*/ 289595 h 1596887"/>
                  <a:gd name="connsiteX7" fmla="*/ 3666 w 1410521"/>
                  <a:gd name="connsiteY7" fmla="*/ 281847 h 1596887"/>
                  <a:gd name="connsiteX8" fmla="*/ 0 w 1410521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6919 w 1410521"/>
                  <a:gd name="connsiteY4" fmla="*/ 1298713 h 1596887"/>
                  <a:gd name="connsiteX5" fmla="*/ 989447 w 1410521"/>
                  <a:gd name="connsiteY5" fmla="*/ 1321666 h 1596887"/>
                  <a:gd name="connsiteX6" fmla="*/ 977670 w 1410521"/>
                  <a:gd name="connsiteY6" fmla="*/ 289595 h 1596887"/>
                  <a:gd name="connsiteX7" fmla="*/ 3666 w 1410521"/>
                  <a:gd name="connsiteY7" fmla="*/ 281847 h 1596887"/>
                  <a:gd name="connsiteX8" fmla="*/ 0 w 1410521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6919 w 1410521"/>
                  <a:gd name="connsiteY4" fmla="*/ 1298713 h 1596887"/>
                  <a:gd name="connsiteX5" fmla="*/ 973745 w 1410521"/>
                  <a:gd name="connsiteY5" fmla="*/ 1321666 h 1596887"/>
                  <a:gd name="connsiteX6" fmla="*/ 977670 w 1410521"/>
                  <a:gd name="connsiteY6" fmla="*/ 289595 h 1596887"/>
                  <a:gd name="connsiteX7" fmla="*/ 3666 w 1410521"/>
                  <a:gd name="connsiteY7" fmla="*/ 281847 h 1596887"/>
                  <a:gd name="connsiteX8" fmla="*/ 0 w 1410521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6919 w 1410521"/>
                  <a:gd name="connsiteY4" fmla="*/ 1298713 h 1596887"/>
                  <a:gd name="connsiteX5" fmla="*/ 985521 w 1410521"/>
                  <a:gd name="connsiteY5" fmla="*/ 1321666 h 1596887"/>
                  <a:gd name="connsiteX6" fmla="*/ 977670 w 1410521"/>
                  <a:gd name="connsiteY6" fmla="*/ 289595 h 1596887"/>
                  <a:gd name="connsiteX7" fmla="*/ 3666 w 1410521"/>
                  <a:gd name="connsiteY7" fmla="*/ 281847 h 1596887"/>
                  <a:gd name="connsiteX8" fmla="*/ 0 w 1410521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2994 w 1410521"/>
                  <a:gd name="connsiteY4" fmla="*/ 1310959 h 1596887"/>
                  <a:gd name="connsiteX5" fmla="*/ 985521 w 1410521"/>
                  <a:gd name="connsiteY5" fmla="*/ 1321666 h 1596887"/>
                  <a:gd name="connsiteX6" fmla="*/ 977670 w 1410521"/>
                  <a:gd name="connsiteY6" fmla="*/ 289595 h 1596887"/>
                  <a:gd name="connsiteX7" fmla="*/ 3666 w 1410521"/>
                  <a:gd name="connsiteY7" fmla="*/ 281847 h 1596887"/>
                  <a:gd name="connsiteX8" fmla="*/ 0 w 1410521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408397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2994 w 1410521"/>
                  <a:gd name="connsiteY4" fmla="*/ 1310959 h 1596887"/>
                  <a:gd name="connsiteX5" fmla="*/ 985521 w 1410521"/>
                  <a:gd name="connsiteY5" fmla="*/ 1321666 h 1596887"/>
                  <a:gd name="connsiteX6" fmla="*/ 977670 w 1410521"/>
                  <a:gd name="connsiteY6" fmla="*/ 289595 h 1596887"/>
                  <a:gd name="connsiteX7" fmla="*/ 3666 w 1410521"/>
                  <a:gd name="connsiteY7" fmla="*/ 281847 h 1596887"/>
                  <a:gd name="connsiteX8" fmla="*/ 0 w 1410521"/>
                  <a:gd name="connsiteY8" fmla="*/ 0 h 1596887"/>
                  <a:gd name="connsiteX0" fmla="*/ 0 w 1410521"/>
                  <a:gd name="connsiteY0" fmla="*/ 0 h 1596887"/>
                  <a:gd name="connsiteX1" fmla="*/ 1410521 w 1410521"/>
                  <a:gd name="connsiteY1" fmla="*/ 3666 h 1596887"/>
                  <a:gd name="connsiteX2" fmla="*/ 1188572 w 1410521"/>
                  <a:gd name="connsiteY2" fmla="*/ 1596887 h 1596887"/>
                  <a:gd name="connsiteX3" fmla="*/ 16919 w 1410521"/>
                  <a:gd name="connsiteY3" fmla="*/ 1583634 h 1596887"/>
                  <a:gd name="connsiteX4" fmla="*/ 12994 w 1410521"/>
                  <a:gd name="connsiteY4" fmla="*/ 1310959 h 1596887"/>
                  <a:gd name="connsiteX5" fmla="*/ 985521 w 1410521"/>
                  <a:gd name="connsiteY5" fmla="*/ 1321666 h 1596887"/>
                  <a:gd name="connsiteX6" fmla="*/ 977670 w 1410521"/>
                  <a:gd name="connsiteY6" fmla="*/ 289595 h 1596887"/>
                  <a:gd name="connsiteX7" fmla="*/ 3666 w 1410521"/>
                  <a:gd name="connsiteY7" fmla="*/ 281847 h 1596887"/>
                  <a:gd name="connsiteX8" fmla="*/ 0 w 1410521"/>
                  <a:gd name="connsiteY8" fmla="*/ 0 h 1596887"/>
                  <a:gd name="connsiteX0" fmla="*/ 0 w 1188572"/>
                  <a:gd name="connsiteY0" fmla="*/ 0 h 1596887"/>
                  <a:gd name="connsiteX1" fmla="*/ 1182845 w 1188572"/>
                  <a:gd name="connsiteY1" fmla="*/ 3666 h 1596887"/>
                  <a:gd name="connsiteX2" fmla="*/ 1188572 w 1188572"/>
                  <a:gd name="connsiteY2" fmla="*/ 1596887 h 1596887"/>
                  <a:gd name="connsiteX3" fmla="*/ 16919 w 1188572"/>
                  <a:gd name="connsiteY3" fmla="*/ 1583634 h 1596887"/>
                  <a:gd name="connsiteX4" fmla="*/ 12994 w 1188572"/>
                  <a:gd name="connsiteY4" fmla="*/ 1310959 h 1596887"/>
                  <a:gd name="connsiteX5" fmla="*/ 985521 w 1188572"/>
                  <a:gd name="connsiteY5" fmla="*/ 1321666 h 1596887"/>
                  <a:gd name="connsiteX6" fmla="*/ 977670 w 1188572"/>
                  <a:gd name="connsiteY6" fmla="*/ 289595 h 1596887"/>
                  <a:gd name="connsiteX7" fmla="*/ 3666 w 1188572"/>
                  <a:gd name="connsiteY7" fmla="*/ 281847 h 1596887"/>
                  <a:gd name="connsiteX8" fmla="*/ 0 w 1188572"/>
                  <a:gd name="connsiteY8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188572 w 1253503"/>
                  <a:gd name="connsiteY2" fmla="*/ 1596887 h 1596887"/>
                  <a:gd name="connsiteX3" fmla="*/ 16919 w 1253503"/>
                  <a:gd name="connsiteY3" fmla="*/ 1583634 h 1596887"/>
                  <a:gd name="connsiteX4" fmla="*/ 12994 w 1253503"/>
                  <a:gd name="connsiteY4" fmla="*/ 1310959 h 1596887"/>
                  <a:gd name="connsiteX5" fmla="*/ 985521 w 1253503"/>
                  <a:gd name="connsiteY5" fmla="*/ 1321666 h 1596887"/>
                  <a:gd name="connsiteX6" fmla="*/ 977670 w 1253503"/>
                  <a:gd name="connsiteY6" fmla="*/ 289595 h 1596887"/>
                  <a:gd name="connsiteX7" fmla="*/ 3666 w 1253503"/>
                  <a:gd name="connsiteY7" fmla="*/ 281847 h 1596887"/>
                  <a:gd name="connsiteX8" fmla="*/ 0 w 1253503"/>
                  <a:gd name="connsiteY8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6919 w 1253503"/>
                  <a:gd name="connsiteY3" fmla="*/ 1583634 h 1596887"/>
                  <a:gd name="connsiteX4" fmla="*/ 12994 w 1253503"/>
                  <a:gd name="connsiteY4" fmla="*/ 1310959 h 1596887"/>
                  <a:gd name="connsiteX5" fmla="*/ 985521 w 1253503"/>
                  <a:gd name="connsiteY5" fmla="*/ 1321666 h 1596887"/>
                  <a:gd name="connsiteX6" fmla="*/ 977670 w 1253503"/>
                  <a:gd name="connsiteY6" fmla="*/ 289595 h 1596887"/>
                  <a:gd name="connsiteX7" fmla="*/ 3666 w 1253503"/>
                  <a:gd name="connsiteY7" fmla="*/ 281847 h 1596887"/>
                  <a:gd name="connsiteX8" fmla="*/ 0 w 1253503"/>
                  <a:gd name="connsiteY8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985521 w 1253503"/>
                  <a:gd name="connsiteY5" fmla="*/ 1321666 h 1596887"/>
                  <a:gd name="connsiteX6" fmla="*/ 977670 w 1253503"/>
                  <a:gd name="connsiteY6" fmla="*/ 289595 h 1596887"/>
                  <a:gd name="connsiteX7" fmla="*/ 3666 w 1253503"/>
                  <a:gd name="connsiteY7" fmla="*/ 281847 h 1596887"/>
                  <a:gd name="connsiteX8" fmla="*/ 0 w 1253503"/>
                  <a:gd name="connsiteY8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82515 w 1253503"/>
                  <a:gd name="connsiteY5" fmla="*/ 1317730 h 1596887"/>
                  <a:gd name="connsiteX6" fmla="*/ 985521 w 1253503"/>
                  <a:gd name="connsiteY6" fmla="*/ 1321666 h 1596887"/>
                  <a:gd name="connsiteX7" fmla="*/ 977670 w 1253503"/>
                  <a:gd name="connsiteY7" fmla="*/ 289595 h 1596887"/>
                  <a:gd name="connsiteX8" fmla="*/ 3666 w 1253503"/>
                  <a:gd name="connsiteY8" fmla="*/ 281847 h 1596887"/>
                  <a:gd name="connsiteX9" fmla="*/ 0 w 1253503"/>
                  <a:gd name="connsiteY9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74664 w 1253503"/>
                  <a:gd name="connsiteY5" fmla="*/ 1232012 h 1596887"/>
                  <a:gd name="connsiteX6" fmla="*/ 985521 w 1253503"/>
                  <a:gd name="connsiteY6" fmla="*/ 1321666 h 1596887"/>
                  <a:gd name="connsiteX7" fmla="*/ 977670 w 1253503"/>
                  <a:gd name="connsiteY7" fmla="*/ 289595 h 1596887"/>
                  <a:gd name="connsiteX8" fmla="*/ 3666 w 1253503"/>
                  <a:gd name="connsiteY8" fmla="*/ 281847 h 1596887"/>
                  <a:gd name="connsiteX9" fmla="*/ 0 w 1253503"/>
                  <a:gd name="connsiteY9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31484 w 1253503"/>
                  <a:gd name="connsiteY5" fmla="*/ 991186 h 1596887"/>
                  <a:gd name="connsiteX6" fmla="*/ 985521 w 1253503"/>
                  <a:gd name="connsiteY6" fmla="*/ 1321666 h 1596887"/>
                  <a:gd name="connsiteX7" fmla="*/ 977670 w 1253503"/>
                  <a:gd name="connsiteY7" fmla="*/ 289595 h 1596887"/>
                  <a:gd name="connsiteX8" fmla="*/ 3666 w 1253503"/>
                  <a:gd name="connsiteY8" fmla="*/ 281847 h 1596887"/>
                  <a:gd name="connsiteX9" fmla="*/ 0 w 1253503"/>
                  <a:gd name="connsiteY9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31484 w 1253503"/>
                  <a:gd name="connsiteY5" fmla="*/ 991186 h 1596887"/>
                  <a:gd name="connsiteX6" fmla="*/ 153173 w 1253503"/>
                  <a:gd name="connsiteY6" fmla="*/ 1003432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31484 w 1253503"/>
                  <a:gd name="connsiteY5" fmla="*/ 991186 h 1596887"/>
                  <a:gd name="connsiteX6" fmla="*/ 153173 w 1253503"/>
                  <a:gd name="connsiteY6" fmla="*/ 1003432 h 1596887"/>
                  <a:gd name="connsiteX7" fmla="*/ 223832 w 1253503"/>
                  <a:gd name="connsiteY7" fmla="*/ 1383038 h 1596887"/>
                  <a:gd name="connsiteX8" fmla="*/ 985521 w 1253503"/>
                  <a:gd name="connsiteY8" fmla="*/ 1321666 h 1596887"/>
                  <a:gd name="connsiteX9" fmla="*/ 977670 w 1253503"/>
                  <a:gd name="connsiteY9" fmla="*/ 289595 h 1596887"/>
                  <a:gd name="connsiteX10" fmla="*/ 3666 w 1253503"/>
                  <a:gd name="connsiteY10" fmla="*/ 281847 h 1596887"/>
                  <a:gd name="connsiteX11" fmla="*/ 0 w 1253503"/>
                  <a:gd name="connsiteY11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31484 w 1253503"/>
                  <a:gd name="connsiteY5" fmla="*/ 991186 h 1596887"/>
                  <a:gd name="connsiteX6" fmla="*/ 153173 w 1253503"/>
                  <a:gd name="connsiteY6" fmla="*/ 1003432 h 1596887"/>
                  <a:gd name="connsiteX7" fmla="*/ 223832 w 1253503"/>
                  <a:gd name="connsiteY7" fmla="*/ 1383038 h 1596887"/>
                  <a:gd name="connsiteX8" fmla="*/ 985521 w 1253503"/>
                  <a:gd name="connsiteY8" fmla="*/ 1321666 h 1596887"/>
                  <a:gd name="connsiteX9" fmla="*/ 977670 w 1253503"/>
                  <a:gd name="connsiteY9" fmla="*/ 289595 h 1596887"/>
                  <a:gd name="connsiteX10" fmla="*/ 3666 w 1253503"/>
                  <a:gd name="connsiteY10" fmla="*/ 281847 h 1596887"/>
                  <a:gd name="connsiteX11" fmla="*/ 0 w 1253503"/>
                  <a:gd name="connsiteY11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31484 w 1253503"/>
                  <a:gd name="connsiteY5" fmla="*/ 991186 h 1596887"/>
                  <a:gd name="connsiteX6" fmla="*/ 153173 w 1253503"/>
                  <a:gd name="connsiteY6" fmla="*/ 1003432 h 1596887"/>
                  <a:gd name="connsiteX7" fmla="*/ 223832 w 1253503"/>
                  <a:gd name="connsiteY7" fmla="*/ 1383038 h 1596887"/>
                  <a:gd name="connsiteX8" fmla="*/ 985521 w 1253503"/>
                  <a:gd name="connsiteY8" fmla="*/ 1321666 h 1596887"/>
                  <a:gd name="connsiteX9" fmla="*/ 977670 w 1253503"/>
                  <a:gd name="connsiteY9" fmla="*/ 289595 h 1596887"/>
                  <a:gd name="connsiteX10" fmla="*/ 3666 w 1253503"/>
                  <a:gd name="connsiteY10" fmla="*/ 281847 h 1596887"/>
                  <a:gd name="connsiteX11" fmla="*/ 0 w 1253503"/>
                  <a:gd name="connsiteY11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31484 w 1253503"/>
                  <a:gd name="connsiteY5" fmla="*/ 991186 h 1596887"/>
                  <a:gd name="connsiteX6" fmla="*/ 153173 w 1253503"/>
                  <a:gd name="connsiteY6" fmla="*/ 1003432 h 1596887"/>
                  <a:gd name="connsiteX7" fmla="*/ 223832 w 1253503"/>
                  <a:gd name="connsiteY7" fmla="*/ 1383038 h 1596887"/>
                  <a:gd name="connsiteX8" fmla="*/ 985521 w 1253503"/>
                  <a:gd name="connsiteY8" fmla="*/ 1321666 h 1596887"/>
                  <a:gd name="connsiteX9" fmla="*/ 977670 w 1253503"/>
                  <a:gd name="connsiteY9" fmla="*/ 289595 h 1596887"/>
                  <a:gd name="connsiteX10" fmla="*/ 3666 w 1253503"/>
                  <a:gd name="connsiteY10" fmla="*/ 281847 h 1596887"/>
                  <a:gd name="connsiteX11" fmla="*/ 0 w 1253503"/>
                  <a:gd name="connsiteY11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31484 w 1253503"/>
                  <a:gd name="connsiteY5" fmla="*/ 991186 h 1596887"/>
                  <a:gd name="connsiteX6" fmla="*/ 153173 w 1253503"/>
                  <a:gd name="connsiteY6" fmla="*/ 1003432 h 1596887"/>
                  <a:gd name="connsiteX7" fmla="*/ 223832 w 1253503"/>
                  <a:gd name="connsiteY7" fmla="*/ 1383038 h 1596887"/>
                  <a:gd name="connsiteX8" fmla="*/ 985521 w 1253503"/>
                  <a:gd name="connsiteY8" fmla="*/ 1321666 h 1596887"/>
                  <a:gd name="connsiteX9" fmla="*/ 977670 w 1253503"/>
                  <a:gd name="connsiteY9" fmla="*/ 289595 h 1596887"/>
                  <a:gd name="connsiteX10" fmla="*/ 3666 w 1253503"/>
                  <a:gd name="connsiteY10" fmla="*/ 281847 h 1596887"/>
                  <a:gd name="connsiteX11" fmla="*/ 0 w 1253503"/>
                  <a:gd name="connsiteY11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31484 w 1253503"/>
                  <a:gd name="connsiteY5" fmla="*/ 991186 h 1596887"/>
                  <a:gd name="connsiteX6" fmla="*/ 153173 w 1253503"/>
                  <a:gd name="connsiteY6" fmla="*/ 1003432 h 1596887"/>
                  <a:gd name="connsiteX7" fmla="*/ 184578 w 1253503"/>
                  <a:gd name="connsiteY7" fmla="*/ 1321812 h 1596887"/>
                  <a:gd name="connsiteX8" fmla="*/ 985521 w 1253503"/>
                  <a:gd name="connsiteY8" fmla="*/ 1321666 h 1596887"/>
                  <a:gd name="connsiteX9" fmla="*/ 977670 w 1253503"/>
                  <a:gd name="connsiteY9" fmla="*/ 289595 h 1596887"/>
                  <a:gd name="connsiteX10" fmla="*/ 3666 w 1253503"/>
                  <a:gd name="connsiteY10" fmla="*/ 281847 h 1596887"/>
                  <a:gd name="connsiteX11" fmla="*/ 0 w 1253503"/>
                  <a:gd name="connsiteY11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31484 w 1253503"/>
                  <a:gd name="connsiteY5" fmla="*/ 991186 h 1596887"/>
                  <a:gd name="connsiteX6" fmla="*/ 153173 w 1253503"/>
                  <a:gd name="connsiteY6" fmla="*/ 1003432 h 1596887"/>
                  <a:gd name="connsiteX7" fmla="*/ 184578 w 1253503"/>
                  <a:gd name="connsiteY7" fmla="*/ 1321812 h 1596887"/>
                  <a:gd name="connsiteX8" fmla="*/ 985521 w 1253503"/>
                  <a:gd name="connsiteY8" fmla="*/ 1321666 h 1596887"/>
                  <a:gd name="connsiteX9" fmla="*/ 977670 w 1253503"/>
                  <a:gd name="connsiteY9" fmla="*/ 289595 h 1596887"/>
                  <a:gd name="connsiteX10" fmla="*/ 3666 w 1253503"/>
                  <a:gd name="connsiteY10" fmla="*/ 281847 h 1596887"/>
                  <a:gd name="connsiteX11" fmla="*/ 0 w 1253503"/>
                  <a:gd name="connsiteY11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31484 w 1253503"/>
                  <a:gd name="connsiteY5" fmla="*/ 991186 h 1596887"/>
                  <a:gd name="connsiteX6" fmla="*/ 153173 w 1253503"/>
                  <a:gd name="connsiteY6" fmla="*/ 1003432 h 1596887"/>
                  <a:gd name="connsiteX7" fmla="*/ 184578 w 1253503"/>
                  <a:gd name="connsiteY7" fmla="*/ 1321812 h 1596887"/>
                  <a:gd name="connsiteX8" fmla="*/ 985521 w 1253503"/>
                  <a:gd name="connsiteY8" fmla="*/ 1321666 h 1596887"/>
                  <a:gd name="connsiteX9" fmla="*/ 977670 w 1253503"/>
                  <a:gd name="connsiteY9" fmla="*/ 289595 h 1596887"/>
                  <a:gd name="connsiteX10" fmla="*/ 3666 w 1253503"/>
                  <a:gd name="connsiteY10" fmla="*/ 281847 h 1596887"/>
                  <a:gd name="connsiteX11" fmla="*/ 0 w 1253503"/>
                  <a:gd name="connsiteY11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31484 w 1253503"/>
                  <a:gd name="connsiteY5" fmla="*/ 991186 h 1596887"/>
                  <a:gd name="connsiteX6" fmla="*/ 153173 w 1253503"/>
                  <a:gd name="connsiteY6" fmla="*/ 1003432 h 1596887"/>
                  <a:gd name="connsiteX7" fmla="*/ 184578 w 1253503"/>
                  <a:gd name="connsiteY7" fmla="*/ 1321812 h 1596887"/>
                  <a:gd name="connsiteX8" fmla="*/ 985521 w 1253503"/>
                  <a:gd name="connsiteY8" fmla="*/ 1321666 h 1596887"/>
                  <a:gd name="connsiteX9" fmla="*/ 977670 w 1253503"/>
                  <a:gd name="connsiteY9" fmla="*/ 289595 h 1596887"/>
                  <a:gd name="connsiteX10" fmla="*/ 3666 w 1253503"/>
                  <a:gd name="connsiteY10" fmla="*/ 281847 h 1596887"/>
                  <a:gd name="connsiteX11" fmla="*/ 0 w 1253503"/>
                  <a:gd name="connsiteY11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31484 w 1253503"/>
                  <a:gd name="connsiteY5" fmla="*/ 991186 h 1596887"/>
                  <a:gd name="connsiteX6" fmla="*/ 180652 w 1253503"/>
                  <a:gd name="connsiteY6" fmla="*/ 999351 h 1596887"/>
                  <a:gd name="connsiteX7" fmla="*/ 184578 w 1253503"/>
                  <a:gd name="connsiteY7" fmla="*/ 1321812 h 1596887"/>
                  <a:gd name="connsiteX8" fmla="*/ 985521 w 1253503"/>
                  <a:gd name="connsiteY8" fmla="*/ 1321666 h 1596887"/>
                  <a:gd name="connsiteX9" fmla="*/ 977670 w 1253503"/>
                  <a:gd name="connsiteY9" fmla="*/ 289595 h 1596887"/>
                  <a:gd name="connsiteX10" fmla="*/ 3666 w 1253503"/>
                  <a:gd name="connsiteY10" fmla="*/ 281847 h 1596887"/>
                  <a:gd name="connsiteX11" fmla="*/ 0 w 1253503"/>
                  <a:gd name="connsiteY11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31484 w 1253503"/>
                  <a:gd name="connsiteY5" fmla="*/ 991186 h 1596887"/>
                  <a:gd name="connsiteX6" fmla="*/ 180652 w 1253503"/>
                  <a:gd name="connsiteY6" fmla="*/ 999351 h 1596887"/>
                  <a:gd name="connsiteX7" fmla="*/ 184578 w 1253503"/>
                  <a:gd name="connsiteY7" fmla="*/ 1321812 h 1596887"/>
                  <a:gd name="connsiteX8" fmla="*/ 985521 w 1253503"/>
                  <a:gd name="connsiteY8" fmla="*/ 1321666 h 1596887"/>
                  <a:gd name="connsiteX9" fmla="*/ 977670 w 1253503"/>
                  <a:gd name="connsiteY9" fmla="*/ 289595 h 1596887"/>
                  <a:gd name="connsiteX10" fmla="*/ 3666 w 1253503"/>
                  <a:gd name="connsiteY10" fmla="*/ 281847 h 1596887"/>
                  <a:gd name="connsiteX11" fmla="*/ 0 w 1253503"/>
                  <a:gd name="connsiteY11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31484 w 1253503"/>
                  <a:gd name="connsiteY5" fmla="*/ 991186 h 1596887"/>
                  <a:gd name="connsiteX6" fmla="*/ 192428 w 1253503"/>
                  <a:gd name="connsiteY6" fmla="*/ 1003433 h 1596887"/>
                  <a:gd name="connsiteX7" fmla="*/ 184578 w 1253503"/>
                  <a:gd name="connsiteY7" fmla="*/ 1321812 h 1596887"/>
                  <a:gd name="connsiteX8" fmla="*/ 985521 w 1253503"/>
                  <a:gd name="connsiteY8" fmla="*/ 1321666 h 1596887"/>
                  <a:gd name="connsiteX9" fmla="*/ 977670 w 1253503"/>
                  <a:gd name="connsiteY9" fmla="*/ 289595 h 1596887"/>
                  <a:gd name="connsiteX10" fmla="*/ 3666 w 1253503"/>
                  <a:gd name="connsiteY10" fmla="*/ 281847 h 1596887"/>
                  <a:gd name="connsiteX11" fmla="*/ 0 w 1253503"/>
                  <a:gd name="connsiteY11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31484 w 1253503"/>
                  <a:gd name="connsiteY5" fmla="*/ 991186 h 1596887"/>
                  <a:gd name="connsiteX6" fmla="*/ 192428 w 1253503"/>
                  <a:gd name="connsiteY6" fmla="*/ 1003433 h 1596887"/>
                  <a:gd name="connsiteX7" fmla="*/ 184578 w 1253503"/>
                  <a:gd name="connsiteY7" fmla="*/ 1321812 h 1596887"/>
                  <a:gd name="connsiteX8" fmla="*/ 985521 w 1253503"/>
                  <a:gd name="connsiteY8" fmla="*/ 1321666 h 1596887"/>
                  <a:gd name="connsiteX9" fmla="*/ 977670 w 1253503"/>
                  <a:gd name="connsiteY9" fmla="*/ 289595 h 1596887"/>
                  <a:gd name="connsiteX10" fmla="*/ 3666 w 1253503"/>
                  <a:gd name="connsiteY10" fmla="*/ 281847 h 1596887"/>
                  <a:gd name="connsiteX11" fmla="*/ 0 w 1253503"/>
                  <a:gd name="connsiteY11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31484 w 1253503"/>
                  <a:gd name="connsiteY5" fmla="*/ 991186 h 1596887"/>
                  <a:gd name="connsiteX6" fmla="*/ 188502 w 1253503"/>
                  <a:gd name="connsiteY6" fmla="*/ 1003433 h 1596887"/>
                  <a:gd name="connsiteX7" fmla="*/ 184578 w 1253503"/>
                  <a:gd name="connsiteY7" fmla="*/ 1321812 h 1596887"/>
                  <a:gd name="connsiteX8" fmla="*/ 985521 w 1253503"/>
                  <a:gd name="connsiteY8" fmla="*/ 1321666 h 1596887"/>
                  <a:gd name="connsiteX9" fmla="*/ 977670 w 1253503"/>
                  <a:gd name="connsiteY9" fmla="*/ 289595 h 1596887"/>
                  <a:gd name="connsiteX10" fmla="*/ 3666 w 1253503"/>
                  <a:gd name="connsiteY10" fmla="*/ 281847 h 1596887"/>
                  <a:gd name="connsiteX11" fmla="*/ 0 w 1253503"/>
                  <a:gd name="connsiteY11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23633 w 1253503"/>
                  <a:gd name="connsiteY5" fmla="*/ 991186 h 1596887"/>
                  <a:gd name="connsiteX6" fmla="*/ 188502 w 1253503"/>
                  <a:gd name="connsiteY6" fmla="*/ 1003433 h 1596887"/>
                  <a:gd name="connsiteX7" fmla="*/ 184578 w 1253503"/>
                  <a:gd name="connsiteY7" fmla="*/ 1321812 h 1596887"/>
                  <a:gd name="connsiteX8" fmla="*/ 985521 w 1253503"/>
                  <a:gd name="connsiteY8" fmla="*/ 1321666 h 1596887"/>
                  <a:gd name="connsiteX9" fmla="*/ 977670 w 1253503"/>
                  <a:gd name="connsiteY9" fmla="*/ 289595 h 1596887"/>
                  <a:gd name="connsiteX10" fmla="*/ 3666 w 1253503"/>
                  <a:gd name="connsiteY10" fmla="*/ 281847 h 1596887"/>
                  <a:gd name="connsiteX11" fmla="*/ 0 w 1253503"/>
                  <a:gd name="connsiteY11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23633 w 1253503"/>
                  <a:gd name="connsiteY5" fmla="*/ 991186 h 1596887"/>
                  <a:gd name="connsiteX6" fmla="*/ 188502 w 1253503"/>
                  <a:gd name="connsiteY6" fmla="*/ 1003433 h 1596887"/>
                  <a:gd name="connsiteX7" fmla="*/ 184578 w 1253503"/>
                  <a:gd name="connsiteY7" fmla="*/ 1321812 h 1596887"/>
                  <a:gd name="connsiteX8" fmla="*/ 985521 w 1253503"/>
                  <a:gd name="connsiteY8" fmla="*/ 1321666 h 1596887"/>
                  <a:gd name="connsiteX9" fmla="*/ 977670 w 1253503"/>
                  <a:gd name="connsiteY9" fmla="*/ 289595 h 1596887"/>
                  <a:gd name="connsiteX10" fmla="*/ 3666 w 1253503"/>
                  <a:gd name="connsiteY10" fmla="*/ 281847 h 1596887"/>
                  <a:gd name="connsiteX11" fmla="*/ 0 w 1253503"/>
                  <a:gd name="connsiteY11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23633 w 1253503"/>
                  <a:gd name="connsiteY5" fmla="*/ 991186 h 1596887"/>
                  <a:gd name="connsiteX6" fmla="*/ 188502 w 1253503"/>
                  <a:gd name="connsiteY6" fmla="*/ 1003433 h 1596887"/>
                  <a:gd name="connsiteX7" fmla="*/ 184578 w 1253503"/>
                  <a:gd name="connsiteY7" fmla="*/ 1321812 h 1596887"/>
                  <a:gd name="connsiteX8" fmla="*/ 985521 w 1253503"/>
                  <a:gd name="connsiteY8" fmla="*/ 1321666 h 1596887"/>
                  <a:gd name="connsiteX9" fmla="*/ 977670 w 1253503"/>
                  <a:gd name="connsiteY9" fmla="*/ 289595 h 1596887"/>
                  <a:gd name="connsiteX10" fmla="*/ 3666 w 1253503"/>
                  <a:gd name="connsiteY10" fmla="*/ 281847 h 1596887"/>
                  <a:gd name="connsiteX11" fmla="*/ 0 w 1253503"/>
                  <a:gd name="connsiteY11" fmla="*/ 0 h 1596887"/>
                  <a:gd name="connsiteX0" fmla="*/ 9402 w 1262905"/>
                  <a:gd name="connsiteY0" fmla="*/ 0 h 1596887"/>
                  <a:gd name="connsiteX1" fmla="*/ 1262905 w 1262905"/>
                  <a:gd name="connsiteY1" fmla="*/ 15911 h 1596887"/>
                  <a:gd name="connsiteX2" fmla="*/ 1260782 w 1262905"/>
                  <a:gd name="connsiteY2" fmla="*/ 1596887 h 1596887"/>
                  <a:gd name="connsiteX3" fmla="*/ 22396 w 1262905"/>
                  <a:gd name="connsiteY3" fmla="*/ 1583634 h 1596887"/>
                  <a:gd name="connsiteX4" fmla="*/ 22396 w 1262905"/>
                  <a:gd name="connsiteY4" fmla="*/ 1310959 h 1596887"/>
                  <a:gd name="connsiteX5" fmla="*/ 5557 w 1262905"/>
                  <a:gd name="connsiteY5" fmla="*/ 978941 h 1596887"/>
                  <a:gd name="connsiteX6" fmla="*/ 197904 w 1262905"/>
                  <a:gd name="connsiteY6" fmla="*/ 1003433 h 1596887"/>
                  <a:gd name="connsiteX7" fmla="*/ 193980 w 1262905"/>
                  <a:gd name="connsiteY7" fmla="*/ 1321812 h 1596887"/>
                  <a:gd name="connsiteX8" fmla="*/ 994923 w 1262905"/>
                  <a:gd name="connsiteY8" fmla="*/ 1321666 h 1596887"/>
                  <a:gd name="connsiteX9" fmla="*/ 987072 w 1262905"/>
                  <a:gd name="connsiteY9" fmla="*/ 289595 h 1596887"/>
                  <a:gd name="connsiteX10" fmla="*/ 13068 w 1262905"/>
                  <a:gd name="connsiteY10" fmla="*/ 281847 h 1596887"/>
                  <a:gd name="connsiteX11" fmla="*/ 9402 w 1262905"/>
                  <a:gd name="connsiteY11" fmla="*/ 0 h 1596887"/>
                  <a:gd name="connsiteX0" fmla="*/ 3845 w 1257348"/>
                  <a:gd name="connsiteY0" fmla="*/ 0 h 1596887"/>
                  <a:gd name="connsiteX1" fmla="*/ 1257348 w 1257348"/>
                  <a:gd name="connsiteY1" fmla="*/ 15911 h 1596887"/>
                  <a:gd name="connsiteX2" fmla="*/ 1255225 w 1257348"/>
                  <a:gd name="connsiteY2" fmla="*/ 1596887 h 1596887"/>
                  <a:gd name="connsiteX3" fmla="*/ 16839 w 1257348"/>
                  <a:gd name="connsiteY3" fmla="*/ 1583634 h 1596887"/>
                  <a:gd name="connsiteX4" fmla="*/ 16839 w 1257348"/>
                  <a:gd name="connsiteY4" fmla="*/ 1310959 h 1596887"/>
                  <a:gd name="connsiteX5" fmla="*/ 0 w 1257348"/>
                  <a:gd name="connsiteY5" fmla="*/ 978941 h 1596887"/>
                  <a:gd name="connsiteX6" fmla="*/ 192347 w 1257348"/>
                  <a:gd name="connsiteY6" fmla="*/ 1003433 h 1596887"/>
                  <a:gd name="connsiteX7" fmla="*/ 188423 w 1257348"/>
                  <a:gd name="connsiteY7" fmla="*/ 1321812 h 1596887"/>
                  <a:gd name="connsiteX8" fmla="*/ 989366 w 1257348"/>
                  <a:gd name="connsiteY8" fmla="*/ 1321666 h 1596887"/>
                  <a:gd name="connsiteX9" fmla="*/ 981515 w 1257348"/>
                  <a:gd name="connsiteY9" fmla="*/ 289595 h 1596887"/>
                  <a:gd name="connsiteX10" fmla="*/ 7511 w 1257348"/>
                  <a:gd name="connsiteY10" fmla="*/ 281847 h 1596887"/>
                  <a:gd name="connsiteX11" fmla="*/ 3845 w 1257348"/>
                  <a:gd name="connsiteY11" fmla="*/ 0 h 1596887"/>
                  <a:gd name="connsiteX0" fmla="*/ 3845 w 1257348"/>
                  <a:gd name="connsiteY0" fmla="*/ 0 h 1596887"/>
                  <a:gd name="connsiteX1" fmla="*/ 1257348 w 1257348"/>
                  <a:gd name="connsiteY1" fmla="*/ 15911 h 1596887"/>
                  <a:gd name="connsiteX2" fmla="*/ 1255225 w 1257348"/>
                  <a:gd name="connsiteY2" fmla="*/ 1596887 h 1596887"/>
                  <a:gd name="connsiteX3" fmla="*/ 16839 w 1257348"/>
                  <a:gd name="connsiteY3" fmla="*/ 1583634 h 1596887"/>
                  <a:gd name="connsiteX4" fmla="*/ 16839 w 1257348"/>
                  <a:gd name="connsiteY4" fmla="*/ 1310959 h 1596887"/>
                  <a:gd name="connsiteX5" fmla="*/ 0 w 1257348"/>
                  <a:gd name="connsiteY5" fmla="*/ 978941 h 1596887"/>
                  <a:gd name="connsiteX6" fmla="*/ 192347 w 1257348"/>
                  <a:gd name="connsiteY6" fmla="*/ 1003433 h 1596887"/>
                  <a:gd name="connsiteX7" fmla="*/ 188423 w 1257348"/>
                  <a:gd name="connsiteY7" fmla="*/ 1321812 h 1596887"/>
                  <a:gd name="connsiteX8" fmla="*/ 989366 w 1257348"/>
                  <a:gd name="connsiteY8" fmla="*/ 1321666 h 1596887"/>
                  <a:gd name="connsiteX9" fmla="*/ 981515 w 1257348"/>
                  <a:gd name="connsiteY9" fmla="*/ 289595 h 1596887"/>
                  <a:gd name="connsiteX10" fmla="*/ 7511 w 1257348"/>
                  <a:gd name="connsiteY10" fmla="*/ 281847 h 1596887"/>
                  <a:gd name="connsiteX11" fmla="*/ 3845 w 1257348"/>
                  <a:gd name="connsiteY11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2994 w 1253503"/>
                  <a:gd name="connsiteY4" fmla="*/ 1310959 h 1596887"/>
                  <a:gd name="connsiteX5" fmla="*/ 7932 w 1253503"/>
                  <a:gd name="connsiteY5" fmla="*/ 1003432 h 1596887"/>
                  <a:gd name="connsiteX6" fmla="*/ 188502 w 1253503"/>
                  <a:gd name="connsiteY6" fmla="*/ 1003433 h 1596887"/>
                  <a:gd name="connsiteX7" fmla="*/ 184578 w 1253503"/>
                  <a:gd name="connsiteY7" fmla="*/ 1321812 h 1596887"/>
                  <a:gd name="connsiteX8" fmla="*/ 985521 w 1253503"/>
                  <a:gd name="connsiteY8" fmla="*/ 1321666 h 1596887"/>
                  <a:gd name="connsiteX9" fmla="*/ 977670 w 1253503"/>
                  <a:gd name="connsiteY9" fmla="*/ 289595 h 1596887"/>
                  <a:gd name="connsiteX10" fmla="*/ 3666 w 1253503"/>
                  <a:gd name="connsiteY10" fmla="*/ 281847 h 1596887"/>
                  <a:gd name="connsiteX11" fmla="*/ 0 w 1253503"/>
                  <a:gd name="connsiteY11" fmla="*/ 0 h 1596887"/>
                  <a:gd name="connsiteX0" fmla="*/ 87464 w 1340967"/>
                  <a:gd name="connsiteY0" fmla="*/ 0 h 1596887"/>
                  <a:gd name="connsiteX1" fmla="*/ 1340967 w 1340967"/>
                  <a:gd name="connsiteY1" fmla="*/ 15911 h 1596887"/>
                  <a:gd name="connsiteX2" fmla="*/ 1338844 w 1340967"/>
                  <a:gd name="connsiteY2" fmla="*/ 1596887 h 1596887"/>
                  <a:gd name="connsiteX3" fmla="*/ 100458 w 1340967"/>
                  <a:gd name="connsiteY3" fmla="*/ 1583634 h 1596887"/>
                  <a:gd name="connsiteX4" fmla="*/ 95396 w 1340967"/>
                  <a:gd name="connsiteY4" fmla="*/ 1003432 h 1596887"/>
                  <a:gd name="connsiteX5" fmla="*/ 275966 w 1340967"/>
                  <a:gd name="connsiteY5" fmla="*/ 1003433 h 1596887"/>
                  <a:gd name="connsiteX6" fmla="*/ 272042 w 1340967"/>
                  <a:gd name="connsiteY6" fmla="*/ 1321812 h 1596887"/>
                  <a:gd name="connsiteX7" fmla="*/ 1072985 w 1340967"/>
                  <a:gd name="connsiteY7" fmla="*/ 1321666 h 1596887"/>
                  <a:gd name="connsiteX8" fmla="*/ 1065134 w 1340967"/>
                  <a:gd name="connsiteY8" fmla="*/ 289595 h 1596887"/>
                  <a:gd name="connsiteX9" fmla="*/ 91130 w 1340967"/>
                  <a:gd name="connsiteY9" fmla="*/ 281847 h 1596887"/>
                  <a:gd name="connsiteX10" fmla="*/ 87464 w 1340967"/>
                  <a:gd name="connsiteY10" fmla="*/ 0 h 1596887"/>
                  <a:gd name="connsiteX0" fmla="*/ 3724 w 1257227"/>
                  <a:gd name="connsiteY0" fmla="*/ 0 h 1596887"/>
                  <a:gd name="connsiteX1" fmla="*/ 1257227 w 1257227"/>
                  <a:gd name="connsiteY1" fmla="*/ 15911 h 1596887"/>
                  <a:gd name="connsiteX2" fmla="*/ 1255104 w 1257227"/>
                  <a:gd name="connsiteY2" fmla="*/ 1596887 h 1596887"/>
                  <a:gd name="connsiteX3" fmla="*/ 16718 w 1257227"/>
                  <a:gd name="connsiteY3" fmla="*/ 1583634 h 1596887"/>
                  <a:gd name="connsiteX4" fmla="*/ 11656 w 1257227"/>
                  <a:gd name="connsiteY4" fmla="*/ 1003432 h 1596887"/>
                  <a:gd name="connsiteX5" fmla="*/ 192226 w 1257227"/>
                  <a:gd name="connsiteY5" fmla="*/ 1003433 h 1596887"/>
                  <a:gd name="connsiteX6" fmla="*/ 188302 w 1257227"/>
                  <a:gd name="connsiteY6" fmla="*/ 1321812 h 1596887"/>
                  <a:gd name="connsiteX7" fmla="*/ 989245 w 1257227"/>
                  <a:gd name="connsiteY7" fmla="*/ 1321666 h 1596887"/>
                  <a:gd name="connsiteX8" fmla="*/ 981394 w 1257227"/>
                  <a:gd name="connsiteY8" fmla="*/ 289595 h 1596887"/>
                  <a:gd name="connsiteX9" fmla="*/ 7390 w 1257227"/>
                  <a:gd name="connsiteY9" fmla="*/ 281847 h 1596887"/>
                  <a:gd name="connsiteX10" fmla="*/ 3724 w 1257227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2 w 1253503"/>
                  <a:gd name="connsiteY4" fmla="*/ 1003432 h 1596887"/>
                  <a:gd name="connsiteX5" fmla="*/ 188502 w 1253503"/>
                  <a:gd name="connsiteY5" fmla="*/ 1003433 h 1596887"/>
                  <a:gd name="connsiteX6" fmla="*/ 184578 w 1253503"/>
                  <a:gd name="connsiteY6" fmla="*/ 1321812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2 w 1253503"/>
                  <a:gd name="connsiteY4" fmla="*/ 1003432 h 1596887"/>
                  <a:gd name="connsiteX5" fmla="*/ 188502 w 1253503"/>
                  <a:gd name="connsiteY5" fmla="*/ 1003433 h 1596887"/>
                  <a:gd name="connsiteX6" fmla="*/ 184578 w 1253503"/>
                  <a:gd name="connsiteY6" fmla="*/ 1321812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2 w 1253503"/>
                  <a:gd name="connsiteY4" fmla="*/ 1003432 h 1596887"/>
                  <a:gd name="connsiteX5" fmla="*/ 168874 w 1253503"/>
                  <a:gd name="connsiteY5" fmla="*/ 1015678 h 1596887"/>
                  <a:gd name="connsiteX6" fmla="*/ 184578 w 1253503"/>
                  <a:gd name="connsiteY6" fmla="*/ 1321812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2 w 1253503"/>
                  <a:gd name="connsiteY4" fmla="*/ 1003432 h 1596887"/>
                  <a:gd name="connsiteX5" fmla="*/ 168874 w 1253503"/>
                  <a:gd name="connsiteY5" fmla="*/ 1015678 h 1596887"/>
                  <a:gd name="connsiteX6" fmla="*/ 161025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2 w 1253503"/>
                  <a:gd name="connsiteY4" fmla="*/ 1003432 h 1596887"/>
                  <a:gd name="connsiteX5" fmla="*/ 168874 w 1253503"/>
                  <a:gd name="connsiteY5" fmla="*/ 1015678 h 1596887"/>
                  <a:gd name="connsiteX6" fmla="*/ 133547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2 w 1253503"/>
                  <a:gd name="connsiteY4" fmla="*/ 1003432 h 1596887"/>
                  <a:gd name="connsiteX5" fmla="*/ 168874 w 1253503"/>
                  <a:gd name="connsiteY5" fmla="*/ 1015678 h 1596887"/>
                  <a:gd name="connsiteX6" fmla="*/ 98218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2 w 1253503"/>
                  <a:gd name="connsiteY4" fmla="*/ 1003432 h 1596887"/>
                  <a:gd name="connsiteX5" fmla="*/ 106067 w 1253503"/>
                  <a:gd name="connsiteY5" fmla="*/ 1023842 h 1596887"/>
                  <a:gd name="connsiteX6" fmla="*/ 98218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2 w 1253503"/>
                  <a:gd name="connsiteY4" fmla="*/ 1003432 h 1596887"/>
                  <a:gd name="connsiteX5" fmla="*/ 102142 w 1253503"/>
                  <a:gd name="connsiteY5" fmla="*/ 909552 h 1596887"/>
                  <a:gd name="connsiteX6" fmla="*/ 98218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11857 w 1253503"/>
                  <a:gd name="connsiteY4" fmla="*/ 913633 h 1596887"/>
                  <a:gd name="connsiteX5" fmla="*/ 102142 w 1253503"/>
                  <a:gd name="connsiteY5" fmla="*/ 909552 h 1596887"/>
                  <a:gd name="connsiteX6" fmla="*/ 98218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2 w 1253503"/>
                  <a:gd name="connsiteY5" fmla="*/ 909552 h 1596887"/>
                  <a:gd name="connsiteX6" fmla="*/ 98218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2 w 1253503"/>
                  <a:gd name="connsiteY5" fmla="*/ 909552 h 1596887"/>
                  <a:gd name="connsiteX6" fmla="*/ 98218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2 w 1253503"/>
                  <a:gd name="connsiteY5" fmla="*/ 909552 h 1596887"/>
                  <a:gd name="connsiteX6" fmla="*/ 109994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2 w 1253503"/>
                  <a:gd name="connsiteY5" fmla="*/ 909552 h 1596887"/>
                  <a:gd name="connsiteX6" fmla="*/ 109994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2 w 1253503"/>
                  <a:gd name="connsiteY5" fmla="*/ 909552 h 1596887"/>
                  <a:gd name="connsiteX6" fmla="*/ 98218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2 w 1253503"/>
                  <a:gd name="connsiteY5" fmla="*/ 909552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2 w 1253503"/>
                  <a:gd name="connsiteY5" fmla="*/ 905470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2 w 1253503"/>
                  <a:gd name="connsiteY5" fmla="*/ 905470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98217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9994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98218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98218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3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3666 w 1253503"/>
                  <a:gd name="connsiteY9" fmla="*/ 281847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3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7591 w 1253503"/>
                  <a:gd name="connsiteY9" fmla="*/ 702271 h 1596887"/>
                  <a:gd name="connsiteX10" fmla="*/ 0 w 1253503"/>
                  <a:gd name="connsiteY10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3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109993 w 1253503"/>
                  <a:gd name="connsiteY9" fmla="*/ 689135 h 1596887"/>
                  <a:gd name="connsiteX10" fmla="*/ 7591 w 1253503"/>
                  <a:gd name="connsiteY10" fmla="*/ 702271 h 1596887"/>
                  <a:gd name="connsiteX11" fmla="*/ 0 w 1253503"/>
                  <a:gd name="connsiteY11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3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109993 w 1253503"/>
                  <a:gd name="connsiteY9" fmla="*/ 689135 h 1596887"/>
                  <a:gd name="connsiteX10" fmla="*/ 7591 w 1253503"/>
                  <a:gd name="connsiteY10" fmla="*/ 702271 h 1596887"/>
                  <a:gd name="connsiteX11" fmla="*/ 0 w 1253503"/>
                  <a:gd name="connsiteY11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3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188502 w 1253503"/>
                  <a:gd name="connsiteY9" fmla="*/ 260547 h 1596887"/>
                  <a:gd name="connsiteX10" fmla="*/ 109993 w 1253503"/>
                  <a:gd name="connsiteY10" fmla="*/ 689135 h 1596887"/>
                  <a:gd name="connsiteX11" fmla="*/ 7591 w 1253503"/>
                  <a:gd name="connsiteY11" fmla="*/ 702271 h 1596887"/>
                  <a:gd name="connsiteX12" fmla="*/ 0 w 1253503"/>
                  <a:gd name="connsiteY12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3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188502 w 1253503"/>
                  <a:gd name="connsiteY9" fmla="*/ 260547 h 1596887"/>
                  <a:gd name="connsiteX10" fmla="*/ 109993 w 1253503"/>
                  <a:gd name="connsiteY10" fmla="*/ 689135 h 1596887"/>
                  <a:gd name="connsiteX11" fmla="*/ 7591 w 1253503"/>
                  <a:gd name="connsiteY11" fmla="*/ 702271 h 1596887"/>
                  <a:gd name="connsiteX12" fmla="*/ 0 w 1253503"/>
                  <a:gd name="connsiteY12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3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188502 w 1253503"/>
                  <a:gd name="connsiteY9" fmla="*/ 260547 h 1596887"/>
                  <a:gd name="connsiteX10" fmla="*/ 109993 w 1253503"/>
                  <a:gd name="connsiteY10" fmla="*/ 689135 h 1596887"/>
                  <a:gd name="connsiteX11" fmla="*/ 7591 w 1253503"/>
                  <a:gd name="connsiteY11" fmla="*/ 702271 h 1596887"/>
                  <a:gd name="connsiteX12" fmla="*/ 0 w 1253503"/>
                  <a:gd name="connsiteY12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3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188502 w 1253503"/>
                  <a:gd name="connsiteY9" fmla="*/ 260547 h 1596887"/>
                  <a:gd name="connsiteX10" fmla="*/ 109993 w 1253503"/>
                  <a:gd name="connsiteY10" fmla="*/ 689135 h 1596887"/>
                  <a:gd name="connsiteX11" fmla="*/ 7591 w 1253503"/>
                  <a:gd name="connsiteY11" fmla="*/ 702271 h 1596887"/>
                  <a:gd name="connsiteX12" fmla="*/ 0 w 1253503"/>
                  <a:gd name="connsiteY12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3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188502 w 1253503"/>
                  <a:gd name="connsiteY9" fmla="*/ 260547 h 1596887"/>
                  <a:gd name="connsiteX10" fmla="*/ 109993 w 1253503"/>
                  <a:gd name="connsiteY10" fmla="*/ 689135 h 1596887"/>
                  <a:gd name="connsiteX11" fmla="*/ 7591 w 1253503"/>
                  <a:gd name="connsiteY11" fmla="*/ 702271 h 1596887"/>
                  <a:gd name="connsiteX12" fmla="*/ 0 w 1253503"/>
                  <a:gd name="connsiteY12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3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121769 w 1253503"/>
                  <a:gd name="connsiteY9" fmla="*/ 260547 h 1596887"/>
                  <a:gd name="connsiteX10" fmla="*/ 109993 w 1253503"/>
                  <a:gd name="connsiteY10" fmla="*/ 689135 h 1596887"/>
                  <a:gd name="connsiteX11" fmla="*/ 7591 w 1253503"/>
                  <a:gd name="connsiteY11" fmla="*/ 702271 h 1596887"/>
                  <a:gd name="connsiteX12" fmla="*/ 0 w 1253503"/>
                  <a:gd name="connsiteY12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3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121769 w 1253503"/>
                  <a:gd name="connsiteY9" fmla="*/ 260547 h 1596887"/>
                  <a:gd name="connsiteX10" fmla="*/ 109993 w 1253503"/>
                  <a:gd name="connsiteY10" fmla="*/ 689135 h 1596887"/>
                  <a:gd name="connsiteX11" fmla="*/ 7591 w 1253503"/>
                  <a:gd name="connsiteY11" fmla="*/ 702271 h 1596887"/>
                  <a:gd name="connsiteX12" fmla="*/ 0 w 1253503"/>
                  <a:gd name="connsiteY12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3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121769 w 1253503"/>
                  <a:gd name="connsiteY9" fmla="*/ 260547 h 1596887"/>
                  <a:gd name="connsiteX10" fmla="*/ 117844 w 1253503"/>
                  <a:gd name="connsiteY10" fmla="*/ 701381 h 1596887"/>
                  <a:gd name="connsiteX11" fmla="*/ 7591 w 1253503"/>
                  <a:gd name="connsiteY11" fmla="*/ 702271 h 1596887"/>
                  <a:gd name="connsiteX12" fmla="*/ 0 w 1253503"/>
                  <a:gd name="connsiteY12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3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121769 w 1253503"/>
                  <a:gd name="connsiteY9" fmla="*/ 260547 h 1596887"/>
                  <a:gd name="connsiteX10" fmla="*/ 117844 w 1253503"/>
                  <a:gd name="connsiteY10" fmla="*/ 701381 h 1596887"/>
                  <a:gd name="connsiteX11" fmla="*/ 7591 w 1253503"/>
                  <a:gd name="connsiteY11" fmla="*/ 702271 h 1596887"/>
                  <a:gd name="connsiteX12" fmla="*/ 0 w 1253503"/>
                  <a:gd name="connsiteY12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3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90366 w 1253503"/>
                  <a:gd name="connsiteY9" fmla="*/ 293202 h 1596887"/>
                  <a:gd name="connsiteX10" fmla="*/ 117844 w 1253503"/>
                  <a:gd name="connsiteY10" fmla="*/ 701381 h 1596887"/>
                  <a:gd name="connsiteX11" fmla="*/ 7591 w 1253503"/>
                  <a:gd name="connsiteY11" fmla="*/ 702271 h 1596887"/>
                  <a:gd name="connsiteX12" fmla="*/ 0 w 1253503"/>
                  <a:gd name="connsiteY12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3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102142 w 1253503"/>
                  <a:gd name="connsiteY9" fmla="*/ 293202 h 1596887"/>
                  <a:gd name="connsiteX10" fmla="*/ 117844 w 1253503"/>
                  <a:gd name="connsiteY10" fmla="*/ 701381 h 1596887"/>
                  <a:gd name="connsiteX11" fmla="*/ 7591 w 1253503"/>
                  <a:gd name="connsiteY11" fmla="*/ 702271 h 1596887"/>
                  <a:gd name="connsiteX12" fmla="*/ 0 w 1253503"/>
                  <a:gd name="connsiteY12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3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106068 w 1253503"/>
                  <a:gd name="connsiteY9" fmla="*/ 285039 h 1596887"/>
                  <a:gd name="connsiteX10" fmla="*/ 117844 w 1253503"/>
                  <a:gd name="connsiteY10" fmla="*/ 701381 h 1596887"/>
                  <a:gd name="connsiteX11" fmla="*/ 7591 w 1253503"/>
                  <a:gd name="connsiteY11" fmla="*/ 702271 h 1596887"/>
                  <a:gd name="connsiteX12" fmla="*/ 0 w 1253503"/>
                  <a:gd name="connsiteY12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3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106068 w 1253503"/>
                  <a:gd name="connsiteY9" fmla="*/ 285039 h 1596887"/>
                  <a:gd name="connsiteX10" fmla="*/ 117844 w 1253503"/>
                  <a:gd name="connsiteY10" fmla="*/ 701381 h 1596887"/>
                  <a:gd name="connsiteX11" fmla="*/ 7591 w 1253503"/>
                  <a:gd name="connsiteY11" fmla="*/ 702271 h 1596887"/>
                  <a:gd name="connsiteX12" fmla="*/ 0 w 1253503"/>
                  <a:gd name="connsiteY12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3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106068 w 1253503"/>
                  <a:gd name="connsiteY9" fmla="*/ 285039 h 1596887"/>
                  <a:gd name="connsiteX10" fmla="*/ 117844 w 1253503"/>
                  <a:gd name="connsiteY10" fmla="*/ 701381 h 1596887"/>
                  <a:gd name="connsiteX11" fmla="*/ 7591 w 1253503"/>
                  <a:gd name="connsiteY11" fmla="*/ 702271 h 1596887"/>
                  <a:gd name="connsiteX12" fmla="*/ 0 w 1253503"/>
                  <a:gd name="connsiteY12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3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106068 w 1253503"/>
                  <a:gd name="connsiteY9" fmla="*/ 285039 h 1596887"/>
                  <a:gd name="connsiteX10" fmla="*/ 117844 w 1253503"/>
                  <a:gd name="connsiteY10" fmla="*/ 701381 h 1596887"/>
                  <a:gd name="connsiteX11" fmla="*/ 7591 w 1253503"/>
                  <a:gd name="connsiteY11" fmla="*/ 702271 h 1596887"/>
                  <a:gd name="connsiteX12" fmla="*/ 0 w 1253503"/>
                  <a:gd name="connsiteY12" fmla="*/ 0 h 1596887"/>
                  <a:gd name="connsiteX0" fmla="*/ 0 w 1253503"/>
                  <a:gd name="connsiteY0" fmla="*/ 0 h 1596887"/>
                  <a:gd name="connsiteX1" fmla="*/ 1253503 w 1253503"/>
                  <a:gd name="connsiteY1" fmla="*/ 15911 h 1596887"/>
                  <a:gd name="connsiteX2" fmla="*/ 1251380 w 1253503"/>
                  <a:gd name="connsiteY2" fmla="*/ 1596887 h 1596887"/>
                  <a:gd name="connsiteX3" fmla="*/ 12994 w 1253503"/>
                  <a:gd name="connsiteY3" fmla="*/ 1583634 h 1596887"/>
                  <a:gd name="connsiteX4" fmla="*/ 7931 w 1253503"/>
                  <a:gd name="connsiteY4" fmla="*/ 897306 h 1596887"/>
                  <a:gd name="connsiteX5" fmla="*/ 102143 w 1253503"/>
                  <a:gd name="connsiteY5" fmla="*/ 897307 h 1596887"/>
                  <a:gd name="connsiteX6" fmla="*/ 106069 w 1253503"/>
                  <a:gd name="connsiteY6" fmla="*/ 1313649 h 1596887"/>
                  <a:gd name="connsiteX7" fmla="*/ 985521 w 1253503"/>
                  <a:gd name="connsiteY7" fmla="*/ 1321666 h 1596887"/>
                  <a:gd name="connsiteX8" fmla="*/ 977670 w 1253503"/>
                  <a:gd name="connsiteY8" fmla="*/ 289595 h 1596887"/>
                  <a:gd name="connsiteX9" fmla="*/ 106068 w 1253503"/>
                  <a:gd name="connsiteY9" fmla="*/ 285039 h 1596887"/>
                  <a:gd name="connsiteX10" fmla="*/ 106068 w 1253503"/>
                  <a:gd name="connsiteY10" fmla="*/ 701381 h 1596887"/>
                  <a:gd name="connsiteX11" fmla="*/ 7591 w 1253503"/>
                  <a:gd name="connsiteY11" fmla="*/ 702271 h 1596887"/>
                  <a:gd name="connsiteX12" fmla="*/ 0 w 1253503"/>
                  <a:gd name="connsiteY12" fmla="*/ 0 h 1596887"/>
                  <a:gd name="connsiteX0" fmla="*/ 0 w 1253503"/>
                  <a:gd name="connsiteY0" fmla="*/ 0 h 1584642"/>
                  <a:gd name="connsiteX1" fmla="*/ 1253503 w 1253503"/>
                  <a:gd name="connsiteY1" fmla="*/ 3666 h 1584642"/>
                  <a:gd name="connsiteX2" fmla="*/ 1251380 w 1253503"/>
                  <a:gd name="connsiteY2" fmla="*/ 1584642 h 1584642"/>
                  <a:gd name="connsiteX3" fmla="*/ 12994 w 1253503"/>
                  <a:gd name="connsiteY3" fmla="*/ 1571389 h 1584642"/>
                  <a:gd name="connsiteX4" fmla="*/ 7931 w 1253503"/>
                  <a:gd name="connsiteY4" fmla="*/ 885061 h 1584642"/>
                  <a:gd name="connsiteX5" fmla="*/ 102143 w 1253503"/>
                  <a:gd name="connsiteY5" fmla="*/ 885062 h 1584642"/>
                  <a:gd name="connsiteX6" fmla="*/ 106069 w 1253503"/>
                  <a:gd name="connsiteY6" fmla="*/ 1301404 h 1584642"/>
                  <a:gd name="connsiteX7" fmla="*/ 985521 w 1253503"/>
                  <a:gd name="connsiteY7" fmla="*/ 1309421 h 1584642"/>
                  <a:gd name="connsiteX8" fmla="*/ 977670 w 1253503"/>
                  <a:gd name="connsiteY8" fmla="*/ 277350 h 1584642"/>
                  <a:gd name="connsiteX9" fmla="*/ 106068 w 1253503"/>
                  <a:gd name="connsiteY9" fmla="*/ 272794 h 1584642"/>
                  <a:gd name="connsiteX10" fmla="*/ 106068 w 1253503"/>
                  <a:gd name="connsiteY10" fmla="*/ 689136 h 1584642"/>
                  <a:gd name="connsiteX11" fmla="*/ 7591 w 1253503"/>
                  <a:gd name="connsiteY11" fmla="*/ 690026 h 1584642"/>
                  <a:gd name="connsiteX12" fmla="*/ 0 w 1253503"/>
                  <a:gd name="connsiteY12" fmla="*/ 0 h 1584642"/>
                  <a:gd name="connsiteX0" fmla="*/ 0 w 1253503"/>
                  <a:gd name="connsiteY0" fmla="*/ 0 h 1584642"/>
                  <a:gd name="connsiteX1" fmla="*/ 1253503 w 1253503"/>
                  <a:gd name="connsiteY1" fmla="*/ 3666 h 1584642"/>
                  <a:gd name="connsiteX2" fmla="*/ 1251380 w 1253503"/>
                  <a:gd name="connsiteY2" fmla="*/ 1584642 h 1584642"/>
                  <a:gd name="connsiteX3" fmla="*/ 12994 w 1253503"/>
                  <a:gd name="connsiteY3" fmla="*/ 1571389 h 1584642"/>
                  <a:gd name="connsiteX4" fmla="*/ 7931 w 1253503"/>
                  <a:gd name="connsiteY4" fmla="*/ 885061 h 1584642"/>
                  <a:gd name="connsiteX5" fmla="*/ 102143 w 1253503"/>
                  <a:gd name="connsiteY5" fmla="*/ 893226 h 1584642"/>
                  <a:gd name="connsiteX6" fmla="*/ 106069 w 1253503"/>
                  <a:gd name="connsiteY6" fmla="*/ 1301404 h 1584642"/>
                  <a:gd name="connsiteX7" fmla="*/ 985521 w 1253503"/>
                  <a:gd name="connsiteY7" fmla="*/ 1309421 h 1584642"/>
                  <a:gd name="connsiteX8" fmla="*/ 977670 w 1253503"/>
                  <a:gd name="connsiteY8" fmla="*/ 277350 h 1584642"/>
                  <a:gd name="connsiteX9" fmla="*/ 106068 w 1253503"/>
                  <a:gd name="connsiteY9" fmla="*/ 272794 h 1584642"/>
                  <a:gd name="connsiteX10" fmla="*/ 106068 w 1253503"/>
                  <a:gd name="connsiteY10" fmla="*/ 689136 h 1584642"/>
                  <a:gd name="connsiteX11" fmla="*/ 7591 w 1253503"/>
                  <a:gd name="connsiteY11" fmla="*/ 690026 h 1584642"/>
                  <a:gd name="connsiteX12" fmla="*/ 0 w 1253503"/>
                  <a:gd name="connsiteY12" fmla="*/ 0 h 1584642"/>
                  <a:gd name="connsiteX0" fmla="*/ 0 w 1253503"/>
                  <a:gd name="connsiteY0" fmla="*/ 0 h 1584642"/>
                  <a:gd name="connsiteX1" fmla="*/ 1253503 w 1253503"/>
                  <a:gd name="connsiteY1" fmla="*/ 3666 h 1584642"/>
                  <a:gd name="connsiteX2" fmla="*/ 1251380 w 1253503"/>
                  <a:gd name="connsiteY2" fmla="*/ 1584642 h 1584642"/>
                  <a:gd name="connsiteX3" fmla="*/ 12994 w 1253503"/>
                  <a:gd name="connsiteY3" fmla="*/ 1571389 h 1584642"/>
                  <a:gd name="connsiteX4" fmla="*/ 7931 w 1253503"/>
                  <a:gd name="connsiteY4" fmla="*/ 885061 h 1584642"/>
                  <a:gd name="connsiteX5" fmla="*/ 102143 w 1253503"/>
                  <a:gd name="connsiteY5" fmla="*/ 889145 h 1584642"/>
                  <a:gd name="connsiteX6" fmla="*/ 106069 w 1253503"/>
                  <a:gd name="connsiteY6" fmla="*/ 1301404 h 1584642"/>
                  <a:gd name="connsiteX7" fmla="*/ 985521 w 1253503"/>
                  <a:gd name="connsiteY7" fmla="*/ 1309421 h 1584642"/>
                  <a:gd name="connsiteX8" fmla="*/ 977670 w 1253503"/>
                  <a:gd name="connsiteY8" fmla="*/ 277350 h 1584642"/>
                  <a:gd name="connsiteX9" fmla="*/ 106068 w 1253503"/>
                  <a:gd name="connsiteY9" fmla="*/ 272794 h 1584642"/>
                  <a:gd name="connsiteX10" fmla="*/ 106068 w 1253503"/>
                  <a:gd name="connsiteY10" fmla="*/ 689136 h 1584642"/>
                  <a:gd name="connsiteX11" fmla="*/ 7591 w 1253503"/>
                  <a:gd name="connsiteY11" fmla="*/ 690026 h 1584642"/>
                  <a:gd name="connsiteX12" fmla="*/ 0 w 1253503"/>
                  <a:gd name="connsiteY12" fmla="*/ 0 h 1584642"/>
                  <a:gd name="connsiteX0" fmla="*/ 0 w 1253503"/>
                  <a:gd name="connsiteY0" fmla="*/ 0 h 1584642"/>
                  <a:gd name="connsiteX1" fmla="*/ 1253503 w 1253503"/>
                  <a:gd name="connsiteY1" fmla="*/ 3666 h 1584642"/>
                  <a:gd name="connsiteX2" fmla="*/ 1251380 w 1253503"/>
                  <a:gd name="connsiteY2" fmla="*/ 1584642 h 1584642"/>
                  <a:gd name="connsiteX3" fmla="*/ 12994 w 1253503"/>
                  <a:gd name="connsiteY3" fmla="*/ 1571389 h 1584642"/>
                  <a:gd name="connsiteX4" fmla="*/ 7931 w 1253503"/>
                  <a:gd name="connsiteY4" fmla="*/ 885061 h 1584642"/>
                  <a:gd name="connsiteX5" fmla="*/ 102143 w 1253503"/>
                  <a:gd name="connsiteY5" fmla="*/ 889145 h 1584642"/>
                  <a:gd name="connsiteX6" fmla="*/ 106069 w 1253503"/>
                  <a:gd name="connsiteY6" fmla="*/ 1301404 h 1584642"/>
                  <a:gd name="connsiteX7" fmla="*/ 985521 w 1253503"/>
                  <a:gd name="connsiteY7" fmla="*/ 1309421 h 1584642"/>
                  <a:gd name="connsiteX8" fmla="*/ 977670 w 1253503"/>
                  <a:gd name="connsiteY8" fmla="*/ 277350 h 1584642"/>
                  <a:gd name="connsiteX9" fmla="*/ 106068 w 1253503"/>
                  <a:gd name="connsiteY9" fmla="*/ 272794 h 1584642"/>
                  <a:gd name="connsiteX10" fmla="*/ 106068 w 1253503"/>
                  <a:gd name="connsiteY10" fmla="*/ 689136 h 1584642"/>
                  <a:gd name="connsiteX11" fmla="*/ 7591 w 1253503"/>
                  <a:gd name="connsiteY11" fmla="*/ 690026 h 1584642"/>
                  <a:gd name="connsiteX12" fmla="*/ 0 w 1253503"/>
                  <a:gd name="connsiteY12" fmla="*/ 0 h 1584642"/>
                  <a:gd name="connsiteX0" fmla="*/ 0 w 1253503"/>
                  <a:gd name="connsiteY0" fmla="*/ 0 h 1584642"/>
                  <a:gd name="connsiteX1" fmla="*/ 1253503 w 1253503"/>
                  <a:gd name="connsiteY1" fmla="*/ 3666 h 1584642"/>
                  <a:gd name="connsiteX2" fmla="*/ 1251380 w 1253503"/>
                  <a:gd name="connsiteY2" fmla="*/ 1584642 h 1584642"/>
                  <a:gd name="connsiteX3" fmla="*/ 12994 w 1253503"/>
                  <a:gd name="connsiteY3" fmla="*/ 1571389 h 1584642"/>
                  <a:gd name="connsiteX4" fmla="*/ 7931 w 1253503"/>
                  <a:gd name="connsiteY4" fmla="*/ 885061 h 1584642"/>
                  <a:gd name="connsiteX5" fmla="*/ 102143 w 1253503"/>
                  <a:gd name="connsiteY5" fmla="*/ 889145 h 1584642"/>
                  <a:gd name="connsiteX6" fmla="*/ 106069 w 1253503"/>
                  <a:gd name="connsiteY6" fmla="*/ 1301404 h 1584642"/>
                  <a:gd name="connsiteX7" fmla="*/ 985521 w 1253503"/>
                  <a:gd name="connsiteY7" fmla="*/ 1309421 h 1584642"/>
                  <a:gd name="connsiteX8" fmla="*/ 977670 w 1253503"/>
                  <a:gd name="connsiteY8" fmla="*/ 277350 h 1584642"/>
                  <a:gd name="connsiteX9" fmla="*/ 106068 w 1253503"/>
                  <a:gd name="connsiteY9" fmla="*/ 272794 h 1584642"/>
                  <a:gd name="connsiteX10" fmla="*/ 106068 w 1253503"/>
                  <a:gd name="connsiteY10" fmla="*/ 689136 h 1584642"/>
                  <a:gd name="connsiteX11" fmla="*/ 7591 w 1253503"/>
                  <a:gd name="connsiteY11" fmla="*/ 690026 h 1584642"/>
                  <a:gd name="connsiteX12" fmla="*/ 0 w 1253503"/>
                  <a:gd name="connsiteY12" fmla="*/ 0 h 1584642"/>
                  <a:gd name="connsiteX0" fmla="*/ 0 w 1253503"/>
                  <a:gd name="connsiteY0" fmla="*/ 0 h 1584642"/>
                  <a:gd name="connsiteX1" fmla="*/ 1253503 w 1253503"/>
                  <a:gd name="connsiteY1" fmla="*/ 3666 h 1584642"/>
                  <a:gd name="connsiteX2" fmla="*/ 1251380 w 1253503"/>
                  <a:gd name="connsiteY2" fmla="*/ 1584642 h 1584642"/>
                  <a:gd name="connsiteX3" fmla="*/ 12994 w 1253503"/>
                  <a:gd name="connsiteY3" fmla="*/ 1571389 h 1584642"/>
                  <a:gd name="connsiteX4" fmla="*/ 7931 w 1253503"/>
                  <a:gd name="connsiteY4" fmla="*/ 885061 h 1584642"/>
                  <a:gd name="connsiteX5" fmla="*/ 102143 w 1253503"/>
                  <a:gd name="connsiteY5" fmla="*/ 883865 h 1584642"/>
                  <a:gd name="connsiteX6" fmla="*/ 106069 w 1253503"/>
                  <a:gd name="connsiteY6" fmla="*/ 1301404 h 1584642"/>
                  <a:gd name="connsiteX7" fmla="*/ 985521 w 1253503"/>
                  <a:gd name="connsiteY7" fmla="*/ 1309421 h 1584642"/>
                  <a:gd name="connsiteX8" fmla="*/ 977670 w 1253503"/>
                  <a:gd name="connsiteY8" fmla="*/ 277350 h 1584642"/>
                  <a:gd name="connsiteX9" fmla="*/ 106068 w 1253503"/>
                  <a:gd name="connsiteY9" fmla="*/ 272794 h 1584642"/>
                  <a:gd name="connsiteX10" fmla="*/ 106068 w 1253503"/>
                  <a:gd name="connsiteY10" fmla="*/ 689136 h 1584642"/>
                  <a:gd name="connsiteX11" fmla="*/ 7591 w 1253503"/>
                  <a:gd name="connsiteY11" fmla="*/ 690026 h 1584642"/>
                  <a:gd name="connsiteX12" fmla="*/ 0 w 1253503"/>
                  <a:gd name="connsiteY12" fmla="*/ 0 h 1584642"/>
                  <a:gd name="connsiteX0" fmla="*/ 0 w 1253503"/>
                  <a:gd name="connsiteY0" fmla="*/ 0 h 1584642"/>
                  <a:gd name="connsiteX1" fmla="*/ 1253503 w 1253503"/>
                  <a:gd name="connsiteY1" fmla="*/ 3666 h 1584642"/>
                  <a:gd name="connsiteX2" fmla="*/ 1251380 w 1253503"/>
                  <a:gd name="connsiteY2" fmla="*/ 1584642 h 1584642"/>
                  <a:gd name="connsiteX3" fmla="*/ 12994 w 1253503"/>
                  <a:gd name="connsiteY3" fmla="*/ 1571389 h 1584642"/>
                  <a:gd name="connsiteX4" fmla="*/ 7931 w 1253503"/>
                  <a:gd name="connsiteY4" fmla="*/ 885061 h 1584642"/>
                  <a:gd name="connsiteX5" fmla="*/ 102143 w 1253503"/>
                  <a:gd name="connsiteY5" fmla="*/ 883865 h 1584642"/>
                  <a:gd name="connsiteX6" fmla="*/ 106069 w 1253503"/>
                  <a:gd name="connsiteY6" fmla="*/ 1301404 h 1584642"/>
                  <a:gd name="connsiteX7" fmla="*/ 985521 w 1253503"/>
                  <a:gd name="connsiteY7" fmla="*/ 1309421 h 1584642"/>
                  <a:gd name="connsiteX8" fmla="*/ 977670 w 1253503"/>
                  <a:gd name="connsiteY8" fmla="*/ 277350 h 1584642"/>
                  <a:gd name="connsiteX9" fmla="*/ 106068 w 1253503"/>
                  <a:gd name="connsiteY9" fmla="*/ 272794 h 1584642"/>
                  <a:gd name="connsiteX10" fmla="*/ 106068 w 1253503"/>
                  <a:gd name="connsiteY10" fmla="*/ 689136 h 1584642"/>
                  <a:gd name="connsiteX11" fmla="*/ 7591 w 1253503"/>
                  <a:gd name="connsiteY11" fmla="*/ 690026 h 1584642"/>
                  <a:gd name="connsiteX12" fmla="*/ 0 w 1253503"/>
                  <a:gd name="connsiteY12" fmla="*/ 0 h 1584642"/>
                  <a:gd name="connsiteX0" fmla="*/ 0 w 1253503"/>
                  <a:gd name="connsiteY0" fmla="*/ 0 h 1584642"/>
                  <a:gd name="connsiteX1" fmla="*/ 1253503 w 1253503"/>
                  <a:gd name="connsiteY1" fmla="*/ 3666 h 1584642"/>
                  <a:gd name="connsiteX2" fmla="*/ 1251380 w 1253503"/>
                  <a:gd name="connsiteY2" fmla="*/ 1584642 h 1584642"/>
                  <a:gd name="connsiteX3" fmla="*/ 12994 w 1253503"/>
                  <a:gd name="connsiteY3" fmla="*/ 1571389 h 1584642"/>
                  <a:gd name="connsiteX4" fmla="*/ 7931 w 1253503"/>
                  <a:gd name="connsiteY4" fmla="*/ 885061 h 1584642"/>
                  <a:gd name="connsiteX5" fmla="*/ 102143 w 1253503"/>
                  <a:gd name="connsiteY5" fmla="*/ 885626 h 1584642"/>
                  <a:gd name="connsiteX6" fmla="*/ 106069 w 1253503"/>
                  <a:gd name="connsiteY6" fmla="*/ 1301404 h 1584642"/>
                  <a:gd name="connsiteX7" fmla="*/ 985521 w 1253503"/>
                  <a:gd name="connsiteY7" fmla="*/ 1309421 h 1584642"/>
                  <a:gd name="connsiteX8" fmla="*/ 977670 w 1253503"/>
                  <a:gd name="connsiteY8" fmla="*/ 277350 h 1584642"/>
                  <a:gd name="connsiteX9" fmla="*/ 106068 w 1253503"/>
                  <a:gd name="connsiteY9" fmla="*/ 272794 h 1584642"/>
                  <a:gd name="connsiteX10" fmla="*/ 106068 w 1253503"/>
                  <a:gd name="connsiteY10" fmla="*/ 689136 h 1584642"/>
                  <a:gd name="connsiteX11" fmla="*/ 7591 w 1253503"/>
                  <a:gd name="connsiteY11" fmla="*/ 690026 h 1584642"/>
                  <a:gd name="connsiteX12" fmla="*/ 0 w 1253503"/>
                  <a:gd name="connsiteY12" fmla="*/ 0 h 1584642"/>
                  <a:gd name="connsiteX0" fmla="*/ 0 w 1253503"/>
                  <a:gd name="connsiteY0" fmla="*/ 0 h 1584642"/>
                  <a:gd name="connsiteX1" fmla="*/ 1253503 w 1253503"/>
                  <a:gd name="connsiteY1" fmla="*/ 3666 h 1584642"/>
                  <a:gd name="connsiteX2" fmla="*/ 1251380 w 1253503"/>
                  <a:gd name="connsiteY2" fmla="*/ 1584642 h 1584642"/>
                  <a:gd name="connsiteX3" fmla="*/ 12994 w 1253503"/>
                  <a:gd name="connsiteY3" fmla="*/ 1571389 h 1584642"/>
                  <a:gd name="connsiteX4" fmla="*/ 7931 w 1253503"/>
                  <a:gd name="connsiteY4" fmla="*/ 885061 h 1584642"/>
                  <a:gd name="connsiteX5" fmla="*/ 105529 w 1253503"/>
                  <a:gd name="connsiteY5" fmla="*/ 885626 h 1584642"/>
                  <a:gd name="connsiteX6" fmla="*/ 106069 w 1253503"/>
                  <a:gd name="connsiteY6" fmla="*/ 1301404 h 1584642"/>
                  <a:gd name="connsiteX7" fmla="*/ 985521 w 1253503"/>
                  <a:gd name="connsiteY7" fmla="*/ 1309421 h 1584642"/>
                  <a:gd name="connsiteX8" fmla="*/ 977670 w 1253503"/>
                  <a:gd name="connsiteY8" fmla="*/ 277350 h 1584642"/>
                  <a:gd name="connsiteX9" fmla="*/ 106068 w 1253503"/>
                  <a:gd name="connsiteY9" fmla="*/ 272794 h 1584642"/>
                  <a:gd name="connsiteX10" fmla="*/ 106068 w 1253503"/>
                  <a:gd name="connsiteY10" fmla="*/ 689136 h 1584642"/>
                  <a:gd name="connsiteX11" fmla="*/ 7591 w 1253503"/>
                  <a:gd name="connsiteY11" fmla="*/ 690026 h 1584642"/>
                  <a:gd name="connsiteX12" fmla="*/ 0 w 1253503"/>
                  <a:gd name="connsiteY12" fmla="*/ 0 h 1584642"/>
                  <a:gd name="connsiteX0" fmla="*/ 0 w 1253503"/>
                  <a:gd name="connsiteY0" fmla="*/ 0 h 1584642"/>
                  <a:gd name="connsiteX1" fmla="*/ 1253503 w 1253503"/>
                  <a:gd name="connsiteY1" fmla="*/ 3666 h 1584642"/>
                  <a:gd name="connsiteX2" fmla="*/ 1251380 w 1253503"/>
                  <a:gd name="connsiteY2" fmla="*/ 1584642 h 1584642"/>
                  <a:gd name="connsiteX3" fmla="*/ 12994 w 1253503"/>
                  <a:gd name="connsiteY3" fmla="*/ 1571389 h 1584642"/>
                  <a:gd name="connsiteX4" fmla="*/ 7931 w 1253503"/>
                  <a:gd name="connsiteY4" fmla="*/ 885061 h 1584642"/>
                  <a:gd name="connsiteX5" fmla="*/ 105529 w 1253503"/>
                  <a:gd name="connsiteY5" fmla="*/ 885626 h 1584642"/>
                  <a:gd name="connsiteX6" fmla="*/ 112840 w 1253503"/>
                  <a:gd name="connsiteY6" fmla="*/ 1301404 h 1584642"/>
                  <a:gd name="connsiteX7" fmla="*/ 985521 w 1253503"/>
                  <a:gd name="connsiteY7" fmla="*/ 1309421 h 1584642"/>
                  <a:gd name="connsiteX8" fmla="*/ 977670 w 1253503"/>
                  <a:gd name="connsiteY8" fmla="*/ 277350 h 1584642"/>
                  <a:gd name="connsiteX9" fmla="*/ 106068 w 1253503"/>
                  <a:gd name="connsiteY9" fmla="*/ 272794 h 1584642"/>
                  <a:gd name="connsiteX10" fmla="*/ 106068 w 1253503"/>
                  <a:gd name="connsiteY10" fmla="*/ 689136 h 1584642"/>
                  <a:gd name="connsiteX11" fmla="*/ 7591 w 1253503"/>
                  <a:gd name="connsiteY11" fmla="*/ 690026 h 1584642"/>
                  <a:gd name="connsiteX12" fmla="*/ 0 w 1253503"/>
                  <a:gd name="connsiteY12" fmla="*/ 0 h 1584642"/>
                  <a:gd name="connsiteX0" fmla="*/ 0 w 1253503"/>
                  <a:gd name="connsiteY0" fmla="*/ 0 h 1584642"/>
                  <a:gd name="connsiteX1" fmla="*/ 1253503 w 1253503"/>
                  <a:gd name="connsiteY1" fmla="*/ 3666 h 1584642"/>
                  <a:gd name="connsiteX2" fmla="*/ 1251380 w 1253503"/>
                  <a:gd name="connsiteY2" fmla="*/ 1584642 h 1584642"/>
                  <a:gd name="connsiteX3" fmla="*/ 12994 w 1253503"/>
                  <a:gd name="connsiteY3" fmla="*/ 1571389 h 1584642"/>
                  <a:gd name="connsiteX4" fmla="*/ 7931 w 1253503"/>
                  <a:gd name="connsiteY4" fmla="*/ 885061 h 1584642"/>
                  <a:gd name="connsiteX5" fmla="*/ 105529 w 1253503"/>
                  <a:gd name="connsiteY5" fmla="*/ 885626 h 1584642"/>
                  <a:gd name="connsiteX6" fmla="*/ 112840 w 1253503"/>
                  <a:gd name="connsiteY6" fmla="*/ 1301404 h 1584642"/>
                  <a:gd name="connsiteX7" fmla="*/ 985521 w 1253503"/>
                  <a:gd name="connsiteY7" fmla="*/ 1309421 h 1584642"/>
                  <a:gd name="connsiteX8" fmla="*/ 977670 w 1253503"/>
                  <a:gd name="connsiteY8" fmla="*/ 277350 h 1584642"/>
                  <a:gd name="connsiteX9" fmla="*/ 106068 w 1253503"/>
                  <a:gd name="connsiteY9" fmla="*/ 272794 h 1584642"/>
                  <a:gd name="connsiteX10" fmla="*/ 106068 w 1253503"/>
                  <a:gd name="connsiteY10" fmla="*/ 689136 h 1584642"/>
                  <a:gd name="connsiteX11" fmla="*/ 7591 w 1253503"/>
                  <a:gd name="connsiteY11" fmla="*/ 690026 h 1584642"/>
                  <a:gd name="connsiteX12" fmla="*/ 0 w 1253503"/>
                  <a:gd name="connsiteY12" fmla="*/ 0 h 1584642"/>
                  <a:gd name="connsiteX0" fmla="*/ 0 w 1253503"/>
                  <a:gd name="connsiteY0" fmla="*/ 0 h 1584642"/>
                  <a:gd name="connsiteX1" fmla="*/ 1253503 w 1253503"/>
                  <a:gd name="connsiteY1" fmla="*/ 3666 h 1584642"/>
                  <a:gd name="connsiteX2" fmla="*/ 1251380 w 1253503"/>
                  <a:gd name="connsiteY2" fmla="*/ 1584642 h 1584642"/>
                  <a:gd name="connsiteX3" fmla="*/ 11301 w 1253503"/>
                  <a:gd name="connsiteY3" fmla="*/ 1571389 h 1584642"/>
                  <a:gd name="connsiteX4" fmla="*/ 7931 w 1253503"/>
                  <a:gd name="connsiteY4" fmla="*/ 885061 h 1584642"/>
                  <a:gd name="connsiteX5" fmla="*/ 105529 w 1253503"/>
                  <a:gd name="connsiteY5" fmla="*/ 885626 h 1584642"/>
                  <a:gd name="connsiteX6" fmla="*/ 112840 w 1253503"/>
                  <a:gd name="connsiteY6" fmla="*/ 1301404 h 1584642"/>
                  <a:gd name="connsiteX7" fmla="*/ 985521 w 1253503"/>
                  <a:gd name="connsiteY7" fmla="*/ 1309421 h 1584642"/>
                  <a:gd name="connsiteX8" fmla="*/ 977670 w 1253503"/>
                  <a:gd name="connsiteY8" fmla="*/ 277350 h 1584642"/>
                  <a:gd name="connsiteX9" fmla="*/ 106068 w 1253503"/>
                  <a:gd name="connsiteY9" fmla="*/ 272794 h 1584642"/>
                  <a:gd name="connsiteX10" fmla="*/ 106068 w 1253503"/>
                  <a:gd name="connsiteY10" fmla="*/ 689136 h 1584642"/>
                  <a:gd name="connsiteX11" fmla="*/ 7591 w 1253503"/>
                  <a:gd name="connsiteY11" fmla="*/ 690026 h 1584642"/>
                  <a:gd name="connsiteX12" fmla="*/ 0 w 1253503"/>
                  <a:gd name="connsiteY12" fmla="*/ 0 h 1584642"/>
                  <a:gd name="connsiteX0" fmla="*/ 0 w 1253503"/>
                  <a:gd name="connsiteY0" fmla="*/ 0 h 1584642"/>
                  <a:gd name="connsiteX1" fmla="*/ 1253503 w 1253503"/>
                  <a:gd name="connsiteY1" fmla="*/ 3666 h 1584642"/>
                  <a:gd name="connsiteX2" fmla="*/ 1251380 w 1253503"/>
                  <a:gd name="connsiteY2" fmla="*/ 1584642 h 1584642"/>
                  <a:gd name="connsiteX3" fmla="*/ 11301 w 1253503"/>
                  <a:gd name="connsiteY3" fmla="*/ 1578430 h 1584642"/>
                  <a:gd name="connsiteX4" fmla="*/ 7931 w 1253503"/>
                  <a:gd name="connsiteY4" fmla="*/ 885061 h 1584642"/>
                  <a:gd name="connsiteX5" fmla="*/ 105529 w 1253503"/>
                  <a:gd name="connsiteY5" fmla="*/ 885626 h 1584642"/>
                  <a:gd name="connsiteX6" fmla="*/ 112840 w 1253503"/>
                  <a:gd name="connsiteY6" fmla="*/ 1301404 h 1584642"/>
                  <a:gd name="connsiteX7" fmla="*/ 985521 w 1253503"/>
                  <a:gd name="connsiteY7" fmla="*/ 1309421 h 1584642"/>
                  <a:gd name="connsiteX8" fmla="*/ 977670 w 1253503"/>
                  <a:gd name="connsiteY8" fmla="*/ 277350 h 1584642"/>
                  <a:gd name="connsiteX9" fmla="*/ 106068 w 1253503"/>
                  <a:gd name="connsiteY9" fmla="*/ 272794 h 1584642"/>
                  <a:gd name="connsiteX10" fmla="*/ 106068 w 1253503"/>
                  <a:gd name="connsiteY10" fmla="*/ 689136 h 1584642"/>
                  <a:gd name="connsiteX11" fmla="*/ 7591 w 1253503"/>
                  <a:gd name="connsiteY11" fmla="*/ 690026 h 1584642"/>
                  <a:gd name="connsiteX12" fmla="*/ 0 w 1253503"/>
                  <a:gd name="connsiteY12" fmla="*/ 0 h 1584642"/>
                  <a:gd name="connsiteX0" fmla="*/ 0 w 1253503"/>
                  <a:gd name="connsiteY0" fmla="*/ 0 h 1584642"/>
                  <a:gd name="connsiteX1" fmla="*/ 1253503 w 1253503"/>
                  <a:gd name="connsiteY1" fmla="*/ 3666 h 1584642"/>
                  <a:gd name="connsiteX2" fmla="*/ 1251380 w 1253503"/>
                  <a:gd name="connsiteY2" fmla="*/ 1584642 h 1584642"/>
                  <a:gd name="connsiteX3" fmla="*/ 11301 w 1253503"/>
                  <a:gd name="connsiteY3" fmla="*/ 1583711 h 1584642"/>
                  <a:gd name="connsiteX4" fmla="*/ 7931 w 1253503"/>
                  <a:gd name="connsiteY4" fmla="*/ 885061 h 1584642"/>
                  <a:gd name="connsiteX5" fmla="*/ 105529 w 1253503"/>
                  <a:gd name="connsiteY5" fmla="*/ 885626 h 1584642"/>
                  <a:gd name="connsiteX6" fmla="*/ 112840 w 1253503"/>
                  <a:gd name="connsiteY6" fmla="*/ 1301404 h 1584642"/>
                  <a:gd name="connsiteX7" fmla="*/ 985521 w 1253503"/>
                  <a:gd name="connsiteY7" fmla="*/ 1309421 h 1584642"/>
                  <a:gd name="connsiteX8" fmla="*/ 977670 w 1253503"/>
                  <a:gd name="connsiteY8" fmla="*/ 277350 h 1584642"/>
                  <a:gd name="connsiteX9" fmla="*/ 106068 w 1253503"/>
                  <a:gd name="connsiteY9" fmla="*/ 272794 h 1584642"/>
                  <a:gd name="connsiteX10" fmla="*/ 106068 w 1253503"/>
                  <a:gd name="connsiteY10" fmla="*/ 689136 h 1584642"/>
                  <a:gd name="connsiteX11" fmla="*/ 7591 w 1253503"/>
                  <a:gd name="connsiteY11" fmla="*/ 690026 h 1584642"/>
                  <a:gd name="connsiteX12" fmla="*/ 0 w 1253503"/>
                  <a:gd name="connsiteY12" fmla="*/ 0 h 1584642"/>
                  <a:gd name="connsiteX0" fmla="*/ 0 w 1253503"/>
                  <a:gd name="connsiteY0" fmla="*/ 0 h 1584642"/>
                  <a:gd name="connsiteX1" fmla="*/ 1253503 w 1253503"/>
                  <a:gd name="connsiteY1" fmla="*/ 3666 h 1584642"/>
                  <a:gd name="connsiteX2" fmla="*/ 1251380 w 1253503"/>
                  <a:gd name="connsiteY2" fmla="*/ 1584642 h 1584642"/>
                  <a:gd name="connsiteX3" fmla="*/ 11301 w 1253503"/>
                  <a:gd name="connsiteY3" fmla="*/ 1583711 h 1584642"/>
                  <a:gd name="connsiteX4" fmla="*/ 7931 w 1253503"/>
                  <a:gd name="connsiteY4" fmla="*/ 885061 h 1584642"/>
                  <a:gd name="connsiteX5" fmla="*/ 113994 w 1253503"/>
                  <a:gd name="connsiteY5" fmla="*/ 885626 h 1584642"/>
                  <a:gd name="connsiteX6" fmla="*/ 112840 w 1253503"/>
                  <a:gd name="connsiteY6" fmla="*/ 1301404 h 1584642"/>
                  <a:gd name="connsiteX7" fmla="*/ 985521 w 1253503"/>
                  <a:gd name="connsiteY7" fmla="*/ 1309421 h 1584642"/>
                  <a:gd name="connsiteX8" fmla="*/ 977670 w 1253503"/>
                  <a:gd name="connsiteY8" fmla="*/ 277350 h 1584642"/>
                  <a:gd name="connsiteX9" fmla="*/ 106068 w 1253503"/>
                  <a:gd name="connsiteY9" fmla="*/ 272794 h 1584642"/>
                  <a:gd name="connsiteX10" fmla="*/ 106068 w 1253503"/>
                  <a:gd name="connsiteY10" fmla="*/ 689136 h 1584642"/>
                  <a:gd name="connsiteX11" fmla="*/ 7591 w 1253503"/>
                  <a:gd name="connsiteY11" fmla="*/ 690026 h 1584642"/>
                  <a:gd name="connsiteX12" fmla="*/ 0 w 1253503"/>
                  <a:gd name="connsiteY12" fmla="*/ 0 h 1584642"/>
                  <a:gd name="connsiteX0" fmla="*/ 0 w 1253503"/>
                  <a:gd name="connsiteY0" fmla="*/ 0 h 1584642"/>
                  <a:gd name="connsiteX1" fmla="*/ 1253503 w 1253503"/>
                  <a:gd name="connsiteY1" fmla="*/ 3666 h 1584642"/>
                  <a:gd name="connsiteX2" fmla="*/ 1251380 w 1253503"/>
                  <a:gd name="connsiteY2" fmla="*/ 1584642 h 1584642"/>
                  <a:gd name="connsiteX3" fmla="*/ 11301 w 1253503"/>
                  <a:gd name="connsiteY3" fmla="*/ 1583711 h 1584642"/>
                  <a:gd name="connsiteX4" fmla="*/ 7931 w 1253503"/>
                  <a:gd name="connsiteY4" fmla="*/ 885061 h 1584642"/>
                  <a:gd name="connsiteX5" fmla="*/ 113994 w 1253503"/>
                  <a:gd name="connsiteY5" fmla="*/ 885626 h 1584642"/>
                  <a:gd name="connsiteX6" fmla="*/ 112840 w 1253503"/>
                  <a:gd name="connsiteY6" fmla="*/ 1301404 h 1584642"/>
                  <a:gd name="connsiteX7" fmla="*/ 985521 w 1253503"/>
                  <a:gd name="connsiteY7" fmla="*/ 1309421 h 1584642"/>
                  <a:gd name="connsiteX8" fmla="*/ 985521 w 1253503"/>
                  <a:gd name="connsiteY8" fmla="*/ 277350 h 1584642"/>
                  <a:gd name="connsiteX9" fmla="*/ 106068 w 1253503"/>
                  <a:gd name="connsiteY9" fmla="*/ 272794 h 1584642"/>
                  <a:gd name="connsiteX10" fmla="*/ 106068 w 1253503"/>
                  <a:gd name="connsiteY10" fmla="*/ 689136 h 1584642"/>
                  <a:gd name="connsiteX11" fmla="*/ 7591 w 1253503"/>
                  <a:gd name="connsiteY11" fmla="*/ 690026 h 1584642"/>
                  <a:gd name="connsiteX12" fmla="*/ 0 w 1253503"/>
                  <a:gd name="connsiteY12" fmla="*/ 0 h 1584642"/>
                  <a:gd name="connsiteX0" fmla="*/ 0 w 1253503"/>
                  <a:gd name="connsiteY0" fmla="*/ 0 h 1584642"/>
                  <a:gd name="connsiteX1" fmla="*/ 1253503 w 1253503"/>
                  <a:gd name="connsiteY1" fmla="*/ 3666 h 1584642"/>
                  <a:gd name="connsiteX2" fmla="*/ 1251380 w 1253503"/>
                  <a:gd name="connsiteY2" fmla="*/ 1584642 h 1584642"/>
                  <a:gd name="connsiteX3" fmla="*/ 11301 w 1253503"/>
                  <a:gd name="connsiteY3" fmla="*/ 1583711 h 1584642"/>
                  <a:gd name="connsiteX4" fmla="*/ 7931 w 1253503"/>
                  <a:gd name="connsiteY4" fmla="*/ 885061 h 1584642"/>
                  <a:gd name="connsiteX5" fmla="*/ 113994 w 1253503"/>
                  <a:gd name="connsiteY5" fmla="*/ 885626 h 1584642"/>
                  <a:gd name="connsiteX6" fmla="*/ 112840 w 1253503"/>
                  <a:gd name="connsiteY6" fmla="*/ 1301404 h 1584642"/>
                  <a:gd name="connsiteX7" fmla="*/ 985521 w 1253503"/>
                  <a:gd name="connsiteY7" fmla="*/ 1309421 h 1584642"/>
                  <a:gd name="connsiteX8" fmla="*/ 985521 w 1253503"/>
                  <a:gd name="connsiteY8" fmla="*/ 277350 h 1584642"/>
                  <a:gd name="connsiteX9" fmla="*/ 106068 w 1253503"/>
                  <a:gd name="connsiteY9" fmla="*/ 272794 h 1584642"/>
                  <a:gd name="connsiteX10" fmla="*/ 106068 w 1253503"/>
                  <a:gd name="connsiteY10" fmla="*/ 689136 h 1584642"/>
                  <a:gd name="connsiteX11" fmla="*/ 7591 w 1253503"/>
                  <a:gd name="connsiteY11" fmla="*/ 690026 h 1584642"/>
                  <a:gd name="connsiteX12" fmla="*/ 0 w 1253503"/>
                  <a:gd name="connsiteY12" fmla="*/ 0 h 1584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53503" h="1584642">
                    <a:moveTo>
                      <a:pt x="0" y="0"/>
                    </a:moveTo>
                    <a:lnTo>
                      <a:pt x="1253503" y="3666"/>
                    </a:lnTo>
                    <a:cubicBezTo>
                      <a:pt x="1253503" y="511666"/>
                      <a:pt x="1251380" y="1076642"/>
                      <a:pt x="1251380" y="1584642"/>
                    </a:cubicBezTo>
                    <a:lnTo>
                      <a:pt x="11301" y="1583711"/>
                    </a:lnTo>
                    <a:cubicBezTo>
                      <a:pt x="12110" y="1407248"/>
                      <a:pt x="6158" y="1055234"/>
                      <a:pt x="7931" y="885061"/>
                    </a:cubicBezTo>
                    <a:cubicBezTo>
                      <a:pt x="54497" y="887144"/>
                      <a:pt x="62628" y="884726"/>
                      <a:pt x="113994" y="885626"/>
                    </a:cubicBezTo>
                    <a:cubicBezTo>
                      <a:pt x="115303" y="993114"/>
                      <a:pt x="114285" y="1130575"/>
                      <a:pt x="112840" y="1301404"/>
                    </a:cubicBezTo>
                    <a:lnTo>
                      <a:pt x="985521" y="1309421"/>
                    </a:lnTo>
                    <a:cubicBezTo>
                      <a:pt x="983312" y="986951"/>
                      <a:pt x="987730" y="599820"/>
                      <a:pt x="985521" y="277350"/>
                    </a:cubicBezTo>
                    <a:lnTo>
                      <a:pt x="106068" y="272794"/>
                    </a:lnTo>
                    <a:cubicBezTo>
                      <a:pt x="106697" y="433265"/>
                      <a:pt x="108741" y="504627"/>
                      <a:pt x="106068" y="689136"/>
                    </a:cubicBezTo>
                    <a:lnTo>
                      <a:pt x="7591" y="690026"/>
                    </a:lnTo>
                    <a:cubicBezTo>
                      <a:pt x="5061" y="455936"/>
                      <a:pt x="2530" y="234090"/>
                      <a:pt x="0" y="0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0249352-12E6-431A-B1B5-7FC25163817E}"/>
                </a:ext>
              </a:extLst>
            </p:cNvPr>
            <p:cNvSpPr/>
            <p:nvPr/>
          </p:nvSpPr>
          <p:spPr>
            <a:xfrm>
              <a:off x="4647578" y="3580926"/>
              <a:ext cx="396044" cy="17856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429E4DA-26F5-44D9-8560-19435FA70CAD}"/>
                </a:ext>
              </a:extLst>
            </p:cNvPr>
            <p:cNvSpPr/>
            <p:nvPr/>
          </p:nvSpPr>
          <p:spPr>
            <a:xfrm>
              <a:off x="4439147" y="3881357"/>
              <a:ext cx="125055" cy="56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D92C86C-B45C-4024-A3A7-A4F9E543E3F4}"/>
                </a:ext>
              </a:extLst>
            </p:cNvPr>
            <p:cNvSpPr/>
            <p:nvPr/>
          </p:nvSpPr>
          <p:spPr>
            <a:xfrm>
              <a:off x="4815628" y="3314799"/>
              <a:ext cx="47961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Lead</a:t>
              </a:r>
              <a:endParaRPr lang="en-US" sz="1200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4C2BEC8-B856-4685-870B-7C9E187E8A3A}"/>
                </a:ext>
              </a:extLst>
            </p:cNvPr>
            <p:cNvSpPr/>
            <p:nvPr/>
          </p:nvSpPr>
          <p:spPr>
            <a:xfrm>
              <a:off x="5295246" y="4631923"/>
              <a:ext cx="72808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Graphite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E67D90C-23E9-4B2B-A6CA-D8CDB026B9FD}"/>
                </a:ext>
              </a:extLst>
            </p:cNvPr>
            <p:cNvSpPr/>
            <p:nvPr/>
          </p:nvSpPr>
          <p:spPr>
            <a:xfrm>
              <a:off x="4394277" y="3034922"/>
              <a:ext cx="12986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Neutron absorber</a:t>
              </a: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22C5CA6-5891-4A20-8C61-0B4C802FA6E8}"/>
                </a:ext>
              </a:extLst>
            </p:cNvPr>
            <p:cNvSpPr/>
            <p:nvPr/>
          </p:nvSpPr>
          <p:spPr>
            <a:xfrm>
              <a:off x="4900612" y="3660552"/>
              <a:ext cx="720749" cy="1052768"/>
            </a:xfrm>
            <a:custGeom>
              <a:avLst/>
              <a:gdLst>
                <a:gd name="connsiteX0" fmla="*/ 0 w 792957"/>
                <a:gd name="connsiteY0" fmla="*/ 0 h 235744"/>
                <a:gd name="connsiteX1" fmla="*/ 792957 w 792957"/>
                <a:gd name="connsiteY1" fmla="*/ 235744 h 235744"/>
                <a:gd name="connsiteX0" fmla="*/ 0 w 792957"/>
                <a:gd name="connsiteY0" fmla="*/ 0 h 324694"/>
                <a:gd name="connsiteX1" fmla="*/ 490329 w 792957"/>
                <a:gd name="connsiteY1" fmla="*/ 324694 h 324694"/>
                <a:gd name="connsiteX2" fmla="*/ 792957 w 792957"/>
                <a:gd name="connsiteY2" fmla="*/ 235744 h 324694"/>
                <a:gd name="connsiteX0" fmla="*/ 0 w 792957"/>
                <a:gd name="connsiteY0" fmla="*/ 0 h 235744"/>
                <a:gd name="connsiteX1" fmla="*/ 507044 w 792957"/>
                <a:gd name="connsiteY1" fmla="*/ 40587 h 235744"/>
                <a:gd name="connsiteX2" fmla="*/ 792957 w 792957"/>
                <a:gd name="connsiteY2" fmla="*/ 235744 h 235744"/>
                <a:gd name="connsiteX0" fmla="*/ 0 w 792957"/>
                <a:gd name="connsiteY0" fmla="*/ 21074 h 256818"/>
                <a:gd name="connsiteX1" fmla="*/ 507044 w 792957"/>
                <a:gd name="connsiteY1" fmla="*/ 61661 h 256818"/>
                <a:gd name="connsiteX2" fmla="*/ 792957 w 792957"/>
                <a:gd name="connsiteY2" fmla="*/ 256818 h 256818"/>
                <a:gd name="connsiteX0" fmla="*/ 0 w 792957"/>
                <a:gd name="connsiteY0" fmla="*/ 28299 h 264043"/>
                <a:gd name="connsiteX1" fmla="*/ 507044 w 792957"/>
                <a:gd name="connsiteY1" fmla="*/ 68886 h 264043"/>
                <a:gd name="connsiteX2" fmla="*/ 792957 w 792957"/>
                <a:gd name="connsiteY2" fmla="*/ 264043 h 264043"/>
                <a:gd name="connsiteX0" fmla="*/ 0 w 792957"/>
                <a:gd name="connsiteY0" fmla="*/ 28299 h 264043"/>
                <a:gd name="connsiteX1" fmla="*/ 507044 w 792957"/>
                <a:gd name="connsiteY1" fmla="*/ 68886 h 264043"/>
                <a:gd name="connsiteX2" fmla="*/ 792957 w 792957"/>
                <a:gd name="connsiteY2" fmla="*/ 264043 h 264043"/>
                <a:gd name="connsiteX0" fmla="*/ 0 w 792957"/>
                <a:gd name="connsiteY0" fmla="*/ 25891 h 261635"/>
                <a:gd name="connsiteX1" fmla="*/ 423465 w 792957"/>
                <a:gd name="connsiteY1" fmla="*/ 74596 h 261635"/>
                <a:gd name="connsiteX2" fmla="*/ 792957 w 792957"/>
                <a:gd name="connsiteY2" fmla="*/ 261635 h 261635"/>
                <a:gd name="connsiteX0" fmla="*/ 0 w 792957"/>
                <a:gd name="connsiteY0" fmla="*/ 23387 h 259131"/>
                <a:gd name="connsiteX1" fmla="*/ 423465 w 792957"/>
                <a:gd name="connsiteY1" fmla="*/ 72092 h 259131"/>
                <a:gd name="connsiteX2" fmla="*/ 792957 w 792957"/>
                <a:gd name="connsiteY2" fmla="*/ 259131 h 259131"/>
                <a:gd name="connsiteX0" fmla="*/ 0 w 800108"/>
                <a:gd name="connsiteY0" fmla="*/ 19846 h 272534"/>
                <a:gd name="connsiteX1" fmla="*/ 430616 w 800108"/>
                <a:gd name="connsiteY1" fmla="*/ 85495 h 272534"/>
                <a:gd name="connsiteX2" fmla="*/ 800108 w 800108"/>
                <a:gd name="connsiteY2" fmla="*/ 272534 h 272534"/>
                <a:gd name="connsiteX0" fmla="*/ 0 w 800108"/>
                <a:gd name="connsiteY0" fmla="*/ 0 h 252688"/>
                <a:gd name="connsiteX1" fmla="*/ 430616 w 800108"/>
                <a:gd name="connsiteY1" fmla="*/ 65649 h 252688"/>
                <a:gd name="connsiteX2" fmla="*/ 800108 w 800108"/>
                <a:gd name="connsiteY2" fmla="*/ 252688 h 252688"/>
                <a:gd name="connsiteX0" fmla="*/ 0 w 800108"/>
                <a:gd name="connsiteY0" fmla="*/ 0 h 252688"/>
                <a:gd name="connsiteX1" fmla="*/ 430616 w 800108"/>
                <a:gd name="connsiteY1" fmla="*/ 65649 h 252688"/>
                <a:gd name="connsiteX2" fmla="*/ 800108 w 800108"/>
                <a:gd name="connsiteY2" fmla="*/ 252688 h 252688"/>
                <a:gd name="connsiteX0" fmla="*/ 0 w 800108"/>
                <a:gd name="connsiteY0" fmla="*/ 0 h 252688"/>
                <a:gd name="connsiteX1" fmla="*/ 430616 w 800108"/>
                <a:gd name="connsiteY1" fmla="*/ 65649 h 252688"/>
                <a:gd name="connsiteX2" fmla="*/ 800108 w 800108"/>
                <a:gd name="connsiteY2" fmla="*/ 252688 h 252688"/>
                <a:gd name="connsiteX0" fmla="*/ 0 w 800108"/>
                <a:gd name="connsiteY0" fmla="*/ 0 h 252688"/>
                <a:gd name="connsiteX1" fmla="*/ 430616 w 800108"/>
                <a:gd name="connsiteY1" fmla="*/ 65649 h 252688"/>
                <a:gd name="connsiteX2" fmla="*/ 800108 w 800108"/>
                <a:gd name="connsiteY2" fmla="*/ 252688 h 252688"/>
                <a:gd name="connsiteX0" fmla="*/ 0 w 800108"/>
                <a:gd name="connsiteY0" fmla="*/ 0 h 252688"/>
                <a:gd name="connsiteX1" fmla="*/ 430616 w 800108"/>
                <a:gd name="connsiteY1" fmla="*/ 65649 h 252688"/>
                <a:gd name="connsiteX2" fmla="*/ 800108 w 800108"/>
                <a:gd name="connsiteY2" fmla="*/ 252688 h 252688"/>
                <a:gd name="connsiteX0" fmla="*/ 0 w 800108"/>
                <a:gd name="connsiteY0" fmla="*/ 0 h 252688"/>
                <a:gd name="connsiteX1" fmla="*/ 580780 w 800108"/>
                <a:gd name="connsiteY1" fmla="*/ 67532 h 252688"/>
                <a:gd name="connsiteX2" fmla="*/ 800108 w 800108"/>
                <a:gd name="connsiteY2" fmla="*/ 252688 h 252688"/>
                <a:gd name="connsiteX0" fmla="*/ 0 w 800108"/>
                <a:gd name="connsiteY0" fmla="*/ 0 h 252688"/>
                <a:gd name="connsiteX1" fmla="*/ 580780 w 800108"/>
                <a:gd name="connsiteY1" fmla="*/ 67532 h 252688"/>
                <a:gd name="connsiteX2" fmla="*/ 800108 w 800108"/>
                <a:gd name="connsiteY2" fmla="*/ 252688 h 252688"/>
                <a:gd name="connsiteX0" fmla="*/ 0 w 800108"/>
                <a:gd name="connsiteY0" fmla="*/ 0 h 252688"/>
                <a:gd name="connsiteX1" fmla="*/ 580780 w 800108"/>
                <a:gd name="connsiteY1" fmla="*/ 67532 h 252688"/>
                <a:gd name="connsiteX2" fmla="*/ 571887 w 800108"/>
                <a:gd name="connsiteY2" fmla="*/ 192921 h 252688"/>
                <a:gd name="connsiteX3" fmla="*/ 800108 w 800108"/>
                <a:gd name="connsiteY3" fmla="*/ 252688 h 252688"/>
                <a:gd name="connsiteX0" fmla="*/ 0 w 800108"/>
                <a:gd name="connsiteY0" fmla="*/ 10754 h 263442"/>
                <a:gd name="connsiteX1" fmla="*/ 409163 w 800108"/>
                <a:gd name="connsiteY1" fmla="*/ 27454 h 263442"/>
                <a:gd name="connsiteX2" fmla="*/ 571887 w 800108"/>
                <a:gd name="connsiteY2" fmla="*/ 203675 h 263442"/>
                <a:gd name="connsiteX3" fmla="*/ 800108 w 800108"/>
                <a:gd name="connsiteY3" fmla="*/ 263442 h 263442"/>
                <a:gd name="connsiteX0" fmla="*/ 0 w 800108"/>
                <a:gd name="connsiteY0" fmla="*/ 0 h 252688"/>
                <a:gd name="connsiteX1" fmla="*/ 409163 w 800108"/>
                <a:gd name="connsiteY1" fmla="*/ 16700 h 252688"/>
                <a:gd name="connsiteX2" fmla="*/ 571887 w 800108"/>
                <a:gd name="connsiteY2" fmla="*/ 192921 h 252688"/>
                <a:gd name="connsiteX3" fmla="*/ 800108 w 800108"/>
                <a:gd name="connsiteY3" fmla="*/ 252688 h 252688"/>
                <a:gd name="connsiteX0" fmla="*/ 0 w 800108"/>
                <a:gd name="connsiteY0" fmla="*/ 0 h 252688"/>
                <a:gd name="connsiteX1" fmla="*/ 409163 w 800108"/>
                <a:gd name="connsiteY1" fmla="*/ 16700 h 252688"/>
                <a:gd name="connsiteX2" fmla="*/ 571887 w 800108"/>
                <a:gd name="connsiteY2" fmla="*/ 192921 h 252688"/>
                <a:gd name="connsiteX3" fmla="*/ 800108 w 800108"/>
                <a:gd name="connsiteY3" fmla="*/ 252688 h 252688"/>
                <a:gd name="connsiteX0" fmla="*/ 0 w 800108"/>
                <a:gd name="connsiteY0" fmla="*/ 0 h 252688"/>
                <a:gd name="connsiteX1" fmla="*/ 409163 w 800108"/>
                <a:gd name="connsiteY1" fmla="*/ 16700 h 252688"/>
                <a:gd name="connsiteX2" fmla="*/ 571887 w 800108"/>
                <a:gd name="connsiteY2" fmla="*/ 192921 h 252688"/>
                <a:gd name="connsiteX3" fmla="*/ 800108 w 800108"/>
                <a:gd name="connsiteY3" fmla="*/ 252688 h 252688"/>
                <a:gd name="connsiteX0" fmla="*/ 0 w 800108"/>
                <a:gd name="connsiteY0" fmla="*/ 282 h 252970"/>
                <a:gd name="connsiteX1" fmla="*/ 409163 w 800108"/>
                <a:gd name="connsiteY1" fmla="*/ 16982 h 252970"/>
                <a:gd name="connsiteX2" fmla="*/ 571887 w 800108"/>
                <a:gd name="connsiteY2" fmla="*/ 193203 h 252970"/>
                <a:gd name="connsiteX3" fmla="*/ 800108 w 800108"/>
                <a:gd name="connsiteY3" fmla="*/ 252970 h 252970"/>
                <a:gd name="connsiteX0" fmla="*/ 0 w 721451"/>
                <a:gd name="connsiteY0" fmla="*/ 282 h 277445"/>
                <a:gd name="connsiteX1" fmla="*/ 409163 w 721451"/>
                <a:gd name="connsiteY1" fmla="*/ 16982 h 277445"/>
                <a:gd name="connsiteX2" fmla="*/ 571887 w 721451"/>
                <a:gd name="connsiteY2" fmla="*/ 193203 h 277445"/>
                <a:gd name="connsiteX3" fmla="*/ 721451 w 721451"/>
                <a:gd name="connsiteY3" fmla="*/ 277445 h 277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1451" h="277445">
                  <a:moveTo>
                    <a:pt x="0" y="282"/>
                  </a:moveTo>
                  <a:cubicBezTo>
                    <a:pt x="264295" y="1588"/>
                    <a:pt x="212661" y="-6302"/>
                    <a:pt x="409163" y="16982"/>
                  </a:cubicBezTo>
                  <a:cubicBezTo>
                    <a:pt x="558108" y="58549"/>
                    <a:pt x="535332" y="162344"/>
                    <a:pt x="571887" y="193203"/>
                  </a:cubicBezTo>
                  <a:cubicBezTo>
                    <a:pt x="608442" y="224062"/>
                    <a:pt x="701291" y="258071"/>
                    <a:pt x="721451" y="277445"/>
                  </a:cubicBezTo>
                </a:path>
              </a:pathLst>
            </a:custGeom>
            <a:noFill/>
            <a:ln w="63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Ammeter analog current gauge icon. Electrical measurement device  illustration. Ampere meter for electricity testing. 67898921 Vector Art at  Vecteezy">
              <a:extLst>
                <a:ext uri="{FF2B5EF4-FFF2-40B4-BE49-F238E27FC236}">
                  <a16:creationId xmlns:a16="http://schemas.microsoft.com/office/drawing/2014/main" id="{E5AD44E4-0DE9-4242-BF79-8E7732BB3A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9147" y="4381515"/>
              <a:ext cx="565801" cy="565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6CF4150-0559-4E02-90D2-6BF5CA5A411E}"/>
                </a:ext>
              </a:extLst>
            </p:cNvPr>
            <p:cNvSpPr/>
            <p:nvPr/>
          </p:nvSpPr>
          <p:spPr>
            <a:xfrm>
              <a:off x="4086181" y="3915428"/>
              <a:ext cx="535989" cy="860572"/>
            </a:xfrm>
            <a:custGeom>
              <a:avLst/>
              <a:gdLst>
                <a:gd name="connsiteX0" fmla="*/ 0 w 803404"/>
                <a:gd name="connsiteY0" fmla="*/ 200605 h 200605"/>
                <a:gd name="connsiteX1" fmla="*/ 785091 w 803404"/>
                <a:gd name="connsiteY1" fmla="*/ 15878 h 200605"/>
                <a:gd name="connsiteX2" fmla="*/ 477212 w 803404"/>
                <a:gd name="connsiteY2" fmla="*/ 22035 h 200605"/>
                <a:gd name="connsiteX0" fmla="*/ 0 w 537300"/>
                <a:gd name="connsiteY0" fmla="*/ 191936 h 191936"/>
                <a:gd name="connsiteX1" fmla="*/ 261697 w 537300"/>
                <a:gd name="connsiteY1" fmla="*/ 22603 h 191936"/>
                <a:gd name="connsiteX2" fmla="*/ 477212 w 537300"/>
                <a:gd name="connsiteY2" fmla="*/ 13366 h 191936"/>
                <a:gd name="connsiteX0" fmla="*/ 0 w 838694"/>
                <a:gd name="connsiteY0" fmla="*/ 190118 h 190118"/>
                <a:gd name="connsiteX1" fmla="*/ 261697 w 838694"/>
                <a:gd name="connsiteY1" fmla="*/ 20785 h 190118"/>
                <a:gd name="connsiteX2" fmla="*/ 800484 w 838694"/>
                <a:gd name="connsiteY2" fmla="*/ 14627 h 190118"/>
                <a:gd name="connsiteX0" fmla="*/ 0 w 800484"/>
                <a:gd name="connsiteY0" fmla="*/ 184006 h 184006"/>
                <a:gd name="connsiteX1" fmla="*/ 261697 w 800484"/>
                <a:gd name="connsiteY1" fmla="*/ 14673 h 184006"/>
                <a:gd name="connsiteX2" fmla="*/ 800484 w 800484"/>
                <a:gd name="connsiteY2" fmla="*/ 8515 h 184006"/>
                <a:gd name="connsiteX0" fmla="*/ 0 w 818957"/>
                <a:gd name="connsiteY0" fmla="*/ 188384 h 188384"/>
                <a:gd name="connsiteX1" fmla="*/ 261697 w 818957"/>
                <a:gd name="connsiteY1" fmla="*/ 19051 h 188384"/>
                <a:gd name="connsiteX2" fmla="*/ 818957 w 818957"/>
                <a:gd name="connsiteY2" fmla="*/ 3657 h 188384"/>
                <a:gd name="connsiteX0" fmla="*/ 0 w 818957"/>
                <a:gd name="connsiteY0" fmla="*/ 190050 h 190050"/>
                <a:gd name="connsiteX1" fmla="*/ 409478 w 818957"/>
                <a:gd name="connsiteY1" fmla="*/ 17638 h 190050"/>
                <a:gd name="connsiteX2" fmla="*/ 818957 w 818957"/>
                <a:gd name="connsiteY2" fmla="*/ 5323 h 190050"/>
                <a:gd name="connsiteX0" fmla="*/ 0 w 652703"/>
                <a:gd name="connsiteY0" fmla="*/ 196629 h 196629"/>
                <a:gd name="connsiteX1" fmla="*/ 243224 w 652703"/>
                <a:gd name="connsiteY1" fmla="*/ 18059 h 196629"/>
                <a:gd name="connsiteX2" fmla="*/ 652703 w 652703"/>
                <a:gd name="connsiteY2" fmla="*/ 5744 h 196629"/>
                <a:gd name="connsiteX0" fmla="*/ 0 w 652703"/>
                <a:gd name="connsiteY0" fmla="*/ 190885 h 190885"/>
                <a:gd name="connsiteX1" fmla="*/ 243224 w 652703"/>
                <a:gd name="connsiteY1" fmla="*/ 12315 h 190885"/>
                <a:gd name="connsiteX2" fmla="*/ 652703 w 652703"/>
                <a:gd name="connsiteY2" fmla="*/ 0 h 190885"/>
                <a:gd name="connsiteX0" fmla="*/ 0 w 732752"/>
                <a:gd name="connsiteY0" fmla="*/ 295515 h 295515"/>
                <a:gd name="connsiteX1" fmla="*/ 323273 w 732752"/>
                <a:gd name="connsiteY1" fmla="*/ 24581 h 295515"/>
                <a:gd name="connsiteX2" fmla="*/ 732752 w 732752"/>
                <a:gd name="connsiteY2" fmla="*/ 12266 h 295515"/>
                <a:gd name="connsiteX0" fmla="*/ 0 w 732752"/>
                <a:gd name="connsiteY0" fmla="*/ 285377 h 285377"/>
                <a:gd name="connsiteX1" fmla="*/ 323273 w 732752"/>
                <a:gd name="connsiteY1" fmla="*/ 14443 h 285377"/>
                <a:gd name="connsiteX2" fmla="*/ 732752 w 732752"/>
                <a:gd name="connsiteY2" fmla="*/ 2128 h 285377"/>
                <a:gd name="connsiteX0" fmla="*/ 0 w 732752"/>
                <a:gd name="connsiteY0" fmla="*/ 289189 h 289189"/>
                <a:gd name="connsiteX1" fmla="*/ 323273 w 732752"/>
                <a:gd name="connsiteY1" fmla="*/ 18255 h 289189"/>
                <a:gd name="connsiteX2" fmla="*/ 732752 w 732752"/>
                <a:gd name="connsiteY2" fmla="*/ 5940 h 289189"/>
                <a:gd name="connsiteX0" fmla="*/ 0 w 425570"/>
                <a:gd name="connsiteY0" fmla="*/ 1310140 h 1310140"/>
                <a:gd name="connsiteX1" fmla="*/ 16091 w 425570"/>
                <a:gd name="connsiteY1" fmla="*/ 96231 h 1310140"/>
                <a:gd name="connsiteX2" fmla="*/ 425570 w 425570"/>
                <a:gd name="connsiteY2" fmla="*/ 83916 h 1310140"/>
                <a:gd name="connsiteX0" fmla="*/ 188690 w 614260"/>
                <a:gd name="connsiteY0" fmla="*/ 1310140 h 1314298"/>
                <a:gd name="connsiteX1" fmla="*/ 204781 w 614260"/>
                <a:gd name="connsiteY1" fmla="*/ 96231 h 1314298"/>
                <a:gd name="connsiteX2" fmla="*/ 614260 w 614260"/>
                <a:gd name="connsiteY2" fmla="*/ 83916 h 1314298"/>
                <a:gd name="connsiteX0" fmla="*/ 279273 w 454812"/>
                <a:gd name="connsiteY0" fmla="*/ 1241100 h 1245463"/>
                <a:gd name="connsiteX1" fmla="*/ 45333 w 454812"/>
                <a:gd name="connsiteY1" fmla="*/ 91485 h 1245463"/>
                <a:gd name="connsiteX2" fmla="*/ 454812 w 454812"/>
                <a:gd name="connsiteY2" fmla="*/ 79170 h 1245463"/>
                <a:gd name="connsiteX0" fmla="*/ 422041 w 597580"/>
                <a:gd name="connsiteY0" fmla="*/ 1323507 h 1328745"/>
                <a:gd name="connsiteX1" fmla="*/ 188101 w 597580"/>
                <a:gd name="connsiteY1" fmla="*/ 173892 h 1328745"/>
                <a:gd name="connsiteX2" fmla="*/ 597580 w 597580"/>
                <a:gd name="connsiteY2" fmla="*/ 161577 h 1328745"/>
                <a:gd name="connsiteX0" fmla="*/ 343592 w 519131"/>
                <a:gd name="connsiteY0" fmla="*/ 1190753 h 1194707"/>
                <a:gd name="connsiteX1" fmla="*/ 109652 w 519131"/>
                <a:gd name="connsiteY1" fmla="*/ 41138 h 1194707"/>
                <a:gd name="connsiteX2" fmla="*/ 519131 w 519131"/>
                <a:gd name="connsiteY2" fmla="*/ 28823 h 1194707"/>
                <a:gd name="connsiteX0" fmla="*/ 343592 w 519131"/>
                <a:gd name="connsiteY0" fmla="*/ 1185269 h 1189223"/>
                <a:gd name="connsiteX1" fmla="*/ 109652 w 519131"/>
                <a:gd name="connsiteY1" fmla="*/ 35654 h 1189223"/>
                <a:gd name="connsiteX2" fmla="*/ 519131 w 519131"/>
                <a:gd name="connsiteY2" fmla="*/ 23339 h 1189223"/>
                <a:gd name="connsiteX0" fmla="*/ 497716 w 673255"/>
                <a:gd name="connsiteY0" fmla="*/ 1161930 h 1167744"/>
                <a:gd name="connsiteX1" fmla="*/ 63751 w 673255"/>
                <a:gd name="connsiteY1" fmla="*/ 398077 h 1167744"/>
                <a:gd name="connsiteX2" fmla="*/ 673255 w 673255"/>
                <a:gd name="connsiteY2" fmla="*/ 0 h 1167744"/>
                <a:gd name="connsiteX0" fmla="*/ 442242 w 617781"/>
                <a:gd name="connsiteY0" fmla="*/ 1161930 h 1169012"/>
                <a:gd name="connsiteX1" fmla="*/ 8277 w 617781"/>
                <a:gd name="connsiteY1" fmla="*/ 398077 h 1169012"/>
                <a:gd name="connsiteX2" fmla="*/ 617781 w 617781"/>
                <a:gd name="connsiteY2" fmla="*/ 0 h 1169012"/>
                <a:gd name="connsiteX0" fmla="*/ 462915 w 638454"/>
                <a:gd name="connsiteY0" fmla="*/ 1161930 h 1168730"/>
                <a:gd name="connsiteX1" fmla="*/ 28950 w 638454"/>
                <a:gd name="connsiteY1" fmla="*/ 398077 h 1168730"/>
                <a:gd name="connsiteX2" fmla="*/ 638454 w 638454"/>
                <a:gd name="connsiteY2" fmla="*/ 0 h 1168730"/>
                <a:gd name="connsiteX0" fmla="*/ 452109 w 627648"/>
                <a:gd name="connsiteY0" fmla="*/ 1161930 h 1168868"/>
                <a:gd name="connsiteX1" fmla="*/ 18144 w 627648"/>
                <a:gd name="connsiteY1" fmla="*/ 398077 h 1168868"/>
                <a:gd name="connsiteX2" fmla="*/ 627648 w 627648"/>
                <a:gd name="connsiteY2" fmla="*/ 0 h 1168868"/>
                <a:gd name="connsiteX0" fmla="*/ 468525 w 644064"/>
                <a:gd name="connsiteY0" fmla="*/ 1177548 h 1190708"/>
                <a:gd name="connsiteX1" fmla="*/ 34560 w 644064"/>
                <a:gd name="connsiteY1" fmla="*/ 413695 h 1190708"/>
                <a:gd name="connsiteX2" fmla="*/ 644064 w 644064"/>
                <a:gd name="connsiteY2" fmla="*/ 15618 h 1190708"/>
                <a:gd name="connsiteX0" fmla="*/ 521832 w 697371"/>
                <a:gd name="connsiteY0" fmla="*/ 1161930 h 1170103"/>
                <a:gd name="connsiteX1" fmla="*/ 87867 w 697371"/>
                <a:gd name="connsiteY1" fmla="*/ 398077 h 1170103"/>
                <a:gd name="connsiteX2" fmla="*/ 697371 w 697371"/>
                <a:gd name="connsiteY2" fmla="*/ 0 h 1170103"/>
                <a:gd name="connsiteX0" fmla="*/ 518736 w 694275"/>
                <a:gd name="connsiteY0" fmla="*/ 1161930 h 1161930"/>
                <a:gd name="connsiteX1" fmla="*/ 51005 w 694275"/>
                <a:gd name="connsiteY1" fmla="*/ 914002 h 1161930"/>
                <a:gd name="connsiteX2" fmla="*/ 84771 w 694275"/>
                <a:gd name="connsiteY2" fmla="*/ 398077 h 1161930"/>
                <a:gd name="connsiteX3" fmla="*/ 694275 w 694275"/>
                <a:gd name="connsiteY3" fmla="*/ 0 h 1161930"/>
                <a:gd name="connsiteX0" fmla="*/ 503857 w 679396"/>
                <a:gd name="connsiteY0" fmla="*/ 1161930 h 1161930"/>
                <a:gd name="connsiteX1" fmla="*/ 36126 w 679396"/>
                <a:gd name="connsiteY1" fmla="*/ 914002 h 1161930"/>
                <a:gd name="connsiteX2" fmla="*/ 112755 w 679396"/>
                <a:gd name="connsiteY2" fmla="*/ 133758 h 1161930"/>
                <a:gd name="connsiteX3" fmla="*/ 679396 w 679396"/>
                <a:gd name="connsiteY3" fmla="*/ 0 h 1161930"/>
                <a:gd name="connsiteX0" fmla="*/ 486283 w 661822"/>
                <a:gd name="connsiteY0" fmla="*/ 1161930 h 1161930"/>
                <a:gd name="connsiteX1" fmla="*/ 18552 w 661822"/>
                <a:gd name="connsiteY1" fmla="*/ 914002 h 1161930"/>
                <a:gd name="connsiteX2" fmla="*/ 168570 w 661822"/>
                <a:gd name="connsiteY2" fmla="*/ 535383 h 1161930"/>
                <a:gd name="connsiteX3" fmla="*/ 95181 w 661822"/>
                <a:gd name="connsiteY3" fmla="*/ 133758 h 1161930"/>
                <a:gd name="connsiteX4" fmla="*/ 661822 w 661822"/>
                <a:gd name="connsiteY4" fmla="*/ 0 h 1161930"/>
                <a:gd name="connsiteX0" fmla="*/ 492961 w 668500"/>
                <a:gd name="connsiteY0" fmla="*/ 1161930 h 1164744"/>
                <a:gd name="connsiteX1" fmla="*/ 18086 w 668500"/>
                <a:gd name="connsiteY1" fmla="*/ 1099739 h 1164744"/>
                <a:gd name="connsiteX2" fmla="*/ 175248 w 668500"/>
                <a:gd name="connsiteY2" fmla="*/ 535383 h 1164744"/>
                <a:gd name="connsiteX3" fmla="*/ 101859 w 668500"/>
                <a:gd name="connsiteY3" fmla="*/ 133758 h 1164744"/>
                <a:gd name="connsiteX4" fmla="*/ 668500 w 668500"/>
                <a:gd name="connsiteY4" fmla="*/ 0 h 1164744"/>
                <a:gd name="connsiteX0" fmla="*/ 552221 w 727760"/>
                <a:gd name="connsiteY0" fmla="*/ 1161930 h 1164744"/>
                <a:gd name="connsiteX1" fmla="*/ 77346 w 727760"/>
                <a:gd name="connsiteY1" fmla="*/ 1099739 h 1164744"/>
                <a:gd name="connsiteX2" fmla="*/ 5908 w 727760"/>
                <a:gd name="connsiteY2" fmla="*/ 692545 h 1164744"/>
                <a:gd name="connsiteX3" fmla="*/ 161119 w 727760"/>
                <a:gd name="connsiteY3" fmla="*/ 133758 h 1164744"/>
                <a:gd name="connsiteX4" fmla="*/ 727760 w 727760"/>
                <a:gd name="connsiteY4" fmla="*/ 0 h 1164744"/>
                <a:gd name="connsiteX0" fmla="*/ 552221 w 727760"/>
                <a:gd name="connsiteY0" fmla="*/ 1161930 h 1164744"/>
                <a:gd name="connsiteX1" fmla="*/ 77346 w 727760"/>
                <a:gd name="connsiteY1" fmla="*/ 1099739 h 1164744"/>
                <a:gd name="connsiteX2" fmla="*/ 5908 w 727760"/>
                <a:gd name="connsiteY2" fmla="*/ 692545 h 1164744"/>
                <a:gd name="connsiteX3" fmla="*/ 239700 w 727760"/>
                <a:gd name="connsiteY3" fmla="*/ 169477 h 1164744"/>
                <a:gd name="connsiteX4" fmla="*/ 727760 w 727760"/>
                <a:gd name="connsiteY4" fmla="*/ 0 h 116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7760" h="1164744">
                  <a:moveTo>
                    <a:pt x="552221" y="1161930"/>
                  </a:moveTo>
                  <a:cubicBezTo>
                    <a:pt x="474266" y="1120609"/>
                    <a:pt x="149674" y="1227048"/>
                    <a:pt x="77346" y="1099739"/>
                  </a:cubicBezTo>
                  <a:cubicBezTo>
                    <a:pt x="-5372" y="991743"/>
                    <a:pt x="-6863" y="822586"/>
                    <a:pt x="5908" y="692545"/>
                  </a:cubicBezTo>
                  <a:cubicBezTo>
                    <a:pt x="18679" y="562504"/>
                    <a:pt x="119391" y="284901"/>
                    <a:pt x="239700" y="169477"/>
                  </a:cubicBezTo>
                  <a:cubicBezTo>
                    <a:pt x="360009" y="54053"/>
                    <a:pt x="450772" y="12707"/>
                    <a:pt x="72776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2822C81-360C-4DF4-BBBA-387D9A718F40}"/>
              </a:ext>
            </a:extLst>
          </p:cNvPr>
          <p:cNvSpPr txBox="1"/>
          <p:nvPr/>
        </p:nvSpPr>
        <p:spPr>
          <a:xfrm>
            <a:off x="4733004" y="3343979"/>
            <a:ext cx="3546814" cy="1600438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Expected dark charges in the order of nC </a:t>
            </a:r>
            <a:endParaRPr lang="en-US" sz="1400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Faraday cups is the beam dump.</a:t>
            </a:r>
          </a:p>
          <a:p>
            <a:endParaRPr lang="en-US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Two Beam Dumps for 350 MeV (maximum) </a:t>
            </a:r>
            <a:b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to be designed by Radio Protection Group</a:t>
            </a:r>
            <a:b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endParaRPr lang="en-US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931160-A51C-4E67-9BD8-F0033449009B}"/>
              </a:ext>
            </a:extLst>
          </p:cNvPr>
          <p:cNvGrpSpPr/>
          <p:nvPr/>
        </p:nvGrpSpPr>
        <p:grpSpPr>
          <a:xfrm>
            <a:off x="287524" y="877280"/>
            <a:ext cx="3629618" cy="1874165"/>
            <a:chOff x="287524" y="877280"/>
            <a:chExt cx="3629618" cy="187416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733238-C608-4AEB-8E75-A9A7DB1D9B53}"/>
                </a:ext>
              </a:extLst>
            </p:cNvPr>
            <p:cNvSpPr/>
            <p:nvPr/>
          </p:nvSpPr>
          <p:spPr>
            <a:xfrm>
              <a:off x="287524" y="877280"/>
              <a:ext cx="3629618" cy="18741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5FDF722-D831-4356-9F2F-907814D23713}"/>
                </a:ext>
              </a:extLst>
            </p:cNvPr>
            <p:cNvGrpSpPr/>
            <p:nvPr/>
          </p:nvGrpSpPr>
          <p:grpSpPr>
            <a:xfrm>
              <a:off x="499378" y="921410"/>
              <a:ext cx="3165800" cy="1573850"/>
              <a:chOff x="361407" y="637618"/>
              <a:chExt cx="3165800" cy="1573850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22AD4021-7E39-4774-9EDD-60BF70EE6313}"/>
                  </a:ext>
                </a:extLst>
              </p:cNvPr>
              <p:cNvGrpSpPr/>
              <p:nvPr/>
            </p:nvGrpSpPr>
            <p:grpSpPr>
              <a:xfrm>
                <a:off x="399606" y="637618"/>
                <a:ext cx="3127601" cy="1570476"/>
                <a:chOff x="3041997" y="3181536"/>
                <a:chExt cx="3237257" cy="1602655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DAABD8AA-EBB5-411F-9BDC-70A9484910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041997" y="3181536"/>
                  <a:ext cx="3237257" cy="1530229"/>
                </a:xfrm>
                <a:prstGeom prst="rect">
                  <a:avLst/>
                </a:prstGeom>
                <a:noFill/>
              </p:spPr>
            </p:pic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005192A9-42D6-4614-B5AF-26A29A914F87}"/>
                    </a:ext>
                  </a:extLst>
                </p:cNvPr>
                <p:cNvSpPr/>
                <p:nvPr/>
              </p:nvSpPr>
              <p:spPr>
                <a:xfrm>
                  <a:off x="5921372" y="3349609"/>
                  <a:ext cx="357882" cy="1434582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2FD4EB1-6CDA-4D5F-A9FB-A9685B3D3219}"/>
                  </a:ext>
                </a:extLst>
              </p:cNvPr>
              <p:cNvSpPr/>
              <p:nvPr/>
            </p:nvSpPr>
            <p:spPr>
              <a:xfrm>
                <a:off x="361407" y="805690"/>
                <a:ext cx="365793" cy="140577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6102939-7E10-472C-9307-B26E4F723376}"/>
              </a:ext>
            </a:extLst>
          </p:cNvPr>
          <p:cNvSpPr txBox="1"/>
          <p:nvPr/>
        </p:nvSpPr>
        <p:spPr>
          <a:xfrm>
            <a:off x="864182" y="3343067"/>
            <a:ext cx="3371899" cy="523220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screen may complement the diagnostics in Phase 0.</a:t>
            </a:r>
            <a:endParaRPr lang="en-US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01429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CBE5F-E0D5-43A9-B5FF-497F142B9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PHASES 1 &amp;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741642-6656-4AD0-988B-C38B2E28C8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BFB5C6-B6BD-4BB3-A906-07EA3E15F38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COLD Review Panel  –  21</a:t>
            </a:r>
            <a:r>
              <a:rPr lang="en-US" baseline="30000" dirty="0"/>
              <a:t>st</a:t>
            </a:r>
            <a:r>
              <a:rPr lang="en-US" dirty="0"/>
              <a:t>  April 2026  –  Friederike Ewald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0CC3707-3260-4A45-9937-4CAF1E1F864E}"/>
              </a:ext>
            </a:extLst>
          </p:cNvPr>
          <p:cNvGrpSpPr/>
          <p:nvPr/>
        </p:nvGrpSpPr>
        <p:grpSpPr>
          <a:xfrm>
            <a:off x="123610" y="2283883"/>
            <a:ext cx="8856984" cy="2888145"/>
            <a:chOff x="143508" y="2173424"/>
            <a:chExt cx="8856984" cy="288814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7D3B50-34D0-4174-A6EA-D3E6D25186D2}"/>
                </a:ext>
              </a:extLst>
            </p:cNvPr>
            <p:cNvSpPr/>
            <p:nvPr/>
          </p:nvSpPr>
          <p:spPr>
            <a:xfrm>
              <a:off x="143508" y="2173424"/>
              <a:ext cx="8856984" cy="28881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855784E-5801-45F7-9BFE-983178EF2C93}"/>
                </a:ext>
              </a:extLst>
            </p:cNvPr>
            <p:cNvGrpSpPr/>
            <p:nvPr/>
          </p:nvGrpSpPr>
          <p:grpSpPr>
            <a:xfrm>
              <a:off x="339607" y="2275577"/>
              <a:ext cx="8464786" cy="2785992"/>
              <a:chOff x="460439" y="1118792"/>
              <a:chExt cx="8464786" cy="2785992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2EE2829-712F-4703-98B2-27CA800322DC}"/>
                  </a:ext>
                </a:extLst>
              </p:cNvPr>
              <p:cNvSpPr/>
              <p:nvPr/>
            </p:nvSpPr>
            <p:spPr>
              <a:xfrm>
                <a:off x="1385966" y="2038857"/>
                <a:ext cx="1260140" cy="108012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D88C0D5D-0814-45D5-A82C-0854371FD6B9}"/>
                  </a:ext>
                </a:extLst>
              </p:cNvPr>
              <p:cNvSpPr/>
              <p:nvPr/>
            </p:nvSpPr>
            <p:spPr>
              <a:xfrm>
                <a:off x="4061399" y="2038857"/>
                <a:ext cx="521495" cy="108012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3367C3CA-9186-4D7A-A68E-4988571B4C03}"/>
                  </a:ext>
                </a:extLst>
              </p:cNvPr>
              <p:cNvSpPr/>
              <p:nvPr/>
            </p:nvSpPr>
            <p:spPr>
              <a:xfrm>
                <a:off x="6440556" y="2038857"/>
                <a:ext cx="834887" cy="108012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8E55AD5-7C8C-4697-9A4E-547F9E70DF05}"/>
                  </a:ext>
                </a:extLst>
              </p:cNvPr>
              <p:cNvSpPr/>
              <p:nvPr/>
            </p:nvSpPr>
            <p:spPr>
              <a:xfrm>
                <a:off x="7299297" y="1138757"/>
                <a:ext cx="1513223" cy="198022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D1280333-76C6-4473-8E17-537018693D83}"/>
                  </a:ext>
                </a:extLst>
              </p:cNvPr>
              <p:cNvSpPr/>
              <p:nvPr/>
            </p:nvSpPr>
            <p:spPr>
              <a:xfrm>
                <a:off x="5995283" y="1588807"/>
                <a:ext cx="397565" cy="2070230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DD34BE23-8E51-4502-8C7B-9A0689F706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60439" y="1118792"/>
                <a:ext cx="8464786" cy="2785992"/>
              </a:xfrm>
              <a:prstGeom prst="rect">
                <a:avLst/>
              </a:prstGeom>
            </p:spPr>
          </p:pic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222B886-17E6-42E5-B5EC-DEE77A2969CD}"/>
              </a:ext>
            </a:extLst>
          </p:cNvPr>
          <p:cNvSpPr txBox="1"/>
          <p:nvPr/>
        </p:nvSpPr>
        <p:spPr>
          <a:xfrm>
            <a:off x="669380" y="679057"/>
            <a:ext cx="7445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 1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b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 gun and the diagnostics &amp; dump section will be installed, leaving space for the installation of a shorter accelerating structure in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 2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sz="1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standard diagnostics for phase 1 and 2 are essentially the same.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F45256-9FED-47E8-AE4D-6078A77BE329}"/>
              </a:ext>
            </a:extLst>
          </p:cNvPr>
          <p:cNvSpPr/>
          <p:nvPr/>
        </p:nvSpPr>
        <p:spPr>
          <a:xfrm>
            <a:off x="6046426" y="1423913"/>
            <a:ext cx="2556284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lvl="0"/>
            <a:r>
              <a:rPr lang="en-US" sz="1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 2:</a:t>
            </a:r>
          </a:p>
          <a:p>
            <a:pPr lvl="0"/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RF-deflector for longitudinal profile; depending on budget</a:t>
            </a:r>
            <a:endParaRPr lang="en-US" sz="1200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93221E6-3D79-47FB-8387-303F0DBE0796}"/>
              </a:ext>
            </a:extLst>
          </p:cNvPr>
          <p:cNvCxnSpPr>
            <a:cxnSpLocks/>
          </p:cNvCxnSpPr>
          <p:nvPr/>
        </p:nvCxnSpPr>
        <p:spPr>
          <a:xfrm flipH="1">
            <a:off x="6057900" y="2063679"/>
            <a:ext cx="314301" cy="758102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215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9CDB5-FE77-4470-BFAB-40178AEB1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196" y="126000"/>
            <a:ext cx="8236800" cy="4968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PHASE 1</a:t>
            </a:r>
            <a:r>
              <a:rPr lang="en-US" dirty="0"/>
              <a:t> – Installation and Commissioning of Photo Gun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RF-Gun Diagnostics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A55741-6EF2-4AB8-9F38-71D83013DD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13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D5B6F7-4BA7-46D5-A4A0-FF178DB897E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COLD Review Panel  –  21</a:t>
            </a:r>
            <a:r>
              <a:rPr lang="en-US" baseline="30000" dirty="0"/>
              <a:t>st</a:t>
            </a:r>
            <a:r>
              <a:rPr lang="en-US" dirty="0"/>
              <a:t>  April 2026  –  Friederike Ewald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359D5C5-9661-4008-8C14-64BBCDEBF9B9}"/>
              </a:ext>
            </a:extLst>
          </p:cNvPr>
          <p:cNvGrpSpPr/>
          <p:nvPr/>
        </p:nvGrpSpPr>
        <p:grpSpPr>
          <a:xfrm>
            <a:off x="373155" y="1289260"/>
            <a:ext cx="5170954" cy="3563050"/>
            <a:chOff x="727200" y="973292"/>
            <a:chExt cx="5170954" cy="35630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1E5E994-5641-4714-ABFB-FE44DDA2F1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68" b="38018"/>
            <a:stretch/>
          </p:blipFill>
          <p:spPr>
            <a:xfrm>
              <a:off x="727200" y="1864384"/>
              <a:ext cx="4458105" cy="2671958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37D58DA-B138-4085-A09B-93FD3C76FFA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93270" y="3168906"/>
              <a:ext cx="162606" cy="33437"/>
            </a:xfrm>
            <a:prstGeom prst="straightConnector1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EBE740F-061D-4522-95C4-615AC987C16E}"/>
                </a:ext>
              </a:extLst>
            </p:cNvPr>
            <p:cNvSpPr txBox="1"/>
            <p:nvPr/>
          </p:nvSpPr>
          <p:spPr>
            <a:xfrm>
              <a:off x="944778" y="1540007"/>
              <a:ext cx="9635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Photo Gun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EC0569-B8EF-42E2-A124-1F01F4268443}"/>
                </a:ext>
              </a:extLst>
            </p:cNvPr>
            <p:cNvSpPr txBox="1"/>
            <p:nvPr/>
          </p:nvSpPr>
          <p:spPr>
            <a:xfrm>
              <a:off x="1973509" y="1318090"/>
              <a:ext cx="8178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Solenoid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87B2D37-22ED-4350-9454-4EEA9E16429B}"/>
                </a:ext>
              </a:extLst>
            </p:cNvPr>
            <p:cNvSpPr txBox="1"/>
            <p:nvPr/>
          </p:nvSpPr>
          <p:spPr>
            <a:xfrm>
              <a:off x="3200289" y="1458346"/>
              <a:ext cx="7173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Steerer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14E1E69-46D3-4266-8F73-1FA8A75E0B5A}"/>
                </a:ext>
              </a:extLst>
            </p:cNvPr>
            <p:cNvSpPr txBox="1"/>
            <p:nvPr/>
          </p:nvSpPr>
          <p:spPr>
            <a:xfrm>
              <a:off x="4243855" y="1265265"/>
              <a:ext cx="16542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Current transformer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A17EE8-1C0E-4C27-B433-698AFA295A40}"/>
                </a:ext>
              </a:extLst>
            </p:cNvPr>
            <p:cNvSpPr txBox="1"/>
            <p:nvPr/>
          </p:nvSpPr>
          <p:spPr>
            <a:xfrm rot="20093830">
              <a:off x="1827730" y="3798310"/>
              <a:ext cx="569387" cy="30777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Laser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D14E34C-60A4-46D0-8CA4-1CEE221E2EB4}"/>
                </a:ext>
              </a:extLst>
            </p:cNvPr>
            <p:cNvSpPr txBox="1"/>
            <p:nvPr/>
          </p:nvSpPr>
          <p:spPr>
            <a:xfrm>
              <a:off x="3714543" y="1253082"/>
              <a:ext cx="5293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BPM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E70A816-FC8E-438B-8BA0-01FE54A10C40}"/>
                </a:ext>
              </a:extLst>
            </p:cNvPr>
            <p:cNvSpPr txBox="1"/>
            <p:nvPr/>
          </p:nvSpPr>
          <p:spPr>
            <a:xfrm>
              <a:off x="2374614" y="973292"/>
              <a:ext cx="13058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Screen monitor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BE6E5EA-4A58-442B-B5DA-2CABB23E864D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1426577" y="1847784"/>
              <a:ext cx="232820" cy="494313"/>
            </a:xfrm>
            <a:prstGeom prst="straightConnector1">
              <a:avLst/>
            </a:prstGeom>
            <a:ln w="19050">
              <a:solidFill>
                <a:schemeClr val="accent3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AF4CC49-FD7A-47C5-935D-0F836E89D121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>
              <a:off x="2382436" y="1625867"/>
              <a:ext cx="53077" cy="1033712"/>
            </a:xfrm>
            <a:prstGeom prst="straightConnector1">
              <a:avLst/>
            </a:prstGeom>
            <a:ln w="19050">
              <a:solidFill>
                <a:schemeClr val="accent3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B401A4C-EC08-45DF-8B1F-A0B6BDAD158E}"/>
                </a:ext>
              </a:extLst>
            </p:cNvPr>
            <p:cNvCxnSpPr>
              <a:cxnSpLocks/>
            </p:cNvCxnSpPr>
            <p:nvPr/>
          </p:nvCxnSpPr>
          <p:spPr>
            <a:xfrm>
              <a:off x="3027549" y="1265265"/>
              <a:ext cx="174463" cy="720541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E0DE8AE-1548-4925-BC5A-DA48C8CBEA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14137" y="1589642"/>
              <a:ext cx="701902" cy="1595982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E2196C1-A0AB-463A-9C42-50B0C54DA5E6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 flipH="1">
              <a:off x="3760274" y="1560859"/>
              <a:ext cx="218925" cy="1608047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FBF88F5-2819-48D5-8BE8-1156893ADD75}"/>
                </a:ext>
              </a:extLst>
            </p:cNvPr>
            <p:cNvCxnSpPr>
              <a:cxnSpLocks/>
            </p:cNvCxnSpPr>
            <p:nvPr/>
          </p:nvCxnSpPr>
          <p:spPr>
            <a:xfrm>
              <a:off x="3526622" y="1703067"/>
              <a:ext cx="83843" cy="1285208"/>
            </a:xfrm>
            <a:prstGeom prst="straightConnector1">
              <a:avLst/>
            </a:prstGeom>
            <a:ln w="19050">
              <a:solidFill>
                <a:schemeClr val="accent3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554DFC4-5289-4FF8-9B97-F992106B11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3608" y="3202343"/>
              <a:ext cx="2412268" cy="1152127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4A74563B-B07D-4798-9D09-4F0D2393D4FE}"/>
              </a:ext>
            </a:extLst>
          </p:cNvPr>
          <p:cNvSpPr txBox="1"/>
          <p:nvPr/>
        </p:nvSpPr>
        <p:spPr>
          <a:xfrm>
            <a:off x="369422" y="876789"/>
            <a:ext cx="2838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3D-view of Gun Section (from INFN):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820D6EC-9381-4077-A527-5F8A91E6457A}"/>
              </a:ext>
            </a:extLst>
          </p:cNvPr>
          <p:cNvGrpSpPr/>
          <p:nvPr/>
        </p:nvGrpSpPr>
        <p:grpSpPr>
          <a:xfrm>
            <a:off x="5112060" y="2439490"/>
            <a:ext cx="3862246" cy="2088809"/>
            <a:chOff x="5112060" y="2439490"/>
            <a:chExt cx="3862246" cy="208880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DCAA9C3-5E5A-46D7-B75B-7E4B37D2E985}"/>
                </a:ext>
              </a:extLst>
            </p:cNvPr>
            <p:cNvSpPr/>
            <p:nvPr/>
          </p:nvSpPr>
          <p:spPr>
            <a:xfrm>
              <a:off x="5112060" y="2439490"/>
              <a:ext cx="3862246" cy="20888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43F4E96D-4C58-4BD9-9E1E-FDE2FD256C18}"/>
                </a:ext>
              </a:extLst>
            </p:cNvPr>
            <p:cNvGrpSpPr/>
            <p:nvPr/>
          </p:nvGrpSpPr>
          <p:grpSpPr>
            <a:xfrm>
              <a:off x="5259935" y="2741251"/>
              <a:ext cx="3714371" cy="1684489"/>
              <a:chOff x="5259935" y="2741251"/>
              <a:chExt cx="3714371" cy="1684489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C7ECF091-244C-4DEB-8C0D-754DD5D63E02}"/>
                  </a:ext>
                </a:extLst>
              </p:cNvPr>
              <p:cNvSpPr/>
              <p:nvPr/>
            </p:nvSpPr>
            <p:spPr>
              <a:xfrm>
                <a:off x="6325257" y="2741251"/>
                <a:ext cx="1449874" cy="122663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EDB9BAFD-D92F-41D9-AF40-103E554754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59935" y="2841009"/>
                <a:ext cx="3714371" cy="158473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93524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E256AC0-816F-405C-BBF0-61262DE5929A}"/>
              </a:ext>
            </a:extLst>
          </p:cNvPr>
          <p:cNvGrpSpPr/>
          <p:nvPr/>
        </p:nvGrpSpPr>
        <p:grpSpPr>
          <a:xfrm>
            <a:off x="1324053" y="1774994"/>
            <a:ext cx="6270367" cy="2413437"/>
            <a:chOff x="837734" y="2798718"/>
            <a:chExt cx="6270367" cy="241343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1FA6862-C000-41F8-A5E9-C08DB1868B2D}"/>
                </a:ext>
              </a:extLst>
            </p:cNvPr>
            <p:cNvSpPr/>
            <p:nvPr/>
          </p:nvSpPr>
          <p:spPr>
            <a:xfrm>
              <a:off x="837734" y="2812450"/>
              <a:ext cx="6270367" cy="23997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2E1B45A-3E8C-422C-A1CF-FCDD9CB073A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53555" y="2798718"/>
              <a:ext cx="6254546" cy="2399704"/>
              <a:chOff x="657339" y="1676977"/>
              <a:chExt cx="7829321" cy="300390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9F8783D-A12C-4699-AB1C-5A49FB02533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57339" y="1676977"/>
                <a:ext cx="7829321" cy="3003903"/>
                <a:chOff x="91051" y="1138279"/>
                <a:chExt cx="8961897" cy="3438442"/>
              </a:xfrm>
              <a:noFill/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CDC61562-55CD-4E08-A97A-261B1A50E9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91051" y="1138279"/>
                  <a:ext cx="8961897" cy="3438442"/>
                </a:xfrm>
                <a:prstGeom prst="rect">
                  <a:avLst/>
                </a:prstGeom>
                <a:grpFill/>
              </p:spPr>
            </p:pic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AC87EE0D-93AB-4F55-99DB-D5A025231470}"/>
                    </a:ext>
                  </a:extLst>
                </p:cNvPr>
                <p:cNvSpPr/>
                <p:nvPr/>
              </p:nvSpPr>
              <p:spPr>
                <a:xfrm>
                  <a:off x="2365876" y="2548542"/>
                  <a:ext cx="699539" cy="1196144"/>
                </a:xfrm>
                <a:prstGeom prst="rect">
                  <a:avLst/>
                </a:prstGeom>
                <a:grpFill/>
                <a:ln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DC00A3CD-EF28-4AA5-95E4-42FCDFE1952D}"/>
                    </a:ext>
                  </a:extLst>
                </p:cNvPr>
                <p:cNvSpPr/>
                <p:nvPr/>
              </p:nvSpPr>
              <p:spPr>
                <a:xfrm>
                  <a:off x="6820718" y="1335631"/>
                  <a:ext cx="1946271" cy="2637993"/>
                </a:xfrm>
                <a:prstGeom prst="rect">
                  <a:avLst/>
                </a:prstGeom>
                <a:grpFill/>
                <a:ln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7A77088-159D-4EA6-BE2A-40F4B3BAD4E9}"/>
                  </a:ext>
                </a:extLst>
              </p:cNvPr>
              <p:cNvSpPr/>
              <p:nvPr/>
            </p:nvSpPr>
            <p:spPr>
              <a:xfrm>
                <a:off x="5472100" y="2780113"/>
                <a:ext cx="1028713" cy="130152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CB5A5A-BF6B-406E-A48B-33A1A3213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934" y="135135"/>
            <a:ext cx="8236800" cy="4968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PHASE 1 </a:t>
            </a:r>
            <a:r>
              <a:rPr lang="en-US" dirty="0"/>
              <a:t>–  Installation and commissioning of photo gun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Diagnostics Section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C8ABB2-AA39-4E21-AB6A-A96FBA5252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14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29EE97-1703-4934-9B61-45F6378DADE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COLD Review Panel  –  21</a:t>
            </a:r>
            <a:r>
              <a:rPr lang="en-US" baseline="30000" dirty="0"/>
              <a:t>st</a:t>
            </a:r>
            <a:r>
              <a:rPr lang="en-US" dirty="0"/>
              <a:t>  April 2026  –  Friederike Ewald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2A50F2-1D04-4D9A-8979-2A6B43825866}"/>
              </a:ext>
            </a:extLst>
          </p:cNvPr>
          <p:cNvSpPr/>
          <p:nvPr/>
        </p:nvSpPr>
        <p:spPr>
          <a:xfrm>
            <a:off x="740934" y="740485"/>
            <a:ext cx="3605539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Insertable Screen monitor for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Beam position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Transverse size (1 – 3 mm)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YAG:Ce or GAGG:Ce with adequate imaging for high resolution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F4940E-96C8-41F6-B6F5-959BD63E441C}"/>
              </a:ext>
            </a:extLst>
          </p:cNvPr>
          <p:cNvSpPr/>
          <p:nvPr/>
        </p:nvSpPr>
        <p:spPr>
          <a:xfrm>
            <a:off x="4649962" y="4504806"/>
            <a:ext cx="3024336" cy="523220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In-flange ICT (commercial solution)</a:t>
            </a:r>
          </a:p>
          <a:p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Beam charges ≤ 700 pC</a:t>
            </a:r>
          </a:p>
        </p:txBody>
      </p:sp>
      <p:pic>
        <p:nvPicPr>
          <p:cNvPr id="15" name="Picture 2" descr="In-flange ICT">
            <a:extLst>
              <a:ext uri="{FF2B5EF4-FFF2-40B4-BE49-F238E27FC236}">
                <a16:creationId xmlns:a16="http://schemas.microsoft.com/office/drawing/2014/main" id="{34ADECBB-1273-472E-AC88-D4FC17CE1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284" y="4760120"/>
            <a:ext cx="1224136" cy="64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C638B31-517C-4D90-A373-4C3374190023}"/>
              </a:ext>
            </a:extLst>
          </p:cNvPr>
          <p:cNvSpPr txBox="1"/>
          <p:nvPr/>
        </p:nvSpPr>
        <p:spPr>
          <a:xfrm>
            <a:off x="539552" y="4426279"/>
            <a:ext cx="3599062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Stripline? Button BPM? Cavity BPM?</a:t>
            </a:r>
          </a:p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Which resolution is needed / achievable?</a:t>
            </a:r>
            <a:b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ps, single-pass 4 Hz, beam charge ≤ 700 pC</a:t>
            </a: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761115-A5A7-4E72-AC22-1F6C813C5E66}"/>
              </a:ext>
            </a:extLst>
          </p:cNvPr>
          <p:cNvSpPr/>
          <p:nvPr/>
        </p:nvSpPr>
        <p:spPr>
          <a:xfrm>
            <a:off x="5595458" y="796739"/>
            <a:ext cx="3371101" cy="738664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Dipole magnet + Screen + Imaging optics</a:t>
            </a:r>
          </a:p>
          <a:p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Specified for maximum of 350 MeV </a:t>
            </a:r>
          </a:p>
          <a:p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(for Safety, beam max. energy = 300 MeV)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71760EF-92DA-4AA7-BBCC-513FA454E8B2}"/>
              </a:ext>
            </a:extLst>
          </p:cNvPr>
          <p:cNvCxnSpPr>
            <a:cxnSpLocks/>
          </p:cNvCxnSpPr>
          <p:nvPr/>
        </p:nvCxnSpPr>
        <p:spPr>
          <a:xfrm>
            <a:off x="2695321" y="1774993"/>
            <a:ext cx="476268" cy="1082507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59D075F-C6DE-428F-9C4B-A6D28422A6E7}"/>
              </a:ext>
            </a:extLst>
          </p:cNvPr>
          <p:cNvCxnSpPr>
            <a:cxnSpLocks/>
          </p:cNvCxnSpPr>
          <p:nvPr/>
        </p:nvCxnSpPr>
        <p:spPr>
          <a:xfrm flipH="1">
            <a:off x="6159277" y="1590873"/>
            <a:ext cx="160477" cy="1323412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B6806B9-0492-4FA4-A53F-BB638F41C5AC}"/>
              </a:ext>
            </a:extLst>
          </p:cNvPr>
          <p:cNvCxnSpPr>
            <a:cxnSpLocks/>
          </p:cNvCxnSpPr>
          <p:nvPr/>
        </p:nvCxnSpPr>
        <p:spPr>
          <a:xfrm flipV="1">
            <a:off x="2123728" y="3361557"/>
            <a:ext cx="936104" cy="1049712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F1F24DF-D509-440F-A42D-509E6F3A627B}"/>
              </a:ext>
            </a:extLst>
          </p:cNvPr>
          <p:cNvCxnSpPr>
            <a:cxnSpLocks/>
          </p:cNvCxnSpPr>
          <p:nvPr/>
        </p:nvCxnSpPr>
        <p:spPr>
          <a:xfrm flipH="1" flipV="1">
            <a:off x="5292080" y="3642386"/>
            <a:ext cx="36004" cy="862420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04D0C7D-25C1-4F09-A4EC-35BAE077B437}"/>
              </a:ext>
            </a:extLst>
          </p:cNvPr>
          <p:cNvCxnSpPr>
            <a:cxnSpLocks/>
          </p:cNvCxnSpPr>
          <p:nvPr/>
        </p:nvCxnSpPr>
        <p:spPr>
          <a:xfrm>
            <a:off x="6444208" y="1590873"/>
            <a:ext cx="180020" cy="834579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0303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7DFD8-B2B8-4D1F-9B79-570917D14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Diagnostics Specifications 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14BE7D-6989-4609-93B4-8544FA9E41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2E8CEB-57F3-4339-9294-F3EA3A20D04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508152" y="5402791"/>
            <a:ext cx="2304257" cy="177074"/>
          </a:xfrm>
        </p:spPr>
        <p:txBody>
          <a:bodyPr/>
          <a:lstStyle/>
          <a:p>
            <a:r>
              <a:rPr lang="en-US" dirty="0"/>
              <a:t>COLD Review Panel  –  21</a:t>
            </a:r>
            <a:r>
              <a:rPr lang="en-US" baseline="30000" dirty="0"/>
              <a:t>st</a:t>
            </a:r>
            <a:r>
              <a:rPr lang="en-US" dirty="0"/>
              <a:t>  April 2026  –  Friederike Ewald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00F74E9-E05F-4F35-A10D-FCC14F3C0D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668383"/>
              </p:ext>
            </p:extLst>
          </p:nvPr>
        </p:nvGraphicFramePr>
        <p:xfrm>
          <a:off x="738572" y="683157"/>
          <a:ext cx="8210062" cy="458733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405161">
                  <a:extLst>
                    <a:ext uri="{9D8B030D-6E8A-4147-A177-3AD203B41FA5}">
                      <a16:colId xmlns:a16="http://schemas.microsoft.com/office/drawing/2014/main" val="4291723621"/>
                    </a:ext>
                  </a:extLst>
                </a:gridCol>
                <a:gridCol w="1078372">
                  <a:extLst>
                    <a:ext uri="{9D8B030D-6E8A-4147-A177-3AD203B41FA5}">
                      <a16:colId xmlns:a16="http://schemas.microsoft.com/office/drawing/2014/main" val="2354895688"/>
                    </a:ext>
                  </a:extLst>
                </a:gridCol>
                <a:gridCol w="2454227">
                  <a:extLst>
                    <a:ext uri="{9D8B030D-6E8A-4147-A177-3AD203B41FA5}">
                      <a16:colId xmlns:a16="http://schemas.microsoft.com/office/drawing/2014/main" val="426209157"/>
                    </a:ext>
                  </a:extLst>
                </a:gridCol>
                <a:gridCol w="3272302">
                  <a:extLst>
                    <a:ext uri="{9D8B030D-6E8A-4147-A177-3AD203B41FA5}">
                      <a16:colId xmlns:a16="http://schemas.microsoft.com/office/drawing/2014/main" val="3169533678"/>
                    </a:ext>
                  </a:extLst>
                </a:gridCol>
              </a:tblGrid>
              <a:tr h="37976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Beam 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Order of magnitude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Instrumentation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Remarks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9016607"/>
                  </a:ext>
                </a:extLst>
              </a:tr>
              <a:tr h="483296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Electron energy</a:t>
                      </a:r>
                    </a:p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Energy spread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 – 350 MeV</a:t>
                      </a:r>
                    </a:p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0.18 %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Dipole spectrometer</a:t>
                      </a:r>
                    </a:p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with scintillating screen + imaging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Dipole design </a:t>
                      </a:r>
                    </a:p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 IDM Group with specifications from Beam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Dyn</a:t>
                      </a: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.</a:t>
                      </a:r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983549"/>
                  </a:ext>
                </a:extLst>
              </a:tr>
              <a:tr h="527695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Dark current</a:t>
                      </a:r>
                      <a:b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during commissioning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≈ nC</a:t>
                      </a:r>
                      <a:b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Faraday cup (FC);</a:t>
                      </a:r>
                    </a:p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Integrated into beam dump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Beam Dump design </a:t>
                      </a:r>
                    </a:p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 Safety / RP group</a:t>
                      </a:r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640879"/>
                  </a:ext>
                </a:extLst>
              </a:tr>
              <a:tr h="516421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Bunch charge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≤ 700 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FC; Current transformer (ICT)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Commercial solutions available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0749199"/>
                  </a:ext>
                </a:extLst>
              </a:tr>
              <a:tr h="683569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Transverse beam 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≈ 1 – 3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Screen monitors (destructive)</a:t>
                      </a:r>
                      <a:b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Optical Transition Radiation (OTR)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Screen monitor resolutions &lt; 5 um possible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946516"/>
                  </a:ext>
                </a:extLst>
              </a:tr>
              <a:tr h="308028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Emittance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5.5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mm.mrad</a:t>
                      </a:r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Focus scan + screen monitor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3196403"/>
                  </a:ext>
                </a:extLst>
              </a:tr>
              <a:tr h="831653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Beam 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≈ </a:t>
                      </a:r>
                      <a:r>
                        <a:rPr lang="en-US" sz="1200" dirty="0">
                          <a:latin typeface="Symbol" panose="05050102010706020507" pitchFamily="18" charset="2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 … ?</a:t>
                      </a:r>
                      <a:b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 be specified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Stripline/ Button-BPM / Cavity BPM / Screen</a:t>
                      </a:r>
                    </a:p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 Choice of BPM-type still open</a:t>
                      </a:r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Achievable single pass resolution(RMS) in the order of 10 </a:t>
                      </a:r>
                      <a:r>
                        <a:rPr lang="en-US" sz="1200" dirty="0">
                          <a:latin typeface="Symbol" panose="05050102010706020507" pitchFamily="18" charset="2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0807087"/>
                  </a:ext>
                </a:extLst>
              </a:tr>
              <a:tr h="308028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Bunch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≈ 2 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Deflecting cavity</a:t>
                      </a:r>
                    </a:p>
                    <a:p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19040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9232CC9C-F88C-4250-B220-6E27062B1C76}"/>
              </a:ext>
            </a:extLst>
          </p:cNvPr>
          <p:cNvGrpSpPr/>
          <p:nvPr/>
        </p:nvGrpSpPr>
        <p:grpSpPr>
          <a:xfrm>
            <a:off x="6771039" y="4048503"/>
            <a:ext cx="2364550" cy="617311"/>
            <a:chOff x="7363575" y="3980260"/>
            <a:chExt cx="2364550" cy="61731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4456336-9B73-49D5-9ECA-CD6A953889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" b="32501"/>
            <a:stretch/>
          </p:blipFill>
          <p:spPr>
            <a:xfrm>
              <a:off x="7363575" y="3980260"/>
              <a:ext cx="2176808" cy="5760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D7A55D7-8066-45F3-934B-BEF7814FE74B}"/>
                </a:ext>
              </a:extLst>
            </p:cNvPr>
            <p:cNvSpPr/>
            <p:nvPr/>
          </p:nvSpPr>
          <p:spPr>
            <a:xfrm rot="21124530">
              <a:off x="7658328" y="4351350"/>
              <a:ext cx="2069797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1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https://doi.org/10.1063/1.2401409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5DBD4FB-4E16-4659-BE84-8E8FCC7AF528}"/>
              </a:ext>
            </a:extLst>
          </p:cNvPr>
          <p:cNvGrpSpPr/>
          <p:nvPr/>
        </p:nvGrpSpPr>
        <p:grpSpPr>
          <a:xfrm>
            <a:off x="4538409" y="4698940"/>
            <a:ext cx="2520292" cy="679929"/>
            <a:chOff x="5690048" y="4878767"/>
            <a:chExt cx="2520292" cy="67992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462394E-0690-458D-A1F7-6BFDF222D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90048" y="4878767"/>
              <a:ext cx="2310271" cy="67992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7402B6B-6BC9-4D74-9621-CD742361FF5F}"/>
                </a:ext>
              </a:extLst>
            </p:cNvPr>
            <p:cNvSpPr/>
            <p:nvPr/>
          </p:nvSpPr>
          <p:spPr>
            <a:xfrm rot="21012643">
              <a:off x="5717350" y="5081381"/>
              <a:ext cx="2492990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kern="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https://doi.org/10.1016/j.nima.2006.07.050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B42F6F-EDBB-40BF-96FD-1D230EE71431}"/>
              </a:ext>
            </a:extLst>
          </p:cNvPr>
          <p:cNvGrpSpPr/>
          <p:nvPr/>
        </p:nvGrpSpPr>
        <p:grpSpPr>
          <a:xfrm>
            <a:off x="5976156" y="2916940"/>
            <a:ext cx="2513371" cy="576064"/>
            <a:chOff x="6444208" y="3168066"/>
            <a:chExt cx="2513371" cy="57606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BBDFA46-82AF-4601-9706-9EDC8C6248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0249"/>
            <a:stretch/>
          </p:blipFill>
          <p:spPr>
            <a:xfrm>
              <a:off x="6444208" y="3168066"/>
              <a:ext cx="2513371" cy="5760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F44A088-B874-44A5-B012-C53C721A9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091821">
              <a:off x="6833879" y="3471412"/>
              <a:ext cx="1983131" cy="1496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557595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205FE-C6ED-4972-8F29-BCAD54AFF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Part II </a:t>
            </a:r>
            <a:r>
              <a:rPr lang="en-US" dirty="0"/>
              <a:t>– Electron Beam Diagnostics - Conclusion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2A4776-6A07-42D8-B900-A0788BAC9A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16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71ECCD-02B0-4042-B075-F3E76DFB667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COLD Review Panel  –  21</a:t>
            </a:r>
            <a:r>
              <a:rPr lang="en-US" baseline="30000" dirty="0"/>
              <a:t>st</a:t>
            </a:r>
            <a:r>
              <a:rPr lang="en-US" dirty="0"/>
              <a:t>  April 2026  –  Friederike Ewald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2FDB2-22CA-42C8-9762-D433F32287CF}"/>
              </a:ext>
            </a:extLst>
          </p:cNvPr>
          <p:cNvSpPr txBox="1"/>
          <p:nvPr/>
        </p:nvSpPr>
        <p:spPr>
          <a:xfrm>
            <a:off x="636468" y="779181"/>
            <a:ext cx="65162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Required beam parameters and general layout still evolving</a:t>
            </a:r>
          </a:p>
          <a:p>
            <a:endParaRPr lang="en-US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Very early stage of diagnostics planning, few details yet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will mainly rely 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Well established techniques / instruments already used at the ESRF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the experience / instrumentation of other LINAC installations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169CDE-C6E4-4CC4-9060-AD493431C029}"/>
              </a:ext>
            </a:extLst>
          </p:cNvPr>
          <p:cNvSpPr txBox="1"/>
          <p:nvPr/>
        </p:nvSpPr>
        <p:spPr>
          <a:xfrm>
            <a:off x="2287192" y="2414602"/>
            <a:ext cx="376212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Visit at CTF2 &amp; CLEAR at CERN in November 2025</a:t>
            </a:r>
          </a:p>
          <a:p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Visit at PSI January 2026</a:t>
            </a:r>
          </a:p>
          <a:p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Contact with ARES/DESY in 2025</a:t>
            </a:r>
          </a:p>
          <a:p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Collaboration INFN Frascati</a:t>
            </a:r>
            <a:b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Visit at MAXIV</a:t>
            </a:r>
            <a:b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21DE6B-2495-4105-AE5F-CC4474656CEF}"/>
              </a:ext>
            </a:extLst>
          </p:cNvPr>
          <p:cNvGrpSpPr/>
          <p:nvPr/>
        </p:nvGrpSpPr>
        <p:grpSpPr>
          <a:xfrm>
            <a:off x="5523426" y="3465075"/>
            <a:ext cx="1548172" cy="1942228"/>
            <a:chOff x="3774871" y="612561"/>
            <a:chExt cx="1210588" cy="157978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BA47B29-C43B-41BA-982D-6141438C8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859190" y="912774"/>
              <a:ext cx="959680" cy="127957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22A8D16-B6DD-4E8C-B34A-68A8DF72AD4B}"/>
                </a:ext>
              </a:extLst>
            </p:cNvPr>
            <p:cNvSpPr txBox="1"/>
            <p:nvPr/>
          </p:nvSpPr>
          <p:spPr>
            <a:xfrm>
              <a:off x="3774871" y="612561"/>
              <a:ext cx="121058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Screen monitors</a:t>
              </a:r>
            </a:p>
            <a:p>
              <a:r>
                <a:rPr lang="en-US" sz="1100" dirty="0"/>
                <a:t>CTF2/CERN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80346F1-4764-42D4-B60E-CF24FBBA9829}"/>
              </a:ext>
            </a:extLst>
          </p:cNvPr>
          <p:cNvGrpSpPr/>
          <p:nvPr/>
        </p:nvGrpSpPr>
        <p:grpSpPr>
          <a:xfrm>
            <a:off x="3653617" y="3886595"/>
            <a:ext cx="1826827" cy="1512206"/>
            <a:chOff x="5519800" y="3776155"/>
            <a:chExt cx="1826827" cy="151220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4957FC7-8D74-4AAE-AA5F-26378FF16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24859" y="3997035"/>
              <a:ext cx="1721768" cy="129132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1A70F47-9BC0-428F-938C-82AE129ED00A}"/>
                </a:ext>
              </a:extLst>
            </p:cNvPr>
            <p:cNvSpPr txBox="1"/>
            <p:nvPr/>
          </p:nvSpPr>
          <p:spPr>
            <a:xfrm>
              <a:off x="5519800" y="3776155"/>
              <a:ext cx="14013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CLEAR cavity BPM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26733ED-FAB3-4DBB-B688-508E2C7FA380}"/>
              </a:ext>
            </a:extLst>
          </p:cNvPr>
          <p:cNvGrpSpPr/>
          <p:nvPr/>
        </p:nvGrpSpPr>
        <p:grpSpPr>
          <a:xfrm>
            <a:off x="1748738" y="3851186"/>
            <a:ext cx="1883849" cy="1551605"/>
            <a:chOff x="1748738" y="3851186"/>
            <a:chExt cx="1883849" cy="155160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A7247A7-18DB-423C-979B-79BB58D75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43439" y="4111465"/>
              <a:ext cx="1721768" cy="12913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A05A5F9-D43A-465E-879E-9F7C0259877D}"/>
                </a:ext>
              </a:extLst>
            </p:cNvPr>
            <p:cNvSpPr txBox="1"/>
            <p:nvPr/>
          </p:nvSpPr>
          <p:spPr>
            <a:xfrm>
              <a:off x="1748738" y="3851186"/>
              <a:ext cx="188384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CTF2 Spectrometer screen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0FCE82A-7C73-479D-8AA2-59A3530CD127}"/>
              </a:ext>
            </a:extLst>
          </p:cNvPr>
          <p:cNvGrpSpPr/>
          <p:nvPr/>
        </p:nvGrpSpPr>
        <p:grpSpPr>
          <a:xfrm>
            <a:off x="185767" y="3241789"/>
            <a:ext cx="1526470" cy="2165512"/>
            <a:chOff x="185767" y="3241789"/>
            <a:chExt cx="1526470" cy="216551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9ACD971-046A-4353-9488-F16E98298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1187" y="3736252"/>
              <a:ext cx="1909771" cy="143232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5AA299-E19D-4DDD-990F-7D2DB1E08564}"/>
                </a:ext>
              </a:extLst>
            </p:cNvPr>
            <p:cNvSpPr txBox="1"/>
            <p:nvPr/>
          </p:nvSpPr>
          <p:spPr>
            <a:xfrm>
              <a:off x="185767" y="3241789"/>
              <a:ext cx="122661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PSI RF-deflector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FCD5AA1-3EE7-4725-BC1A-C9092C1D292C}"/>
              </a:ext>
            </a:extLst>
          </p:cNvPr>
          <p:cNvGrpSpPr/>
          <p:nvPr/>
        </p:nvGrpSpPr>
        <p:grpSpPr>
          <a:xfrm>
            <a:off x="7022861" y="2832966"/>
            <a:ext cx="1745894" cy="2552407"/>
            <a:chOff x="7022861" y="2832966"/>
            <a:chExt cx="1745894" cy="255240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3AA7F0A-B498-4812-BBDC-F981A5705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92" b="20709"/>
            <a:stretch/>
          </p:blipFill>
          <p:spPr>
            <a:xfrm>
              <a:off x="7121604" y="3064670"/>
              <a:ext cx="1586893" cy="232070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A7B01A7-56C4-4CFE-8E2E-7FA75193D98E}"/>
                </a:ext>
              </a:extLst>
            </p:cNvPr>
            <p:cNvSpPr txBox="1"/>
            <p:nvPr/>
          </p:nvSpPr>
          <p:spPr>
            <a:xfrm>
              <a:off x="7022861" y="2832966"/>
              <a:ext cx="17458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Dipole CTF2/CERN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0265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B1582-6E76-4A8D-A297-38BBA06C4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for WP2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6D92A6-8DF4-4A38-8F9C-F322B63AF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17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894F97-A3AF-46EF-8884-B1C8912CCB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COLD Review Panel  –  21</a:t>
            </a:r>
            <a:r>
              <a:rPr lang="en-US" baseline="30000"/>
              <a:t>st</a:t>
            </a:r>
            <a:r>
              <a:rPr lang="en-US"/>
              <a:t>  April 2026  –  Friederike Ewald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416A8D1-D32C-4B0A-B5CF-400CF5AC8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464060"/>
              </p:ext>
            </p:extLst>
          </p:nvPr>
        </p:nvGraphicFramePr>
        <p:xfrm>
          <a:off x="534141" y="722787"/>
          <a:ext cx="8409233" cy="444634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389131">
                  <a:extLst>
                    <a:ext uri="{9D8B030D-6E8A-4147-A177-3AD203B41FA5}">
                      <a16:colId xmlns:a16="http://schemas.microsoft.com/office/drawing/2014/main" val="128989572"/>
                    </a:ext>
                  </a:extLst>
                </a:gridCol>
                <a:gridCol w="827900">
                  <a:extLst>
                    <a:ext uri="{9D8B030D-6E8A-4147-A177-3AD203B41FA5}">
                      <a16:colId xmlns:a16="http://schemas.microsoft.com/office/drawing/2014/main" val="4106898087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368937783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4191865871"/>
                    </a:ext>
                  </a:extLst>
                </a:gridCol>
                <a:gridCol w="1044116">
                  <a:extLst>
                    <a:ext uri="{9D8B030D-6E8A-4147-A177-3AD203B41FA5}">
                      <a16:colId xmlns:a16="http://schemas.microsoft.com/office/drawing/2014/main" val="3033166476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4276897613"/>
                    </a:ext>
                  </a:extLst>
                </a:gridCol>
                <a:gridCol w="1871722">
                  <a:extLst>
                    <a:ext uri="{9D8B030D-6E8A-4147-A177-3AD203B41FA5}">
                      <a16:colId xmlns:a16="http://schemas.microsoft.com/office/drawing/2014/main" val="867654676"/>
                    </a:ext>
                  </a:extLst>
                </a:gridCol>
              </a:tblGrid>
              <a:tr h="414836">
                <a:tc>
                  <a:txBody>
                    <a:bodyPr/>
                    <a:lstStyle/>
                    <a:p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Beam Dynamics Group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Diagnostics </a:t>
                      </a:r>
                      <a:br>
                        <a:rPr lang="en-US" sz="12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Group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Mechanical </a:t>
                      </a:r>
                      <a:br>
                        <a:rPr lang="en-US" sz="12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Engineering/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Drafting (ESRF)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Building &amp; Infrastructure</a:t>
                      </a:r>
                      <a:br>
                        <a:rPr lang="en-US" sz="12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(ESRF)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IDM Group</a:t>
                      </a:r>
                      <a:br>
                        <a:rPr lang="en-US" sz="12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(Magnet design)</a:t>
                      </a:r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Other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49733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Optical layout for drive laser installation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optics engineer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54075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Laser room</a:t>
                      </a:r>
                      <a:b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Hole drilling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95012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Laser installation/ maintenance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 +?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96441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BPMs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Depending on type of BPM</a:t>
                      </a:r>
                      <a:b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 fixed term contract</a:t>
                      </a: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017328640"/>
                  </a:ext>
                </a:extLst>
              </a:tr>
              <a:tr h="436999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Dipole spectrometer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259775"/>
                  </a:ext>
                </a:extLst>
              </a:tr>
              <a:tr h="422984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Screen monitors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21366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Current transformer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Commercial product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01567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Faraday cups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Radioprotection group</a:t>
                      </a:r>
                    </a:p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For beam dump design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9586360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2900746-3E0E-4DC5-A684-03044517B2A5}"/>
              </a:ext>
            </a:extLst>
          </p:cNvPr>
          <p:cNvSpPr txBox="1"/>
          <p:nvPr/>
        </p:nvSpPr>
        <p:spPr>
          <a:xfrm rot="21314672">
            <a:off x="5875985" y="2550008"/>
            <a:ext cx="201516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 load on the long term? </a:t>
            </a:r>
          </a:p>
        </p:txBody>
      </p:sp>
    </p:spTree>
    <p:extLst>
      <p:ext uri="{BB962C8B-B14F-4D97-AF65-F5344CB8AC3E}">
        <p14:creationId xmlns:p14="http://schemas.microsoft.com/office/powerpoint/2010/main" val="488205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243FF-4E35-41C3-82AF-3B6420B3D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Remarks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373430-7DCD-44E9-9741-2416BE61B0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18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C5D9FF-E543-41DF-8AFC-ADA1850562D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COLD Review Panel  –  21</a:t>
            </a:r>
            <a:r>
              <a:rPr lang="en-US" baseline="30000" dirty="0"/>
              <a:t>st</a:t>
            </a:r>
            <a:r>
              <a:rPr lang="en-US" dirty="0"/>
              <a:t>  April 2026  –  Friederike Ewald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55861A-9682-4D6E-AB2F-3C847996FFA5}"/>
              </a:ext>
            </a:extLst>
          </p:cNvPr>
          <p:cNvSpPr txBox="1"/>
          <p:nvPr/>
        </p:nvSpPr>
        <p:spPr>
          <a:xfrm>
            <a:off x="710618" y="769268"/>
            <a:ext cx="800184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US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Laser</a:t>
            </a: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requirements well defined. </a:t>
            </a:r>
          </a:p>
          <a:p>
            <a:endParaRPr lang="en-US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Rough needs and layout for </a:t>
            </a:r>
            <a:r>
              <a:rPr lang="en-US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beam diagnostics </a:t>
            </a: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instruments are defined</a:t>
            </a:r>
          </a:p>
          <a:p>
            <a:pPr marL="285750" indent="-285750">
              <a:buBlip>
                <a:blip r:embed="rId2"/>
              </a:buBlip>
            </a:pPr>
            <a:endParaRPr lang="en-US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Precise specifications, technological choices, simulations and design of diagnostics to be done</a:t>
            </a:r>
            <a:b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Principle of choice of equipment (diagnostics as well as laser installation):</a:t>
            </a:r>
          </a:p>
          <a:p>
            <a:pPr marL="285750" indent="-285750">
              <a:buBlip>
                <a:blip r:embed="rId2"/>
              </a:buBlip>
            </a:pPr>
            <a:endParaRPr lang="en-US" sz="800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Blip>
                <a:blip r:embed="rId2"/>
              </a:buBlip>
            </a:pPr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simple as possible, without compromising the needed performances</a:t>
            </a:r>
          </a:p>
          <a:p>
            <a:pPr marL="742950" lvl="1" indent="-285750">
              <a:buBlip>
                <a:blip r:embed="rId2"/>
              </a:buBlip>
            </a:pPr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Reliability and low maintenance needs</a:t>
            </a:r>
          </a:p>
          <a:p>
            <a:pPr marL="742950" lvl="1" indent="-285750">
              <a:buBlip>
                <a:blip r:embed="rId2"/>
              </a:buBlip>
            </a:pP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Based on: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commercial instruments, 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in-house knowledge and 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experience from other institutes (BPMs, screens monitors,…)</a:t>
            </a:r>
          </a:p>
          <a:p>
            <a:endParaRPr lang="en-US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Most of the work can be done with in-house resources from ASD, ISDD and TID. </a:t>
            </a:r>
            <a:b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may need to consider additional resources for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long-term laser maintenance (in-house?)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Maybe for the design of BPMs (if not standard solution) </a:t>
            </a:r>
            <a:b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&amp; during installation &amp; commissioning phase</a:t>
            </a:r>
          </a:p>
        </p:txBody>
      </p:sp>
    </p:spTree>
    <p:extLst>
      <p:ext uri="{BB962C8B-B14F-4D97-AF65-F5344CB8AC3E}">
        <p14:creationId xmlns:p14="http://schemas.microsoft.com/office/powerpoint/2010/main" val="847153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8C2D85-5F49-4500-8644-E992725C1C9C}"/>
              </a:ext>
            </a:extLst>
          </p:cNvPr>
          <p:cNvSpPr/>
          <p:nvPr/>
        </p:nvSpPr>
        <p:spPr>
          <a:xfrm>
            <a:off x="1727684" y="3901616"/>
            <a:ext cx="6012668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Thank you for your attention.</a:t>
            </a:r>
          </a:p>
        </p:txBody>
      </p:sp>
    </p:spTree>
    <p:extLst>
      <p:ext uri="{BB962C8B-B14F-4D97-AF65-F5344CB8AC3E}">
        <p14:creationId xmlns:p14="http://schemas.microsoft.com/office/powerpoint/2010/main" val="513498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E78C6-6DF8-4570-BC62-217A6ECDD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58A165-4709-486E-BFE5-4F1538C6A0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820928-3663-4B39-B97E-1556F639D4D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COLD Review Panel  –  21</a:t>
            </a:r>
            <a:r>
              <a:rPr lang="en-US" baseline="30000" dirty="0"/>
              <a:t>st</a:t>
            </a:r>
            <a:r>
              <a:rPr lang="en-US" dirty="0"/>
              <a:t>  April 2026  –  Friederike Ewald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437C755-7C59-4AF6-8A12-0A60E45BF544}"/>
              </a:ext>
            </a:extLst>
          </p:cNvPr>
          <p:cNvGrpSpPr/>
          <p:nvPr/>
        </p:nvGrpSpPr>
        <p:grpSpPr>
          <a:xfrm>
            <a:off x="533301" y="1005355"/>
            <a:ext cx="4542486" cy="3412121"/>
            <a:chOff x="389285" y="1005355"/>
            <a:chExt cx="4542486" cy="341212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39F9860-F0BF-4FCE-86D3-8403FCB903D9}"/>
                </a:ext>
              </a:extLst>
            </p:cNvPr>
            <p:cNvGrpSpPr/>
            <p:nvPr/>
          </p:nvGrpSpPr>
          <p:grpSpPr>
            <a:xfrm>
              <a:off x="489616" y="1297524"/>
              <a:ext cx="4334412" cy="3119952"/>
              <a:chOff x="4637481" y="1176462"/>
              <a:chExt cx="4334412" cy="311995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6578F34-3C9B-4ED0-8C51-DDCD380B71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4893" y="1176462"/>
                <a:ext cx="4327000" cy="3102077"/>
              </a:xfrm>
              <a:prstGeom prst="rect">
                <a:avLst/>
              </a:prstGeom>
              <a:ln>
                <a:solidFill>
                  <a:srgbClr val="4E5B99"/>
                </a:solidFill>
              </a:ln>
            </p:spPr>
          </p:pic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A57499B-F214-4F3B-B4A1-3EFDB878E3F4}"/>
                  </a:ext>
                </a:extLst>
              </p:cNvPr>
              <p:cNvSpPr/>
              <p:nvPr/>
            </p:nvSpPr>
            <p:spPr>
              <a:xfrm rot="20538298">
                <a:off x="7294943" y="1264858"/>
                <a:ext cx="758159" cy="977724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E01E00F-0B9C-46D5-98B1-9BB183E6B9D8}"/>
                  </a:ext>
                </a:extLst>
              </p:cNvPr>
              <p:cNvSpPr/>
              <p:nvPr/>
            </p:nvSpPr>
            <p:spPr>
              <a:xfrm rot="20072332">
                <a:off x="4637481" y="1740508"/>
                <a:ext cx="710894" cy="982765"/>
              </a:xfrm>
              <a:prstGeom prst="ellipse">
                <a:avLst/>
              </a:prstGeom>
              <a:no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7AB7A40-AF71-49C1-885B-648894F495E4}"/>
                  </a:ext>
                </a:extLst>
              </p:cNvPr>
              <p:cNvSpPr/>
              <p:nvPr/>
            </p:nvSpPr>
            <p:spPr>
              <a:xfrm>
                <a:off x="5544109" y="2204133"/>
                <a:ext cx="279648" cy="302125"/>
              </a:xfrm>
              <a:prstGeom prst="ellipse">
                <a:avLst/>
              </a:prstGeom>
              <a:no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323AE52-A5FD-4972-9641-1C6BA5F01E7E}"/>
                  </a:ext>
                </a:extLst>
              </p:cNvPr>
              <p:cNvSpPr/>
              <p:nvPr/>
            </p:nvSpPr>
            <p:spPr>
              <a:xfrm rot="20512864">
                <a:off x="4792615" y="2739732"/>
                <a:ext cx="1210529" cy="1556682"/>
              </a:xfrm>
              <a:prstGeom prst="ellipse">
                <a:avLst/>
              </a:prstGeom>
              <a:no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8CAB67D-AB89-4519-93A4-476FB64AB08A}"/>
                  </a:ext>
                </a:extLst>
              </p:cNvPr>
              <p:cNvSpPr/>
              <p:nvPr/>
            </p:nvSpPr>
            <p:spPr>
              <a:xfrm>
                <a:off x="5348832" y="2145713"/>
                <a:ext cx="529598" cy="444384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7D3F94B-8224-49BD-B742-3A1E5C193DE5}"/>
                </a:ext>
              </a:extLst>
            </p:cNvPr>
            <p:cNvSpPr txBox="1"/>
            <p:nvPr/>
          </p:nvSpPr>
          <p:spPr>
            <a:xfrm>
              <a:off x="3635896" y="4122602"/>
              <a:ext cx="12958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T. Brochard/MEG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0638D34-E569-43CA-9DB8-0B417249CFF7}"/>
                </a:ext>
              </a:extLst>
            </p:cNvPr>
            <p:cNvSpPr txBox="1"/>
            <p:nvPr/>
          </p:nvSpPr>
          <p:spPr>
            <a:xfrm>
              <a:off x="389285" y="1005355"/>
              <a:ext cx="31235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Preliminary 3D-sketch of the COLD setup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55AF559-8E61-4CEF-9DC3-57325F8982EF}"/>
              </a:ext>
            </a:extLst>
          </p:cNvPr>
          <p:cNvGrpSpPr/>
          <p:nvPr/>
        </p:nvGrpSpPr>
        <p:grpSpPr>
          <a:xfrm>
            <a:off x="5292080" y="1189697"/>
            <a:ext cx="3478837" cy="3108543"/>
            <a:chOff x="4974725" y="1293827"/>
            <a:chExt cx="3478837" cy="310854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DD0F16F-F110-4AE3-82D6-B4B05A3B96E0}"/>
                </a:ext>
              </a:extLst>
            </p:cNvPr>
            <p:cNvSpPr txBox="1"/>
            <p:nvPr/>
          </p:nvSpPr>
          <p:spPr>
            <a:xfrm>
              <a:off x="4974725" y="1293827"/>
              <a:ext cx="3478837" cy="3108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Part I  – Laser and optics for the photo gun</a:t>
              </a:r>
              <a:b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endPara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742950" lvl="1" indent="-285750">
                <a:buBlip>
                  <a:blip r:embed="rId3"/>
                </a:buBlip>
              </a:pPr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Requirements</a:t>
              </a:r>
            </a:p>
            <a:p>
              <a:pPr marL="742950" lvl="1" indent="-285750">
                <a:buBlip>
                  <a:blip r:embed="rId3"/>
                </a:buBlip>
              </a:pPr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Technical choice</a:t>
              </a:r>
            </a:p>
            <a:p>
              <a:pPr marL="742950" lvl="1" indent="-285750">
                <a:buBlip>
                  <a:blip r:embed="rId3"/>
                </a:buBlip>
              </a:pPr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Implementation </a:t>
              </a:r>
            </a:p>
            <a:p>
              <a:pPr lvl="1"/>
              <a:endPara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lvl="1"/>
              <a:endPara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Part II – Diagnostics</a:t>
              </a:r>
              <a:b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endPara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742950" lvl="1" indent="-285750">
                <a:buBlip>
                  <a:blip r:embed="rId3"/>
                </a:buBlip>
              </a:pPr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Diagnostics layout for phase 0</a:t>
              </a:r>
            </a:p>
            <a:p>
              <a:pPr marL="742950" lvl="1" indent="-285750">
                <a:buBlip>
                  <a:blip r:embed="rId3"/>
                </a:buBlip>
              </a:pPr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Diagnostics layout for phases 1 &amp; 2</a:t>
              </a:r>
            </a:p>
            <a:p>
              <a:pPr marL="742950" lvl="1" indent="-285750">
                <a:buBlip>
                  <a:blip r:embed="rId3"/>
                </a:buBlip>
              </a:pPr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Specifications</a:t>
              </a:r>
            </a:p>
            <a:p>
              <a:pPr lvl="1"/>
              <a:endPara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indent="-285750">
                <a:buBlip>
                  <a:blip r:embed="rId3"/>
                </a:buBlip>
              </a:pPr>
              <a:endPara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56AE5E-5998-495D-9885-3E58A9E23A94}"/>
                </a:ext>
              </a:extLst>
            </p:cNvPr>
            <p:cNvCxnSpPr>
              <a:cxnSpLocks/>
            </p:cNvCxnSpPr>
            <p:nvPr/>
          </p:nvCxnSpPr>
          <p:spPr>
            <a:xfrm>
              <a:off x="5652120" y="1588340"/>
              <a:ext cx="2484276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EF460F4-27B7-468F-94CC-3DD54589BE79}"/>
                </a:ext>
              </a:extLst>
            </p:cNvPr>
            <p:cNvCxnSpPr>
              <a:cxnSpLocks/>
            </p:cNvCxnSpPr>
            <p:nvPr/>
          </p:nvCxnSpPr>
          <p:spPr>
            <a:xfrm>
              <a:off x="5655718" y="3073524"/>
              <a:ext cx="244467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81446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A4E46-0CE9-4041-80CE-7122CFDD0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Part I  </a:t>
            </a:r>
            <a:r>
              <a:rPr lang="en-US" dirty="0"/>
              <a:t>–  Drive laser for the RF Photo Gun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F06FCF-DE1E-4C16-853C-072BBE50E2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3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AFD532-44EA-4651-ABE2-8C9B707B21F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COLD Review Panel  –  21</a:t>
            </a:r>
            <a:r>
              <a:rPr lang="en-US" baseline="30000" dirty="0"/>
              <a:t>st</a:t>
            </a:r>
            <a:r>
              <a:rPr lang="en-US" dirty="0"/>
              <a:t>  April 2026  –  Friederike Ewald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FC431E-3BBB-4284-9DA9-D75752A9AF04}"/>
              </a:ext>
            </a:extLst>
          </p:cNvPr>
          <p:cNvSpPr txBox="1"/>
          <p:nvPr/>
        </p:nvSpPr>
        <p:spPr>
          <a:xfrm>
            <a:off x="697558" y="1405620"/>
            <a:ext cx="274985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Requirements / Specifications</a:t>
            </a:r>
            <a:b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Possible candidate for the laser</a:t>
            </a:r>
            <a:b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Synchronisation to RF </a:t>
            </a:r>
            <a:b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Layout of laser installation</a:t>
            </a:r>
            <a:b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902507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53EEB-F943-41C2-80B2-996AE7895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For RF-Photon-Gun Drive Laser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AAB48F-5309-49B3-B2AA-E56A278E79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4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F3C512-C7D3-4460-9DC6-59FDD1BB7E3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COLD Review Panel  –  21</a:t>
            </a:r>
            <a:r>
              <a:rPr lang="en-US" baseline="30000" dirty="0"/>
              <a:t>st</a:t>
            </a:r>
            <a:r>
              <a:rPr lang="en-US" dirty="0"/>
              <a:t>  April 2026  –  Friederike Ewald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1D89EBA-D1DA-4036-AEFC-0561274DBB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1527756"/>
              </p:ext>
            </p:extLst>
          </p:nvPr>
        </p:nvGraphicFramePr>
        <p:xfrm>
          <a:off x="198001" y="763524"/>
          <a:ext cx="8784000" cy="4413568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4016385">
                  <a:extLst>
                    <a:ext uri="{9D8B030D-6E8A-4147-A177-3AD203B41FA5}">
                      <a16:colId xmlns:a16="http://schemas.microsoft.com/office/drawing/2014/main" val="3487072330"/>
                    </a:ext>
                  </a:extLst>
                </a:gridCol>
                <a:gridCol w="4767615">
                  <a:extLst>
                    <a:ext uri="{9D8B030D-6E8A-4147-A177-3AD203B41FA5}">
                      <a16:colId xmlns:a16="http://schemas.microsoft.com/office/drawing/2014/main" val="285474979"/>
                    </a:ext>
                  </a:extLst>
                </a:gridCol>
              </a:tblGrid>
              <a:tr h="216393">
                <a:tc>
                  <a:txBody>
                    <a:bodyPr/>
                    <a:lstStyle/>
                    <a:p>
                      <a:r>
                        <a:rPr lang="en-US" sz="1200" b="1" dirty="0"/>
                        <a:t>Photo cathode material</a:t>
                      </a:r>
                    </a:p>
                  </a:txBody>
                  <a:tcPr marL="18440" marR="18440" marT="9220" marB="92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Copper</a:t>
                      </a:r>
                    </a:p>
                  </a:txBody>
                  <a:tcPr marL="18440" marR="18440" marT="9220" marB="92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725175"/>
                  </a:ext>
                </a:extLst>
              </a:tr>
              <a:tr h="216393">
                <a:tc>
                  <a:txBody>
                    <a:bodyPr/>
                    <a:lstStyle/>
                    <a:p>
                      <a:r>
                        <a:rPr lang="en-US" sz="1200" dirty="0"/>
                        <a:t>    Quantum efficiency QE for electron emission from Cu:</a:t>
                      </a:r>
                    </a:p>
                  </a:txBody>
                  <a:tcPr marL="18440" marR="18440" marT="9220" marB="922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~10</a:t>
                      </a:r>
                      <a:r>
                        <a:rPr lang="en-US" sz="1200" baseline="30000" dirty="0"/>
                        <a:t>-5</a:t>
                      </a:r>
                      <a:r>
                        <a:rPr lang="en-US" sz="1200" dirty="0"/>
                        <a:t> – 10</a:t>
                      </a:r>
                      <a:r>
                        <a:rPr lang="en-US" sz="1200" baseline="30000" dirty="0"/>
                        <a:t>-4</a:t>
                      </a:r>
                      <a:endParaRPr lang="en-US" sz="1200" dirty="0"/>
                    </a:p>
                  </a:txBody>
                  <a:tcPr marL="18440" marR="18440" marT="9220" marB="9220" anchor="ctr"/>
                </a:tc>
                <a:extLst>
                  <a:ext uri="{0D108BD9-81ED-4DB2-BD59-A6C34878D82A}">
                    <a16:rowId xmlns:a16="http://schemas.microsoft.com/office/drawing/2014/main" val="1166435402"/>
                  </a:ext>
                </a:extLst>
              </a:tr>
              <a:tr h="216393"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     </a:t>
                      </a:r>
                      <a:r>
                        <a:rPr lang="en-US" sz="1200" dirty="0">
                          <a:effectLst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1200" dirty="0">
                          <a:effectLst/>
                        </a:rPr>
                        <a:t>Work energy for Cu-cathode</a:t>
                      </a:r>
                    </a:p>
                  </a:txBody>
                  <a:tcPr marL="18440" marR="18440" marT="9220" marB="9220" anchor="ctr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4.53 – 5.1 eV</a:t>
                      </a:r>
                    </a:p>
                  </a:txBody>
                  <a:tcPr marL="18440" marR="18440" marT="9220" marB="9220" anchor="ctr"/>
                </a:tc>
                <a:extLst>
                  <a:ext uri="{0D108BD9-81ED-4DB2-BD59-A6C34878D82A}">
                    <a16:rowId xmlns:a16="http://schemas.microsoft.com/office/drawing/2014/main" val="3632508377"/>
                  </a:ext>
                </a:extLst>
              </a:tr>
              <a:tr h="511301">
                <a:tc>
                  <a:txBody>
                    <a:bodyPr/>
                    <a:lstStyle/>
                    <a:p>
                      <a:r>
                        <a:rPr lang="en-US" sz="1200" dirty="0"/>
                        <a:t>     </a:t>
                      </a:r>
                      <a:r>
                        <a:rPr lang="en-US" sz="1200" dirty="0">
                          <a:sym typeface="Wingdings" panose="05000000000000000000" pitchFamily="2" charset="2"/>
                        </a:rPr>
                        <a:t> L</a:t>
                      </a:r>
                      <a:r>
                        <a:rPr lang="en-US" sz="1200" dirty="0"/>
                        <a:t>aser wavelength in the UV</a:t>
                      </a:r>
                    </a:p>
                  </a:txBody>
                  <a:tcPr marL="18440" marR="18440" marT="9220" marB="922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&lt; 243 nm – 274 nm,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e.g. 266 nm from 3</a:t>
                      </a:r>
                      <a:r>
                        <a:rPr lang="en-US" sz="1200" baseline="30000" dirty="0"/>
                        <a:t>rd</a:t>
                      </a:r>
                      <a:r>
                        <a:rPr lang="en-US" sz="1200" dirty="0"/>
                        <a:t> harmonic of Ti:Sa</a:t>
                      </a:r>
                      <a:br>
                        <a:rPr lang="en-US" sz="1200" dirty="0"/>
                      </a:br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e.g. </a:t>
                      </a:r>
                      <a:r>
                        <a:rPr lang="en-US" sz="1200" b="1" dirty="0">
                          <a:highlight>
                            <a:srgbClr val="FFFF00"/>
                          </a:highlight>
                        </a:rPr>
                        <a:t>257 nm </a:t>
                      </a:r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from 4th harmonics of </a:t>
                      </a:r>
                      <a:r>
                        <a:rPr lang="en-US" sz="1200" dirty="0" err="1">
                          <a:highlight>
                            <a:srgbClr val="FFFF00"/>
                          </a:highlight>
                        </a:rPr>
                        <a:t>Yb</a:t>
                      </a:r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-based lasers</a:t>
                      </a:r>
                    </a:p>
                  </a:txBody>
                  <a:tcPr marL="18440" marR="18440" marT="9220" marB="9220" anchor="ctr"/>
                </a:tc>
                <a:extLst>
                  <a:ext uri="{0D108BD9-81ED-4DB2-BD59-A6C34878D82A}">
                    <a16:rowId xmlns:a16="http://schemas.microsoft.com/office/drawing/2014/main" val="3526525474"/>
                  </a:ext>
                </a:extLst>
              </a:tr>
              <a:tr h="216393"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 marL="18440" marR="18440" marT="9220" marB="9220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18440" marR="18440" marT="9220" marB="9220" anchor="ctr"/>
                </a:tc>
                <a:extLst>
                  <a:ext uri="{0D108BD9-81ED-4DB2-BD59-A6C34878D82A}">
                    <a16:rowId xmlns:a16="http://schemas.microsoft.com/office/drawing/2014/main" val="70810998"/>
                  </a:ext>
                </a:extLst>
              </a:tr>
              <a:tr h="216393">
                <a:tc>
                  <a:txBody>
                    <a:bodyPr/>
                    <a:lstStyle/>
                    <a:p>
                      <a:r>
                        <a:rPr lang="en-US" sz="1200" b="1" dirty="0"/>
                        <a:t>Electron bunch charge (wished)</a:t>
                      </a:r>
                    </a:p>
                  </a:txBody>
                  <a:tcPr marL="18440" marR="18440" marT="9220" marB="92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~ 1 nC</a:t>
                      </a:r>
                    </a:p>
                  </a:txBody>
                  <a:tcPr marL="18440" marR="18440" marT="9220" marB="92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137064"/>
                  </a:ext>
                </a:extLst>
              </a:tr>
              <a:tr h="346409">
                <a:tc>
                  <a:txBody>
                    <a:bodyPr/>
                    <a:lstStyle/>
                    <a:p>
                      <a:r>
                        <a:rPr lang="en-US" sz="1200" dirty="0"/>
                        <a:t>     </a:t>
                      </a:r>
                      <a:r>
                        <a:rPr lang="en-US" sz="1200" dirty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1200" dirty="0"/>
                        <a:t>needed Laser pulse energy (4.3 eV * 1 nC/QE)</a:t>
                      </a:r>
                    </a:p>
                  </a:txBody>
                  <a:tcPr marL="18440" marR="18440" marT="9220" marB="922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~ 50 – 100 </a:t>
                      </a:r>
                      <a:r>
                        <a:rPr lang="en-US" sz="1200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200" dirty="0"/>
                        <a:t>J on the cathode</a:t>
                      </a:r>
                    </a:p>
                    <a:p>
                      <a:r>
                        <a:rPr lang="en-US" sz="1200" dirty="0"/>
                        <a:t>Losses during beam transport: </a:t>
                      </a:r>
                      <a:r>
                        <a:rPr lang="en-US" sz="1200" dirty="0">
                          <a:highlight>
                            <a:srgbClr val="FFFF00"/>
                          </a:highlight>
                          <a:sym typeface="Wingdings" panose="05000000000000000000" pitchFamily="2" charset="2"/>
                        </a:rPr>
                        <a:t> 2</a:t>
                      </a:r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00 </a:t>
                      </a:r>
                      <a:r>
                        <a:rPr lang="en-US" sz="1200" dirty="0">
                          <a:highlight>
                            <a:srgbClr val="FFFF00"/>
                          </a:highlight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J minimum at laser output</a:t>
                      </a:r>
                    </a:p>
                  </a:txBody>
                  <a:tcPr marL="18440" marR="18440" marT="9220" marB="9220" anchor="ctr"/>
                </a:tc>
                <a:extLst>
                  <a:ext uri="{0D108BD9-81ED-4DB2-BD59-A6C34878D82A}">
                    <a16:rowId xmlns:a16="http://schemas.microsoft.com/office/drawing/2014/main" val="2981376161"/>
                  </a:ext>
                </a:extLst>
              </a:tr>
              <a:tr h="216393"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 marL="18440" marR="18440" marT="9220" marB="9220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18440" marR="18440" marT="9220" marB="9220" anchor="ctr"/>
                </a:tc>
                <a:extLst>
                  <a:ext uri="{0D108BD9-81ED-4DB2-BD59-A6C34878D82A}">
                    <a16:rowId xmlns:a16="http://schemas.microsoft.com/office/drawing/2014/main" val="2272975493"/>
                  </a:ext>
                </a:extLst>
              </a:tr>
              <a:tr h="216393">
                <a:tc>
                  <a:txBody>
                    <a:bodyPr/>
                    <a:lstStyle/>
                    <a:p>
                      <a:r>
                        <a:rPr lang="en-US" sz="1200" b="1" dirty="0"/>
                        <a:t>Parameters defined by RF-cavity and LINAC design</a:t>
                      </a:r>
                    </a:p>
                  </a:txBody>
                  <a:tcPr marL="18440" marR="18440" marT="9220" marB="92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18440" marR="18440" marT="9220" marB="92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4355054"/>
                  </a:ext>
                </a:extLst>
              </a:tr>
              <a:tr h="216393">
                <a:tc>
                  <a:txBody>
                    <a:bodyPr/>
                    <a:lstStyle/>
                    <a:p>
                      <a:r>
                        <a:rPr lang="en-US" sz="1200" dirty="0"/>
                        <a:t>    Laser pulse duration</a:t>
                      </a:r>
                    </a:p>
                  </a:txBody>
                  <a:tcPr marL="18440" marR="18440" marT="9220" marB="9220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~200 fs</a:t>
                      </a:r>
                    </a:p>
                  </a:txBody>
                  <a:tcPr marL="18440" marR="18440" marT="9220" marB="9220" anchor="ctr"/>
                </a:tc>
                <a:extLst>
                  <a:ext uri="{0D108BD9-81ED-4DB2-BD59-A6C34878D82A}">
                    <a16:rowId xmlns:a16="http://schemas.microsoft.com/office/drawing/2014/main" val="817826626"/>
                  </a:ext>
                </a:extLst>
              </a:tr>
              <a:tr h="216393">
                <a:tc>
                  <a:txBody>
                    <a:bodyPr/>
                    <a:lstStyle/>
                    <a:p>
                      <a:r>
                        <a:rPr lang="en-US" sz="1200"/>
                        <a:t>    Laser spot shape and size on the cathode  </a:t>
                      </a:r>
                    </a:p>
                  </a:txBody>
                  <a:tcPr marL="18440" marR="18440" marT="9220" marB="922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600 </a:t>
                      </a:r>
                      <a:r>
                        <a:rPr lang="en-US" sz="1200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200" dirty="0"/>
                        <a:t>m radius, round flat top (maybe Gaussian OK)</a:t>
                      </a:r>
                    </a:p>
                  </a:txBody>
                  <a:tcPr marL="18440" marR="18440" marT="9220" marB="9220" anchor="ctr"/>
                </a:tc>
                <a:extLst>
                  <a:ext uri="{0D108BD9-81ED-4DB2-BD59-A6C34878D82A}">
                    <a16:rowId xmlns:a16="http://schemas.microsoft.com/office/drawing/2014/main" val="1365817758"/>
                  </a:ext>
                </a:extLst>
              </a:tr>
              <a:tr h="216393">
                <a:tc>
                  <a:txBody>
                    <a:bodyPr/>
                    <a:lstStyle/>
                    <a:p>
                      <a:r>
                        <a:rPr lang="en-US" sz="1200"/>
                        <a:t>    Longitudinal pulse profile</a:t>
                      </a:r>
                    </a:p>
                  </a:txBody>
                  <a:tcPr marL="18440" marR="18440" marT="9220" marB="922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Gaussian</a:t>
                      </a:r>
                    </a:p>
                  </a:txBody>
                  <a:tcPr marL="18440" marR="18440" marT="9220" marB="9220" anchor="ctr"/>
                </a:tc>
                <a:extLst>
                  <a:ext uri="{0D108BD9-81ED-4DB2-BD59-A6C34878D82A}">
                    <a16:rowId xmlns:a16="http://schemas.microsoft.com/office/drawing/2014/main" val="3551131440"/>
                  </a:ext>
                </a:extLst>
              </a:tr>
              <a:tr h="21639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18440" marR="18440" marT="9220" marB="9220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18440" marR="18440" marT="9220" marB="9220" anchor="ctr"/>
                </a:tc>
                <a:extLst>
                  <a:ext uri="{0D108BD9-81ED-4DB2-BD59-A6C34878D82A}">
                    <a16:rowId xmlns:a16="http://schemas.microsoft.com/office/drawing/2014/main" val="4279777509"/>
                  </a:ext>
                </a:extLst>
              </a:tr>
              <a:tr h="216393">
                <a:tc>
                  <a:txBody>
                    <a:bodyPr/>
                    <a:lstStyle/>
                    <a:p>
                      <a:r>
                        <a:rPr lang="en-US" sz="1200" b="1" dirty="0"/>
                        <a:t>Other requirements</a:t>
                      </a:r>
                    </a:p>
                  </a:txBody>
                  <a:tcPr marL="18440" marR="18440" marT="9220" marB="92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18440" marR="18440" marT="9220" marB="92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467961"/>
                  </a:ext>
                </a:extLst>
              </a:tr>
              <a:tr h="216393">
                <a:tc>
                  <a:txBody>
                    <a:bodyPr/>
                    <a:lstStyle/>
                    <a:p>
                      <a:r>
                        <a:rPr lang="en-US" sz="1200" dirty="0"/>
                        <a:t>    Repetition rate:</a:t>
                      </a:r>
                    </a:p>
                  </a:txBody>
                  <a:tcPr marL="18440" marR="18440" marT="9220" marB="922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 Hz… 10 Hz</a:t>
                      </a:r>
                    </a:p>
                  </a:txBody>
                  <a:tcPr marL="18440" marR="18440" marT="9220" marB="9220" anchor="ctr"/>
                </a:tc>
                <a:extLst>
                  <a:ext uri="{0D108BD9-81ED-4DB2-BD59-A6C34878D82A}">
                    <a16:rowId xmlns:a16="http://schemas.microsoft.com/office/drawing/2014/main" val="334011348"/>
                  </a:ext>
                </a:extLst>
              </a:tr>
              <a:tr h="216393">
                <a:tc>
                  <a:txBody>
                    <a:bodyPr/>
                    <a:lstStyle/>
                    <a:p>
                      <a:r>
                        <a:rPr lang="en-US" sz="1200" dirty="0"/>
                        <a:t>    Synchronisation capability</a:t>
                      </a:r>
                    </a:p>
                  </a:txBody>
                  <a:tcPr marL="18440" marR="18440" marT="9220" marB="9220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Phase locking to RF </a:t>
                      </a:r>
                      <a:r>
                        <a:rPr lang="en-US" sz="1200" dirty="0"/>
                        <a:t>(2.9989 GHz &amp; 5.712 GHz)</a:t>
                      </a:r>
                    </a:p>
                  </a:txBody>
                  <a:tcPr marL="18440" marR="18440" marT="9220" marB="9220" anchor="ctr"/>
                </a:tc>
                <a:extLst>
                  <a:ext uri="{0D108BD9-81ED-4DB2-BD59-A6C34878D82A}">
                    <a16:rowId xmlns:a16="http://schemas.microsoft.com/office/drawing/2014/main" val="2442272734"/>
                  </a:ext>
                </a:extLst>
              </a:tr>
              <a:tr h="216393">
                <a:tc>
                  <a:txBody>
                    <a:bodyPr/>
                    <a:lstStyle/>
                    <a:p>
                      <a:r>
                        <a:rPr lang="en-US" sz="1200" dirty="0"/>
                        <a:t>    Stability</a:t>
                      </a:r>
                    </a:p>
                  </a:txBody>
                  <a:tcPr marL="18440" marR="18440" marT="9220" marB="9220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High reliability and as much as possible maintenance free</a:t>
                      </a:r>
                    </a:p>
                  </a:txBody>
                  <a:tcPr marL="18440" marR="18440" marT="9220" marB="9220" anchor="ctr"/>
                </a:tc>
                <a:extLst>
                  <a:ext uri="{0D108BD9-81ED-4DB2-BD59-A6C34878D82A}">
                    <a16:rowId xmlns:a16="http://schemas.microsoft.com/office/drawing/2014/main" val="425814795"/>
                  </a:ext>
                </a:extLst>
              </a:tr>
              <a:tr h="216393">
                <a:tc>
                  <a:txBody>
                    <a:bodyPr/>
                    <a:lstStyle/>
                    <a:p>
                      <a:pPr lvl="0"/>
                      <a:r>
                        <a:rPr lang="en-US" sz="1200" dirty="0"/>
                        <a:t>    Limited Space  </a:t>
                      </a:r>
                    </a:p>
                  </a:txBody>
                  <a:tcPr marL="18440" marR="18440" marT="9220" marB="9220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Compact dimensions</a:t>
                      </a:r>
                    </a:p>
                  </a:txBody>
                  <a:tcPr marL="18440" marR="18440" marT="9220" marB="9220" anchor="ctr"/>
                </a:tc>
                <a:extLst>
                  <a:ext uri="{0D108BD9-81ED-4DB2-BD59-A6C34878D82A}">
                    <a16:rowId xmlns:a16="http://schemas.microsoft.com/office/drawing/2014/main" val="2649505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7416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7D43B-E609-4F45-9994-247C1BF9B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Yb solid state laser technology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BAC811-4C9D-4190-B664-5580AB00B8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5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AC454A-3C7C-4454-BBEC-F13229FBFBC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COLD Review Panel  –  21</a:t>
            </a:r>
            <a:r>
              <a:rPr lang="en-US" baseline="30000" dirty="0"/>
              <a:t>st</a:t>
            </a:r>
            <a:r>
              <a:rPr lang="en-US" dirty="0"/>
              <a:t>  April 2026  –  Friederike Ewald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01D14D-FD8D-4B8C-B183-15A05D2CFCAC}"/>
              </a:ext>
            </a:extLst>
          </p:cNvPr>
          <p:cNvSpPr txBox="1"/>
          <p:nvPr/>
        </p:nvSpPr>
        <p:spPr>
          <a:xfrm>
            <a:off x="4828109" y="814390"/>
            <a:ext cx="4090351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Good candidate: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Pharos 2H-4H from Light Conversion</a:t>
            </a:r>
            <a:b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Diode pumped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Yb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-crystal laser (</a:t>
            </a:r>
            <a:r>
              <a:rPr lang="en-US" sz="1400" dirty="0"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1030 nm)</a:t>
            </a:r>
            <a:b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integrated 4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harmonics generation:</a:t>
            </a:r>
            <a:b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257 nm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 = 200 </a:t>
            </a:r>
            <a:r>
              <a:rPr lang="en-US" sz="1400" dirty="0"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 / pulse 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(*)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190 fs pulse duration minimum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Transverse beam diameter at exit ~7mm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Single shot – 100kHz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Oscillator frequency 60 – 84 MHz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Compact</a:t>
            </a:r>
          </a:p>
          <a:p>
            <a:pPr lvl="1"/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C87312-3AD7-4FFA-AF5C-CC98F87F5C28}"/>
              </a:ext>
            </a:extLst>
          </p:cNvPr>
          <p:cNvSpPr txBox="1"/>
          <p:nvPr/>
        </p:nvSpPr>
        <p:spPr>
          <a:xfrm>
            <a:off x="233594" y="3804334"/>
            <a:ext cx="395165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laser is already used for RF photo guns at</a:t>
            </a:r>
            <a:b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DESY (S-band photoinjector at SINBAD-ARES)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CERN CLEAR/CTF2 photoinjector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Photoinjector of CXFEL (Arizona State University)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91F6280-5439-4C5B-B124-88C9C300E36A}"/>
              </a:ext>
            </a:extLst>
          </p:cNvPr>
          <p:cNvGrpSpPr>
            <a:grpSpLocks noChangeAspect="1"/>
          </p:cNvGrpSpPr>
          <p:nvPr/>
        </p:nvGrpSpPr>
        <p:grpSpPr>
          <a:xfrm>
            <a:off x="117220" y="1023597"/>
            <a:ext cx="3257520" cy="1961744"/>
            <a:chOff x="106125" y="960387"/>
            <a:chExt cx="5902245" cy="35544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1F8395E-A73F-444D-92AC-FB9824730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4538" y="1068692"/>
              <a:ext cx="5513832" cy="3446145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6000087-169A-4FD6-8F2F-0B7266C9AF38}"/>
                </a:ext>
              </a:extLst>
            </p:cNvPr>
            <p:cNvCxnSpPr/>
            <p:nvPr/>
          </p:nvCxnSpPr>
          <p:spPr>
            <a:xfrm>
              <a:off x="680792" y="1699174"/>
              <a:ext cx="0" cy="1337310"/>
            </a:xfrm>
            <a:prstGeom prst="straightConnector1">
              <a:avLst/>
            </a:prstGeom>
            <a:ln w="19050"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9866A68-FC65-4290-83B3-29FD873E57DB}"/>
                </a:ext>
              </a:extLst>
            </p:cNvPr>
            <p:cNvCxnSpPr>
              <a:cxnSpLocks/>
            </p:cNvCxnSpPr>
            <p:nvPr/>
          </p:nvCxnSpPr>
          <p:spPr>
            <a:xfrm>
              <a:off x="2777689" y="1217283"/>
              <a:ext cx="2811581" cy="715896"/>
            </a:xfrm>
            <a:prstGeom prst="straightConnector1">
              <a:avLst/>
            </a:prstGeom>
            <a:ln w="19050"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9992B32-857A-4E6A-9733-C259027861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960" y="1217283"/>
              <a:ext cx="1725930" cy="331470"/>
            </a:xfrm>
            <a:prstGeom prst="straightConnector1">
              <a:avLst/>
            </a:prstGeom>
            <a:ln w="19050"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4224C3F-69BF-48D7-8599-49E46A43EC97}"/>
                </a:ext>
              </a:extLst>
            </p:cNvPr>
            <p:cNvSpPr txBox="1"/>
            <p:nvPr/>
          </p:nvSpPr>
          <p:spPr>
            <a:xfrm rot="875051">
              <a:off x="3794984" y="1097729"/>
              <a:ext cx="100283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accent1"/>
                  </a:solidFill>
                </a:rPr>
                <a:t>827 cm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571FAD-854C-4FE7-9A14-BB7FFC440658}"/>
                </a:ext>
              </a:extLst>
            </p:cNvPr>
            <p:cNvSpPr txBox="1"/>
            <p:nvPr/>
          </p:nvSpPr>
          <p:spPr>
            <a:xfrm rot="20829092">
              <a:off x="918219" y="960387"/>
              <a:ext cx="100283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accent1"/>
                  </a:solidFill>
                </a:rPr>
                <a:t>492 cm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214FCB7-9D94-45B7-9D52-2976D06FB723}"/>
                </a:ext>
              </a:extLst>
            </p:cNvPr>
            <p:cNvSpPr txBox="1"/>
            <p:nvPr/>
          </p:nvSpPr>
          <p:spPr>
            <a:xfrm rot="16200000">
              <a:off x="-131120" y="2338472"/>
              <a:ext cx="87459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accent1"/>
                  </a:solidFill>
                </a:rPr>
                <a:t>25 cm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CC9172B4-FEDA-43B9-BB88-B0DF66FA6F92}"/>
              </a:ext>
            </a:extLst>
          </p:cNvPr>
          <p:cNvSpPr/>
          <p:nvPr/>
        </p:nvSpPr>
        <p:spPr>
          <a:xfrm>
            <a:off x="5184068" y="4161946"/>
            <a:ext cx="382907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Positive feedbacks on performance and maintenance  </a:t>
            </a:r>
            <a:b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(beam quality, stability, long term reliability,…)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B932A88-6CDA-47EE-B21C-0EB25AF432F0}"/>
              </a:ext>
            </a:extLst>
          </p:cNvPr>
          <p:cNvSpPr/>
          <p:nvPr/>
        </p:nvSpPr>
        <p:spPr>
          <a:xfrm>
            <a:off x="4472123" y="4376973"/>
            <a:ext cx="360045" cy="30861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0C1FB4-BCA7-42AA-A5E8-6B0A168061D8}"/>
              </a:ext>
            </a:extLst>
          </p:cNvPr>
          <p:cNvGrpSpPr/>
          <p:nvPr/>
        </p:nvGrpSpPr>
        <p:grpSpPr>
          <a:xfrm>
            <a:off x="2583685" y="1833500"/>
            <a:ext cx="2304221" cy="1286086"/>
            <a:chOff x="4912395" y="2455988"/>
            <a:chExt cx="3252764" cy="2093126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AE4EB43-35D3-4325-9A57-18A63A8F1843}"/>
                </a:ext>
              </a:extLst>
            </p:cNvPr>
            <p:cNvCxnSpPr>
              <a:cxnSpLocks/>
            </p:cNvCxnSpPr>
            <p:nvPr/>
          </p:nvCxnSpPr>
          <p:spPr>
            <a:xfrm>
              <a:off x="4912395" y="3498860"/>
              <a:ext cx="3252764" cy="1050254"/>
            </a:xfrm>
            <a:prstGeom prst="straightConnector1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A9EE8DD-20AE-4B23-B47B-4DC67F32773D}"/>
                </a:ext>
              </a:extLst>
            </p:cNvPr>
            <p:cNvSpPr/>
            <p:nvPr/>
          </p:nvSpPr>
          <p:spPr>
            <a:xfrm rot="21005883">
              <a:off x="5683305" y="2455988"/>
              <a:ext cx="1551643" cy="1999891"/>
            </a:xfrm>
            <a:custGeom>
              <a:avLst/>
              <a:gdLst>
                <a:gd name="connsiteX0" fmla="*/ 0 w 1303020"/>
                <a:gd name="connsiteY0" fmla="*/ 1292021 h 1824856"/>
                <a:gd name="connsiteX1" fmla="*/ 354330 w 1303020"/>
                <a:gd name="connsiteY1" fmla="*/ 1406321 h 1824856"/>
                <a:gd name="connsiteX2" fmla="*/ 788670 w 1303020"/>
                <a:gd name="connsiteY2" fmla="*/ 431 h 1824856"/>
                <a:gd name="connsiteX3" fmla="*/ 822960 w 1303020"/>
                <a:gd name="connsiteY3" fmla="*/ 1566341 h 1824856"/>
                <a:gd name="connsiteX4" fmla="*/ 1303020 w 1303020"/>
                <a:gd name="connsiteY4" fmla="*/ 1806371 h 1824856"/>
                <a:gd name="connsiteX0" fmla="*/ 0 w 1303020"/>
                <a:gd name="connsiteY0" fmla="*/ 1292021 h 1824856"/>
                <a:gd name="connsiteX1" fmla="*/ 354330 w 1303020"/>
                <a:gd name="connsiteY1" fmla="*/ 1406321 h 1824856"/>
                <a:gd name="connsiteX2" fmla="*/ 788670 w 1303020"/>
                <a:gd name="connsiteY2" fmla="*/ 431 h 1824856"/>
                <a:gd name="connsiteX3" fmla="*/ 822960 w 1303020"/>
                <a:gd name="connsiteY3" fmla="*/ 1566341 h 1824856"/>
                <a:gd name="connsiteX4" fmla="*/ 1303020 w 1303020"/>
                <a:gd name="connsiteY4" fmla="*/ 1806371 h 1824856"/>
                <a:gd name="connsiteX0" fmla="*/ 0 w 1474470"/>
                <a:gd name="connsiteY0" fmla="*/ 1269161 h 1824856"/>
                <a:gd name="connsiteX1" fmla="*/ 525780 w 1474470"/>
                <a:gd name="connsiteY1" fmla="*/ 1406321 h 1824856"/>
                <a:gd name="connsiteX2" fmla="*/ 960120 w 1474470"/>
                <a:gd name="connsiteY2" fmla="*/ 431 h 1824856"/>
                <a:gd name="connsiteX3" fmla="*/ 994410 w 1474470"/>
                <a:gd name="connsiteY3" fmla="*/ 1566341 h 1824856"/>
                <a:gd name="connsiteX4" fmla="*/ 1474470 w 1474470"/>
                <a:gd name="connsiteY4" fmla="*/ 1806371 h 1824856"/>
                <a:gd name="connsiteX0" fmla="*/ 0 w 1474470"/>
                <a:gd name="connsiteY0" fmla="*/ 1269118 h 1824813"/>
                <a:gd name="connsiteX1" fmla="*/ 525780 w 1474470"/>
                <a:gd name="connsiteY1" fmla="*/ 1406278 h 1824813"/>
                <a:gd name="connsiteX2" fmla="*/ 960120 w 1474470"/>
                <a:gd name="connsiteY2" fmla="*/ 388 h 1824813"/>
                <a:gd name="connsiteX3" fmla="*/ 994410 w 1474470"/>
                <a:gd name="connsiteY3" fmla="*/ 1566298 h 1824813"/>
                <a:gd name="connsiteX4" fmla="*/ 1474470 w 1474470"/>
                <a:gd name="connsiteY4" fmla="*/ 1806328 h 1824813"/>
                <a:gd name="connsiteX0" fmla="*/ 0 w 1474470"/>
                <a:gd name="connsiteY0" fmla="*/ 1292021 h 1824856"/>
                <a:gd name="connsiteX1" fmla="*/ 525780 w 1474470"/>
                <a:gd name="connsiteY1" fmla="*/ 1406321 h 1824856"/>
                <a:gd name="connsiteX2" fmla="*/ 960120 w 1474470"/>
                <a:gd name="connsiteY2" fmla="*/ 431 h 1824856"/>
                <a:gd name="connsiteX3" fmla="*/ 994410 w 1474470"/>
                <a:gd name="connsiteY3" fmla="*/ 1566341 h 1824856"/>
                <a:gd name="connsiteX4" fmla="*/ 1474470 w 1474470"/>
                <a:gd name="connsiteY4" fmla="*/ 1806371 h 1824856"/>
                <a:gd name="connsiteX0" fmla="*/ 0 w 1474470"/>
                <a:gd name="connsiteY0" fmla="*/ 1292021 h 1824856"/>
                <a:gd name="connsiteX1" fmla="*/ 525780 w 1474470"/>
                <a:gd name="connsiteY1" fmla="*/ 1406321 h 1824856"/>
                <a:gd name="connsiteX2" fmla="*/ 960120 w 1474470"/>
                <a:gd name="connsiteY2" fmla="*/ 431 h 1824856"/>
                <a:gd name="connsiteX3" fmla="*/ 994410 w 1474470"/>
                <a:gd name="connsiteY3" fmla="*/ 1566341 h 1824856"/>
                <a:gd name="connsiteX4" fmla="*/ 1474470 w 1474470"/>
                <a:gd name="connsiteY4" fmla="*/ 1806371 h 1824856"/>
                <a:gd name="connsiteX0" fmla="*/ 0 w 1474470"/>
                <a:gd name="connsiteY0" fmla="*/ 1291979 h 1824814"/>
                <a:gd name="connsiteX1" fmla="*/ 525780 w 1474470"/>
                <a:gd name="connsiteY1" fmla="*/ 1406279 h 1824814"/>
                <a:gd name="connsiteX2" fmla="*/ 960120 w 1474470"/>
                <a:gd name="connsiteY2" fmla="*/ 389 h 1824814"/>
                <a:gd name="connsiteX3" fmla="*/ 994410 w 1474470"/>
                <a:gd name="connsiteY3" fmla="*/ 1566299 h 1824814"/>
                <a:gd name="connsiteX4" fmla="*/ 1474470 w 1474470"/>
                <a:gd name="connsiteY4" fmla="*/ 1806329 h 1824814"/>
                <a:gd name="connsiteX0" fmla="*/ 0 w 1474470"/>
                <a:gd name="connsiteY0" fmla="*/ 1291979 h 1813703"/>
                <a:gd name="connsiteX1" fmla="*/ 525780 w 1474470"/>
                <a:gd name="connsiteY1" fmla="*/ 1406279 h 1813703"/>
                <a:gd name="connsiteX2" fmla="*/ 960120 w 1474470"/>
                <a:gd name="connsiteY2" fmla="*/ 389 h 1813703"/>
                <a:gd name="connsiteX3" fmla="*/ 994410 w 1474470"/>
                <a:gd name="connsiteY3" fmla="*/ 1566299 h 1813703"/>
                <a:gd name="connsiteX4" fmla="*/ 1474470 w 1474470"/>
                <a:gd name="connsiteY4" fmla="*/ 1806329 h 1813703"/>
                <a:gd name="connsiteX0" fmla="*/ 0 w 1474470"/>
                <a:gd name="connsiteY0" fmla="*/ 1291979 h 1806329"/>
                <a:gd name="connsiteX1" fmla="*/ 525780 w 1474470"/>
                <a:gd name="connsiteY1" fmla="*/ 1406279 h 1806329"/>
                <a:gd name="connsiteX2" fmla="*/ 960120 w 1474470"/>
                <a:gd name="connsiteY2" fmla="*/ 389 h 1806329"/>
                <a:gd name="connsiteX3" fmla="*/ 994410 w 1474470"/>
                <a:gd name="connsiteY3" fmla="*/ 1566299 h 1806329"/>
                <a:gd name="connsiteX4" fmla="*/ 1474470 w 1474470"/>
                <a:gd name="connsiteY4" fmla="*/ 1806329 h 1806329"/>
                <a:gd name="connsiteX0" fmla="*/ 0 w 1474470"/>
                <a:gd name="connsiteY0" fmla="*/ 1291979 h 1806329"/>
                <a:gd name="connsiteX1" fmla="*/ 525780 w 1474470"/>
                <a:gd name="connsiteY1" fmla="*/ 1406279 h 1806329"/>
                <a:gd name="connsiteX2" fmla="*/ 960120 w 1474470"/>
                <a:gd name="connsiteY2" fmla="*/ 389 h 1806329"/>
                <a:gd name="connsiteX3" fmla="*/ 994410 w 1474470"/>
                <a:gd name="connsiteY3" fmla="*/ 1566299 h 1806329"/>
                <a:gd name="connsiteX4" fmla="*/ 1474470 w 1474470"/>
                <a:gd name="connsiteY4" fmla="*/ 1806329 h 1806329"/>
                <a:gd name="connsiteX0" fmla="*/ 0 w 1474470"/>
                <a:gd name="connsiteY0" fmla="*/ 1291979 h 1806329"/>
                <a:gd name="connsiteX1" fmla="*/ 525780 w 1474470"/>
                <a:gd name="connsiteY1" fmla="*/ 1406279 h 1806329"/>
                <a:gd name="connsiteX2" fmla="*/ 960120 w 1474470"/>
                <a:gd name="connsiteY2" fmla="*/ 389 h 1806329"/>
                <a:gd name="connsiteX3" fmla="*/ 994410 w 1474470"/>
                <a:gd name="connsiteY3" fmla="*/ 1566299 h 1806329"/>
                <a:gd name="connsiteX4" fmla="*/ 1474470 w 1474470"/>
                <a:gd name="connsiteY4" fmla="*/ 1806329 h 1806329"/>
                <a:gd name="connsiteX0" fmla="*/ 0 w 1474470"/>
                <a:gd name="connsiteY0" fmla="*/ 1292173 h 1806523"/>
                <a:gd name="connsiteX1" fmla="*/ 342900 w 1474470"/>
                <a:gd name="connsiteY1" fmla="*/ 1372183 h 1806523"/>
                <a:gd name="connsiteX2" fmla="*/ 960120 w 1474470"/>
                <a:gd name="connsiteY2" fmla="*/ 583 h 1806523"/>
                <a:gd name="connsiteX3" fmla="*/ 994410 w 1474470"/>
                <a:gd name="connsiteY3" fmla="*/ 1566493 h 1806523"/>
                <a:gd name="connsiteX4" fmla="*/ 1474470 w 1474470"/>
                <a:gd name="connsiteY4" fmla="*/ 1806523 h 1806523"/>
                <a:gd name="connsiteX0" fmla="*/ 0 w 1474470"/>
                <a:gd name="connsiteY0" fmla="*/ 1292173 h 1806523"/>
                <a:gd name="connsiteX1" fmla="*/ 342900 w 1474470"/>
                <a:gd name="connsiteY1" fmla="*/ 1372183 h 1806523"/>
                <a:gd name="connsiteX2" fmla="*/ 960120 w 1474470"/>
                <a:gd name="connsiteY2" fmla="*/ 583 h 1806523"/>
                <a:gd name="connsiteX3" fmla="*/ 994410 w 1474470"/>
                <a:gd name="connsiteY3" fmla="*/ 1566493 h 1806523"/>
                <a:gd name="connsiteX4" fmla="*/ 1474470 w 1474470"/>
                <a:gd name="connsiteY4" fmla="*/ 1806523 h 1806523"/>
                <a:gd name="connsiteX0" fmla="*/ 0 w 1474470"/>
                <a:gd name="connsiteY0" fmla="*/ 1292643 h 1806993"/>
                <a:gd name="connsiteX1" fmla="*/ 342900 w 1474470"/>
                <a:gd name="connsiteY1" fmla="*/ 1372653 h 1806993"/>
                <a:gd name="connsiteX2" fmla="*/ 960120 w 1474470"/>
                <a:gd name="connsiteY2" fmla="*/ 1053 h 1806993"/>
                <a:gd name="connsiteX3" fmla="*/ 1062990 w 1474470"/>
                <a:gd name="connsiteY3" fmla="*/ 1635543 h 1806993"/>
                <a:gd name="connsiteX4" fmla="*/ 1474470 w 1474470"/>
                <a:gd name="connsiteY4" fmla="*/ 1806993 h 1806993"/>
                <a:gd name="connsiteX0" fmla="*/ 0 w 1474470"/>
                <a:gd name="connsiteY0" fmla="*/ 1292643 h 1806993"/>
                <a:gd name="connsiteX1" fmla="*/ 342900 w 1474470"/>
                <a:gd name="connsiteY1" fmla="*/ 1372653 h 1806993"/>
                <a:gd name="connsiteX2" fmla="*/ 960120 w 1474470"/>
                <a:gd name="connsiteY2" fmla="*/ 1053 h 1806993"/>
                <a:gd name="connsiteX3" fmla="*/ 1062990 w 1474470"/>
                <a:gd name="connsiteY3" fmla="*/ 1635543 h 1806993"/>
                <a:gd name="connsiteX4" fmla="*/ 1474470 w 1474470"/>
                <a:gd name="connsiteY4" fmla="*/ 1806993 h 1806993"/>
                <a:gd name="connsiteX0" fmla="*/ 0 w 1474470"/>
                <a:gd name="connsiteY0" fmla="*/ 1292643 h 1812757"/>
                <a:gd name="connsiteX1" fmla="*/ 342900 w 1474470"/>
                <a:gd name="connsiteY1" fmla="*/ 1372653 h 1812757"/>
                <a:gd name="connsiteX2" fmla="*/ 960120 w 1474470"/>
                <a:gd name="connsiteY2" fmla="*/ 1053 h 1812757"/>
                <a:gd name="connsiteX3" fmla="*/ 1062990 w 1474470"/>
                <a:gd name="connsiteY3" fmla="*/ 1635543 h 1812757"/>
                <a:gd name="connsiteX4" fmla="*/ 1474470 w 1474470"/>
                <a:gd name="connsiteY4" fmla="*/ 1806993 h 1812757"/>
                <a:gd name="connsiteX0" fmla="*/ 0 w 1474470"/>
                <a:gd name="connsiteY0" fmla="*/ 1292578 h 1812692"/>
                <a:gd name="connsiteX1" fmla="*/ 342900 w 1474470"/>
                <a:gd name="connsiteY1" fmla="*/ 1372588 h 1812692"/>
                <a:gd name="connsiteX2" fmla="*/ 960120 w 1474470"/>
                <a:gd name="connsiteY2" fmla="*/ 988 h 1812692"/>
                <a:gd name="connsiteX3" fmla="*/ 1062990 w 1474470"/>
                <a:gd name="connsiteY3" fmla="*/ 1635478 h 1812692"/>
                <a:gd name="connsiteX4" fmla="*/ 1474470 w 1474470"/>
                <a:gd name="connsiteY4" fmla="*/ 1806928 h 1812692"/>
                <a:gd name="connsiteX0" fmla="*/ 0 w 1519007"/>
                <a:gd name="connsiteY0" fmla="*/ 1135259 h 1812849"/>
                <a:gd name="connsiteX1" fmla="*/ 387437 w 1519007"/>
                <a:gd name="connsiteY1" fmla="*/ 1372745 h 1812849"/>
                <a:gd name="connsiteX2" fmla="*/ 1004657 w 1519007"/>
                <a:gd name="connsiteY2" fmla="*/ 1145 h 1812849"/>
                <a:gd name="connsiteX3" fmla="*/ 1107527 w 1519007"/>
                <a:gd name="connsiteY3" fmla="*/ 1635635 h 1812849"/>
                <a:gd name="connsiteX4" fmla="*/ 1519007 w 1519007"/>
                <a:gd name="connsiteY4" fmla="*/ 1807085 h 1812849"/>
                <a:gd name="connsiteX0" fmla="*/ 0 w 1519007"/>
                <a:gd name="connsiteY0" fmla="*/ 1135079 h 1812669"/>
                <a:gd name="connsiteX1" fmla="*/ 387437 w 1519007"/>
                <a:gd name="connsiteY1" fmla="*/ 1372565 h 1812669"/>
                <a:gd name="connsiteX2" fmla="*/ 1004657 w 1519007"/>
                <a:gd name="connsiteY2" fmla="*/ 965 h 1812669"/>
                <a:gd name="connsiteX3" fmla="*/ 1107527 w 1519007"/>
                <a:gd name="connsiteY3" fmla="*/ 1635455 h 1812669"/>
                <a:gd name="connsiteX4" fmla="*/ 1519007 w 1519007"/>
                <a:gd name="connsiteY4" fmla="*/ 1806905 h 1812669"/>
                <a:gd name="connsiteX0" fmla="*/ 0 w 1519007"/>
                <a:gd name="connsiteY0" fmla="*/ 1135558 h 1817995"/>
                <a:gd name="connsiteX1" fmla="*/ 387437 w 1519007"/>
                <a:gd name="connsiteY1" fmla="*/ 1373044 h 1817995"/>
                <a:gd name="connsiteX2" fmla="*/ 1004657 w 1519007"/>
                <a:gd name="connsiteY2" fmla="*/ 1444 h 1817995"/>
                <a:gd name="connsiteX3" fmla="*/ 1051659 w 1519007"/>
                <a:gd name="connsiteY3" fmla="*/ 1696533 h 1817995"/>
                <a:gd name="connsiteX4" fmla="*/ 1519007 w 1519007"/>
                <a:gd name="connsiteY4" fmla="*/ 1807384 h 1817995"/>
                <a:gd name="connsiteX0" fmla="*/ 0 w 1512449"/>
                <a:gd name="connsiteY0" fmla="*/ 1135558 h 1948561"/>
                <a:gd name="connsiteX1" fmla="*/ 387437 w 1512449"/>
                <a:gd name="connsiteY1" fmla="*/ 1373044 h 1948561"/>
                <a:gd name="connsiteX2" fmla="*/ 1004657 w 1512449"/>
                <a:gd name="connsiteY2" fmla="*/ 1444 h 1948561"/>
                <a:gd name="connsiteX3" fmla="*/ 1051659 w 1512449"/>
                <a:gd name="connsiteY3" fmla="*/ 1696533 h 1948561"/>
                <a:gd name="connsiteX4" fmla="*/ 1512449 w 1512449"/>
                <a:gd name="connsiteY4" fmla="*/ 1922067 h 1948561"/>
                <a:gd name="connsiteX0" fmla="*/ 0 w 1170144"/>
                <a:gd name="connsiteY0" fmla="*/ 1135558 h 2116363"/>
                <a:gd name="connsiteX1" fmla="*/ 387437 w 1170144"/>
                <a:gd name="connsiteY1" fmla="*/ 1373044 h 2116363"/>
                <a:gd name="connsiteX2" fmla="*/ 1004657 w 1170144"/>
                <a:gd name="connsiteY2" fmla="*/ 1444 h 2116363"/>
                <a:gd name="connsiteX3" fmla="*/ 1051659 w 1170144"/>
                <a:gd name="connsiteY3" fmla="*/ 1696533 h 2116363"/>
                <a:gd name="connsiteX4" fmla="*/ 1170144 w 1170144"/>
                <a:gd name="connsiteY4" fmla="*/ 2110964 h 2116363"/>
                <a:gd name="connsiteX0" fmla="*/ 0 w 1557608"/>
                <a:gd name="connsiteY0" fmla="*/ 1135558 h 1953921"/>
                <a:gd name="connsiteX1" fmla="*/ 387437 w 1557608"/>
                <a:gd name="connsiteY1" fmla="*/ 1373044 h 1953921"/>
                <a:gd name="connsiteX2" fmla="*/ 1004657 w 1557608"/>
                <a:gd name="connsiteY2" fmla="*/ 1444 h 1953921"/>
                <a:gd name="connsiteX3" fmla="*/ 1051659 w 1557608"/>
                <a:gd name="connsiteY3" fmla="*/ 1696533 h 1953921"/>
                <a:gd name="connsiteX4" fmla="*/ 1557608 w 1557608"/>
                <a:gd name="connsiteY4" fmla="*/ 1929206 h 1953921"/>
                <a:gd name="connsiteX0" fmla="*/ 0 w 1287857"/>
                <a:gd name="connsiteY0" fmla="*/ 1135558 h 1875970"/>
                <a:gd name="connsiteX1" fmla="*/ 387437 w 1287857"/>
                <a:gd name="connsiteY1" fmla="*/ 1373044 h 1875970"/>
                <a:gd name="connsiteX2" fmla="*/ 1004657 w 1287857"/>
                <a:gd name="connsiteY2" fmla="*/ 1444 h 1875970"/>
                <a:gd name="connsiteX3" fmla="*/ 1051659 w 1287857"/>
                <a:gd name="connsiteY3" fmla="*/ 1696533 h 1875970"/>
                <a:gd name="connsiteX4" fmla="*/ 1287857 w 1287857"/>
                <a:gd name="connsiteY4" fmla="*/ 1805558 h 1875970"/>
                <a:gd name="connsiteX0" fmla="*/ 0 w 1585543"/>
                <a:gd name="connsiteY0" fmla="*/ 1135558 h 1931917"/>
                <a:gd name="connsiteX1" fmla="*/ 387437 w 1585543"/>
                <a:gd name="connsiteY1" fmla="*/ 1373044 h 1931917"/>
                <a:gd name="connsiteX2" fmla="*/ 1004657 w 1585543"/>
                <a:gd name="connsiteY2" fmla="*/ 1444 h 1931917"/>
                <a:gd name="connsiteX3" fmla="*/ 1051659 w 1585543"/>
                <a:gd name="connsiteY3" fmla="*/ 1696533 h 1931917"/>
                <a:gd name="connsiteX4" fmla="*/ 1585543 w 1585543"/>
                <a:gd name="connsiteY4" fmla="*/ 1898906 h 1931917"/>
                <a:gd name="connsiteX0" fmla="*/ 0 w 1585565"/>
                <a:gd name="connsiteY0" fmla="*/ 1135558 h 1977883"/>
                <a:gd name="connsiteX1" fmla="*/ 387437 w 1585565"/>
                <a:gd name="connsiteY1" fmla="*/ 1373044 h 1977883"/>
                <a:gd name="connsiteX2" fmla="*/ 1004657 w 1585565"/>
                <a:gd name="connsiteY2" fmla="*/ 1444 h 1977883"/>
                <a:gd name="connsiteX3" fmla="*/ 1051659 w 1585565"/>
                <a:gd name="connsiteY3" fmla="*/ 1696533 h 1977883"/>
                <a:gd name="connsiteX4" fmla="*/ 1585543 w 1585565"/>
                <a:gd name="connsiteY4" fmla="*/ 1898906 h 1977883"/>
                <a:gd name="connsiteX0" fmla="*/ 0 w 1585543"/>
                <a:gd name="connsiteY0" fmla="*/ 1135558 h 1898906"/>
                <a:gd name="connsiteX1" fmla="*/ 387437 w 1585543"/>
                <a:gd name="connsiteY1" fmla="*/ 1373044 h 1898906"/>
                <a:gd name="connsiteX2" fmla="*/ 1004657 w 1585543"/>
                <a:gd name="connsiteY2" fmla="*/ 1444 h 1898906"/>
                <a:gd name="connsiteX3" fmla="*/ 1051659 w 1585543"/>
                <a:gd name="connsiteY3" fmla="*/ 1696533 h 1898906"/>
                <a:gd name="connsiteX4" fmla="*/ 1585543 w 1585543"/>
                <a:gd name="connsiteY4" fmla="*/ 1898906 h 1898906"/>
                <a:gd name="connsiteX0" fmla="*/ 0 w 1601565"/>
                <a:gd name="connsiteY0" fmla="*/ 1135558 h 2017159"/>
                <a:gd name="connsiteX1" fmla="*/ 387437 w 1601565"/>
                <a:gd name="connsiteY1" fmla="*/ 1373044 h 2017159"/>
                <a:gd name="connsiteX2" fmla="*/ 1004657 w 1601565"/>
                <a:gd name="connsiteY2" fmla="*/ 1444 h 2017159"/>
                <a:gd name="connsiteX3" fmla="*/ 1051659 w 1601565"/>
                <a:gd name="connsiteY3" fmla="*/ 1696533 h 2017159"/>
                <a:gd name="connsiteX4" fmla="*/ 1601565 w 1601565"/>
                <a:gd name="connsiteY4" fmla="*/ 2017159 h 2017159"/>
                <a:gd name="connsiteX0" fmla="*/ 0 w 1601565"/>
                <a:gd name="connsiteY0" fmla="*/ 1135558 h 2017159"/>
                <a:gd name="connsiteX1" fmla="*/ 387437 w 1601565"/>
                <a:gd name="connsiteY1" fmla="*/ 1373044 h 2017159"/>
                <a:gd name="connsiteX2" fmla="*/ 1004657 w 1601565"/>
                <a:gd name="connsiteY2" fmla="*/ 1444 h 2017159"/>
                <a:gd name="connsiteX3" fmla="*/ 1051659 w 1601565"/>
                <a:gd name="connsiteY3" fmla="*/ 1696533 h 2017159"/>
                <a:gd name="connsiteX4" fmla="*/ 1601565 w 1601565"/>
                <a:gd name="connsiteY4" fmla="*/ 2017159 h 2017159"/>
                <a:gd name="connsiteX0" fmla="*/ 0 w 1601565"/>
                <a:gd name="connsiteY0" fmla="*/ 1135558 h 2017159"/>
                <a:gd name="connsiteX1" fmla="*/ 387437 w 1601565"/>
                <a:gd name="connsiteY1" fmla="*/ 1373044 h 2017159"/>
                <a:gd name="connsiteX2" fmla="*/ 1004657 w 1601565"/>
                <a:gd name="connsiteY2" fmla="*/ 1444 h 2017159"/>
                <a:gd name="connsiteX3" fmla="*/ 1051659 w 1601565"/>
                <a:gd name="connsiteY3" fmla="*/ 1696533 h 2017159"/>
                <a:gd name="connsiteX4" fmla="*/ 1601565 w 1601565"/>
                <a:gd name="connsiteY4" fmla="*/ 2017159 h 2017159"/>
                <a:gd name="connsiteX0" fmla="*/ 0 w 1601565"/>
                <a:gd name="connsiteY0" fmla="*/ 1135558 h 2017159"/>
                <a:gd name="connsiteX1" fmla="*/ 387437 w 1601565"/>
                <a:gd name="connsiteY1" fmla="*/ 1373044 h 2017159"/>
                <a:gd name="connsiteX2" fmla="*/ 1004657 w 1601565"/>
                <a:gd name="connsiteY2" fmla="*/ 1444 h 2017159"/>
                <a:gd name="connsiteX3" fmla="*/ 1051659 w 1601565"/>
                <a:gd name="connsiteY3" fmla="*/ 1696533 h 2017159"/>
                <a:gd name="connsiteX4" fmla="*/ 1601565 w 1601565"/>
                <a:gd name="connsiteY4" fmla="*/ 2017159 h 2017159"/>
                <a:gd name="connsiteX0" fmla="*/ 0 w 1603349"/>
                <a:gd name="connsiteY0" fmla="*/ 1147117 h 2017428"/>
                <a:gd name="connsiteX1" fmla="*/ 389221 w 1603349"/>
                <a:gd name="connsiteY1" fmla="*/ 1373313 h 2017428"/>
                <a:gd name="connsiteX2" fmla="*/ 1006441 w 1603349"/>
                <a:gd name="connsiteY2" fmla="*/ 1713 h 2017428"/>
                <a:gd name="connsiteX3" fmla="*/ 1053443 w 1603349"/>
                <a:gd name="connsiteY3" fmla="*/ 1696802 h 2017428"/>
                <a:gd name="connsiteX4" fmla="*/ 1603349 w 1603349"/>
                <a:gd name="connsiteY4" fmla="*/ 2017428 h 2017428"/>
                <a:gd name="connsiteX0" fmla="*/ 0 w 1603349"/>
                <a:gd name="connsiteY0" fmla="*/ 1147117 h 2017428"/>
                <a:gd name="connsiteX1" fmla="*/ 389221 w 1603349"/>
                <a:gd name="connsiteY1" fmla="*/ 1373313 h 2017428"/>
                <a:gd name="connsiteX2" fmla="*/ 1006441 w 1603349"/>
                <a:gd name="connsiteY2" fmla="*/ 1713 h 2017428"/>
                <a:gd name="connsiteX3" fmla="*/ 1053443 w 1603349"/>
                <a:gd name="connsiteY3" fmla="*/ 1696802 h 2017428"/>
                <a:gd name="connsiteX4" fmla="*/ 1603349 w 1603349"/>
                <a:gd name="connsiteY4" fmla="*/ 2017428 h 2017428"/>
                <a:gd name="connsiteX0" fmla="*/ 0 w 1603349"/>
                <a:gd name="connsiteY0" fmla="*/ 1147117 h 2017428"/>
                <a:gd name="connsiteX1" fmla="*/ 389221 w 1603349"/>
                <a:gd name="connsiteY1" fmla="*/ 1373313 h 2017428"/>
                <a:gd name="connsiteX2" fmla="*/ 1006441 w 1603349"/>
                <a:gd name="connsiteY2" fmla="*/ 1713 h 2017428"/>
                <a:gd name="connsiteX3" fmla="*/ 1053443 w 1603349"/>
                <a:gd name="connsiteY3" fmla="*/ 1696802 h 2017428"/>
                <a:gd name="connsiteX4" fmla="*/ 1603349 w 1603349"/>
                <a:gd name="connsiteY4" fmla="*/ 2017428 h 2017428"/>
                <a:gd name="connsiteX0" fmla="*/ 0 w 1603349"/>
                <a:gd name="connsiteY0" fmla="*/ 1146811 h 2017122"/>
                <a:gd name="connsiteX1" fmla="*/ 389221 w 1603349"/>
                <a:gd name="connsiteY1" fmla="*/ 1373007 h 2017122"/>
                <a:gd name="connsiteX2" fmla="*/ 1006441 w 1603349"/>
                <a:gd name="connsiteY2" fmla="*/ 1407 h 2017122"/>
                <a:gd name="connsiteX3" fmla="*/ 1053443 w 1603349"/>
                <a:gd name="connsiteY3" fmla="*/ 1696496 h 2017122"/>
                <a:gd name="connsiteX4" fmla="*/ 1603349 w 1603349"/>
                <a:gd name="connsiteY4" fmla="*/ 2017122 h 2017122"/>
                <a:gd name="connsiteX0" fmla="*/ 0 w 1619993"/>
                <a:gd name="connsiteY0" fmla="*/ 1146811 h 1985037"/>
                <a:gd name="connsiteX1" fmla="*/ 389221 w 1619993"/>
                <a:gd name="connsiteY1" fmla="*/ 1373007 h 1985037"/>
                <a:gd name="connsiteX2" fmla="*/ 1006441 w 1619993"/>
                <a:gd name="connsiteY2" fmla="*/ 1407 h 1985037"/>
                <a:gd name="connsiteX3" fmla="*/ 1053443 w 1619993"/>
                <a:gd name="connsiteY3" fmla="*/ 1696496 h 1985037"/>
                <a:gd name="connsiteX4" fmla="*/ 1619993 w 1619993"/>
                <a:gd name="connsiteY4" fmla="*/ 1985037 h 1985037"/>
                <a:gd name="connsiteX0" fmla="*/ 0 w 1619993"/>
                <a:gd name="connsiteY0" fmla="*/ 1146811 h 1985037"/>
                <a:gd name="connsiteX1" fmla="*/ 389221 w 1619993"/>
                <a:gd name="connsiteY1" fmla="*/ 1373007 h 1985037"/>
                <a:gd name="connsiteX2" fmla="*/ 1006441 w 1619993"/>
                <a:gd name="connsiteY2" fmla="*/ 1407 h 1985037"/>
                <a:gd name="connsiteX3" fmla="*/ 1053443 w 1619993"/>
                <a:gd name="connsiteY3" fmla="*/ 1696496 h 1985037"/>
                <a:gd name="connsiteX4" fmla="*/ 1619993 w 1619993"/>
                <a:gd name="connsiteY4" fmla="*/ 1985037 h 1985037"/>
                <a:gd name="connsiteX0" fmla="*/ 0 w 1619993"/>
                <a:gd name="connsiteY0" fmla="*/ 1146811 h 1985037"/>
                <a:gd name="connsiteX1" fmla="*/ 389221 w 1619993"/>
                <a:gd name="connsiteY1" fmla="*/ 1373007 h 1985037"/>
                <a:gd name="connsiteX2" fmla="*/ 1006441 w 1619993"/>
                <a:gd name="connsiteY2" fmla="*/ 1407 h 1985037"/>
                <a:gd name="connsiteX3" fmla="*/ 1053443 w 1619993"/>
                <a:gd name="connsiteY3" fmla="*/ 1696496 h 1985037"/>
                <a:gd name="connsiteX4" fmla="*/ 1619993 w 1619993"/>
                <a:gd name="connsiteY4" fmla="*/ 1985037 h 1985037"/>
                <a:gd name="connsiteX0" fmla="*/ 0 w 1590274"/>
                <a:gd name="connsiteY0" fmla="*/ 1146811 h 2026627"/>
                <a:gd name="connsiteX1" fmla="*/ 389221 w 1590274"/>
                <a:gd name="connsiteY1" fmla="*/ 1373007 h 2026627"/>
                <a:gd name="connsiteX2" fmla="*/ 1006441 w 1590274"/>
                <a:gd name="connsiteY2" fmla="*/ 1407 h 2026627"/>
                <a:gd name="connsiteX3" fmla="*/ 1053443 w 1590274"/>
                <a:gd name="connsiteY3" fmla="*/ 1696496 h 2026627"/>
                <a:gd name="connsiteX4" fmla="*/ 1590274 w 1590274"/>
                <a:gd name="connsiteY4" fmla="*/ 2026627 h 2026627"/>
                <a:gd name="connsiteX0" fmla="*/ 0 w 1590274"/>
                <a:gd name="connsiteY0" fmla="*/ 1146811 h 2026627"/>
                <a:gd name="connsiteX1" fmla="*/ 389221 w 1590274"/>
                <a:gd name="connsiteY1" fmla="*/ 1373007 h 2026627"/>
                <a:gd name="connsiteX2" fmla="*/ 1006441 w 1590274"/>
                <a:gd name="connsiteY2" fmla="*/ 1407 h 2026627"/>
                <a:gd name="connsiteX3" fmla="*/ 1053443 w 1590274"/>
                <a:gd name="connsiteY3" fmla="*/ 1696496 h 2026627"/>
                <a:gd name="connsiteX4" fmla="*/ 1590274 w 1590274"/>
                <a:gd name="connsiteY4" fmla="*/ 2026627 h 2026627"/>
                <a:gd name="connsiteX0" fmla="*/ 0 w 1590274"/>
                <a:gd name="connsiteY0" fmla="*/ 1146811 h 2026627"/>
                <a:gd name="connsiteX1" fmla="*/ 389221 w 1590274"/>
                <a:gd name="connsiteY1" fmla="*/ 1373007 h 2026627"/>
                <a:gd name="connsiteX2" fmla="*/ 1006441 w 1590274"/>
                <a:gd name="connsiteY2" fmla="*/ 1407 h 2026627"/>
                <a:gd name="connsiteX3" fmla="*/ 1053443 w 1590274"/>
                <a:gd name="connsiteY3" fmla="*/ 1696496 h 2026627"/>
                <a:gd name="connsiteX4" fmla="*/ 1590274 w 1590274"/>
                <a:gd name="connsiteY4" fmla="*/ 2026627 h 2026627"/>
                <a:gd name="connsiteX0" fmla="*/ 0 w 1590274"/>
                <a:gd name="connsiteY0" fmla="*/ 1146811 h 2026627"/>
                <a:gd name="connsiteX1" fmla="*/ 389221 w 1590274"/>
                <a:gd name="connsiteY1" fmla="*/ 1373007 h 2026627"/>
                <a:gd name="connsiteX2" fmla="*/ 1006441 w 1590274"/>
                <a:gd name="connsiteY2" fmla="*/ 1407 h 2026627"/>
                <a:gd name="connsiteX3" fmla="*/ 1053443 w 1590274"/>
                <a:gd name="connsiteY3" fmla="*/ 1696496 h 2026627"/>
                <a:gd name="connsiteX4" fmla="*/ 1590274 w 1590274"/>
                <a:gd name="connsiteY4" fmla="*/ 2026627 h 2026627"/>
                <a:gd name="connsiteX0" fmla="*/ 0 w 1590274"/>
                <a:gd name="connsiteY0" fmla="*/ 1146811 h 2026627"/>
                <a:gd name="connsiteX1" fmla="*/ 389221 w 1590274"/>
                <a:gd name="connsiteY1" fmla="*/ 1373007 h 2026627"/>
                <a:gd name="connsiteX2" fmla="*/ 1006441 w 1590274"/>
                <a:gd name="connsiteY2" fmla="*/ 1407 h 2026627"/>
                <a:gd name="connsiteX3" fmla="*/ 1053443 w 1590274"/>
                <a:gd name="connsiteY3" fmla="*/ 1696496 h 2026627"/>
                <a:gd name="connsiteX4" fmla="*/ 1590274 w 1590274"/>
                <a:gd name="connsiteY4" fmla="*/ 2026627 h 2026627"/>
                <a:gd name="connsiteX0" fmla="*/ 0 w 1590274"/>
                <a:gd name="connsiteY0" fmla="*/ 1146811 h 2026627"/>
                <a:gd name="connsiteX1" fmla="*/ 389221 w 1590274"/>
                <a:gd name="connsiteY1" fmla="*/ 1373007 h 2026627"/>
                <a:gd name="connsiteX2" fmla="*/ 1006441 w 1590274"/>
                <a:gd name="connsiteY2" fmla="*/ 1407 h 2026627"/>
                <a:gd name="connsiteX3" fmla="*/ 1053443 w 1590274"/>
                <a:gd name="connsiteY3" fmla="*/ 1696496 h 2026627"/>
                <a:gd name="connsiteX4" fmla="*/ 1590274 w 1590274"/>
                <a:gd name="connsiteY4" fmla="*/ 2026627 h 2026627"/>
                <a:gd name="connsiteX0" fmla="*/ 0 w 1590274"/>
                <a:gd name="connsiteY0" fmla="*/ 1146811 h 2026627"/>
                <a:gd name="connsiteX1" fmla="*/ 389221 w 1590274"/>
                <a:gd name="connsiteY1" fmla="*/ 1373007 h 2026627"/>
                <a:gd name="connsiteX2" fmla="*/ 1006441 w 1590274"/>
                <a:gd name="connsiteY2" fmla="*/ 1407 h 2026627"/>
                <a:gd name="connsiteX3" fmla="*/ 1053443 w 1590274"/>
                <a:gd name="connsiteY3" fmla="*/ 1696496 h 2026627"/>
                <a:gd name="connsiteX4" fmla="*/ 1590274 w 1590274"/>
                <a:gd name="connsiteY4" fmla="*/ 2026627 h 2026627"/>
                <a:gd name="connsiteX0" fmla="*/ 0 w 1590274"/>
                <a:gd name="connsiteY0" fmla="*/ 1146811 h 2026627"/>
                <a:gd name="connsiteX1" fmla="*/ 389221 w 1590274"/>
                <a:gd name="connsiteY1" fmla="*/ 1373007 h 2026627"/>
                <a:gd name="connsiteX2" fmla="*/ 1006441 w 1590274"/>
                <a:gd name="connsiteY2" fmla="*/ 1407 h 2026627"/>
                <a:gd name="connsiteX3" fmla="*/ 1053443 w 1590274"/>
                <a:gd name="connsiteY3" fmla="*/ 1696496 h 2026627"/>
                <a:gd name="connsiteX4" fmla="*/ 1590274 w 1590274"/>
                <a:gd name="connsiteY4" fmla="*/ 2026627 h 2026627"/>
                <a:gd name="connsiteX0" fmla="*/ 0 w 1590274"/>
                <a:gd name="connsiteY0" fmla="*/ 1146811 h 2026627"/>
                <a:gd name="connsiteX1" fmla="*/ 389221 w 1590274"/>
                <a:gd name="connsiteY1" fmla="*/ 1373007 h 2026627"/>
                <a:gd name="connsiteX2" fmla="*/ 1006441 w 1590274"/>
                <a:gd name="connsiteY2" fmla="*/ 1407 h 2026627"/>
                <a:gd name="connsiteX3" fmla="*/ 1053443 w 1590274"/>
                <a:gd name="connsiteY3" fmla="*/ 1696496 h 2026627"/>
                <a:gd name="connsiteX4" fmla="*/ 1590274 w 1590274"/>
                <a:gd name="connsiteY4" fmla="*/ 2026627 h 2026627"/>
                <a:gd name="connsiteX0" fmla="*/ 0 w 1590274"/>
                <a:gd name="connsiteY0" fmla="*/ 1146811 h 2026627"/>
                <a:gd name="connsiteX1" fmla="*/ 389221 w 1590274"/>
                <a:gd name="connsiteY1" fmla="*/ 1373007 h 2026627"/>
                <a:gd name="connsiteX2" fmla="*/ 1006441 w 1590274"/>
                <a:gd name="connsiteY2" fmla="*/ 1407 h 2026627"/>
                <a:gd name="connsiteX3" fmla="*/ 1053443 w 1590274"/>
                <a:gd name="connsiteY3" fmla="*/ 1696496 h 2026627"/>
                <a:gd name="connsiteX4" fmla="*/ 1590274 w 1590274"/>
                <a:gd name="connsiteY4" fmla="*/ 2026627 h 2026627"/>
                <a:gd name="connsiteX0" fmla="*/ 0 w 1590274"/>
                <a:gd name="connsiteY0" fmla="*/ 1146811 h 2026627"/>
                <a:gd name="connsiteX1" fmla="*/ 389221 w 1590274"/>
                <a:gd name="connsiteY1" fmla="*/ 1373007 h 2026627"/>
                <a:gd name="connsiteX2" fmla="*/ 1006441 w 1590274"/>
                <a:gd name="connsiteY2" fmla="*/ 1407 h 2026627"/>
                <a:gd name="connsiteX3" fmla="*/ 1053443 w 1590274"/>
                <a:gd name="connsiteY3" fmla="*/ 1696496 h 2026627"/>
                <a:gd name="connsiteX4" fmla="*/ 1590274 w 1590274"/>
                <a:gd name="connsiteY4" fmla="*/ 2026627 h 2026627"/>
                <a:gd name="connsiteX0" fmla="*/ 0 w 1590274"/>
                <a:gd name="connsiteY0" fmla="*/ 1146811 h 2026627"/>
                <a:gd name="connsiteX1" fmla="*/ 389221 w 1590274"/>
                <a:gd name="connsiteY1" fmla="*/ 1373007 h 2026627"/>
                <a:gd name="connsiteX2" fmla="*/ 1006441 w 1590274"/>
                <a:gd name="connsiteY2" fmla="*/ 1407 h 2026627"/>
                <a:gd name="connsiteX3" fmla="*/ 1053443 w 1590274"/>
                <a:gd name="connsiteY3" fmla="*/ 1696496 h 2026627"/>
                <a:gd name="connsiteX4" fmla="*/ 1590274 w 1590274"/>
                <a:gd name="connsiteY4" fmla="*/ 2026627 h 2026627"/>
                <a:gd name="connsiteX0" fmla="*/ 0 w 1590274"/>
                <a:gd name="connsiteY0" fmla="*/ 1146811 h 2026627"/>
                <a:gd name="connsiteX1" fmla="*/ 389221 w 1590274"/>
                <a:gd name="connsiteY1" fmla="*/ 1373007 h 2026627"/>
                <a:gd name="connsiteX2" fmla="*/ 1006441 w 1590274"/>
                <a:gd name="connsiteY2" fmla="*/ 1407 h 2026627"/>
                <a:gd name="connsiteX3" fmla="*/ 1053443 w 1590274"/>
                <a:gd name="connsiteY3" fmla="*/ 1696496 h 2026627"/>
                <a:gd name="connsiteX4" fmla="*/ 1590274 w 1590274"/>
                <a:gd name="connsiteY4" fmla="*/ 2026627 h 2026627"/>
                <a:gd name="connsiteX0" fmla="*/ 0 w 1600270"/>
                <a:gd name="connsiteY0" fmla="*/ 1146811 h 2030802"/>
                <a:gd name="connsiteX1" fmla="*/ 389221 w 1600270"/>
                <a:gd name="connsiteY1" fmla="*/ 1373007 h 2030802"/>
                <a:gd name="connsiteX2" fmla="*/ 1006441 w 1600270"/>
                <a:gd name="connsiteY2" fmla="*/ 1407 h 2030802"/>
                <a:gd name="connsiteX3" fmla="*/ 1053443 w 1600270"/>
                <a:gd name="connsiteY3" fmla="*/ 1696496 h 2030802"/>
                <a:gd name="connsiteX4" fmla="*/ 1548114 w 1600270"/>
                <a:gd name="connsiteY4" fmla="*/ 1997362 h 2030802"/>
                <a:gd name="connsiteX5" fmla="*/ 1590274 w 1600270"/>
                <a:gd name="connsiteY5" fmla="*/ 2026627 h 2030802"/>
                <a:gd name="connsiteX0" fmla="*/ 0 w 1551649"/>
                <a:gd name="connsiteY0" fmla="*/ 1146811 h 1999773"/>
                <a:gd name="connsiteX1" fmla="*/ 389221 w 1551649"/>
                <a:gd name="connsiteY1" fmla="*/ 1373007 h 1999773"/>
                <a:gd name="connsiteX2" fmla="*/ 1006441 w 1551649"/>
                <a:gd name="connsiteY2" fmla="*/ 1407 h 1999773"/>
                <a:gd name="connsiteX3" fmla="*/ 1053443 w 1551649"/>
                <a:gd name="connsiteY3" fmla="*/ 1696496 h 1999773"/>
                <a:gd name="connsiteX4" fmla="*/ 1548114 w 1551649"/>
                <a:gd name="connsiteY4" fmla="*/ 1997362 h 1999773"/>
                <a:gd name="connsiteX5" fmla="*/ 6046 w 1551649"/>
                <a:gd name="connsiteY5" fmla="*/ 1152600 h 1999773"/>
                <a:gd name="connsiteX0" fmla="*/ 0 w 1551643"/>
                <a:gd name="connsiteY0" fmla="*/ 1146811 h 1999772"/>
                <a:gd name="connsiteX1" fmla="*/ 389221 w 1551643"/>
                <a:gd name="connsiteY1" fmla="*/ 1373007 h 1999772"/>
                <a:gd name="connsiteX2" fmla="*/ 1006441 w 1551643"/>
                <a:gd name="connsiteY2" fmla="*/ 1407 h 1999772"/>
                <a:gd name="connsiteX3" fmla="*/ 1053443 w 1551643"/>
                <a:gd name="connsiteY3" fmla="*/ 1696496 h 1999772"/>
                <a:gd name="connsiteX4" fmla="*/ 1548114 w 1551643"/>
                <a:gd name="connsiteY4" fmla="*/ 1997362 h 1999772"/>
                <a:gd name="connsiteX5" fmla="*/ 3366 w 1551643"/>
                <a:gd name="connsiteY5" fmla="*/ 1152176 h 1999772"/>
                <a:gd name="connsiteX0" fmla="*/ 0 w 1551643"/>
                <a:gd name="connsiteY0" fmla="*/ 1146811 h 1999772"/>
                <a:gd name="connsiteX1" fmla="*/ 389221 w 1551643"/>
                <a:gd name="connsiteY1" fmla="*/ 1373007 h 1999772"/>
                <a:gd name="connsiteX2" fmla="*/ 1006441 w 1551643"/>
                <a:gd name="connsiteY2" fmla="*/ 1407 h 1999772"/>
                <a:gd name="connsiteX3" fmla="*/ 1053443 w 1551643"/>
                <a:gd name="connsiteY3" fmla="*/ 1696496 h 1999772"/>
                <a:gd name="connsiteX4" fmla="*/ 1548114 w 1551643"/>
                <a:gd name="connsiteY4" fmla="*/ 1997362 h 1999772"/>
                <a:gd name="connsiteX5" fmla="*/ 3366 w 1551643"/>
                <a:gd name="connsiteY5" fmla="*/ 1152176 h 1999772"/>
                <a:gd name="connsiteX0" fmla="*/ 0 w 1551643"/>
                <a:gd name="connsiteY0" fmla="*/ 1146811 h 1999772"/>
                <a:gd name="connsiteX1" fmla="*/ 389221 w 1551643"/>
                <a:gd name="connsiteY1" fmla="*/ 1373007 h 1999772"/>
                <a:gd name="connsiteX2" fmla="*/ 1006441 w 1551643"/>
                <a:gd name="connsiteY2" fmla="*/ 1407 h 1999772"/>
                <a:gd name="connsiteX3" fmla="*/ 1053443 w 1551643"/>
                <a:gd name="connsiteY3" fmla="*/ 1696496 h 1999772"/>
                <a:gd name="connsiteX4" fmla="*/ 1548114 w 1551643"/>
                <a:gd name="connsiteY4" fmla="*/ 1997362 h 1999772"/>
                <a:gd name="connsiteX5" fmla="*/ 3366 w 1551643"/>
                <a:gd name="connsiteY5" fmla="*/ 1152176 h 1999772"/>
                <a:gd name="connsiteX6" fmla="*/ 0 w 1551643"/>
                <a:gd name="connsiteY6" fmla="*/ 1146811 h 1999772"/>
                <a:gd name="connsiteX0" fmla="*/ 0 w 1551643"/>
                <a:gd name="connsiteY0" fmla="*/ 1146811 h 1999772"/>
                <a:gd name="connsiteX1" fmla="*/ 389221 w 1551643"/>
                <a:gd name="connsiteY1" fmla="*/ 1373007 h 1999772"/>
                <a:gd name="connsiteX2" fmla="*/ 1006441 w 1551643"/>
                <a:gd name="connsiteY2" fmla="*/ 1407 h 1999772"/>
                <a:gd name="connsiteX3" fmla="*/ 1053443 w 1551643"/>
                <a:gd name="connsiteY3" fmla="*/ 1696496 h 1999772"/>
                <a:gd name="connsiteX4" fmla="*/ 1548114 w 1551643"/>
                <a:gd name="connsiteY4" fmla="*/ 1997362 h 1999772"/>
                <a:gd name="connsiteX5" fmla="*/ 3366 w 1551643"/>
                <a:gd name="connsiteY5" fmla="*/ 1152176 h 1999772"/>
                <a:gd name="connsiteX6" fmla="*/ 0 w 1551643"/>
                <a:gd name="connsiteY6" fmla="*/ 1146811 h 1999772"/>
                <a:gd name="connsiteX0" fmla="*/ 0 w 1551643"/>
                <a:gd name="connsiteY0" fmla="*/ 1146811 h 1999772"/>
                <a:gd name="connsiteX1" fmla="*/ 389221 w 1551643"/>
                <a:gd name="connsiteY1" fmla="*/ 1373007 h 1999772"/>
                <a:gd name="connsiteX2" fmla="*/ 1006441 w 1551643"/>
                <a:gd name="connsiteY2" fmla="*/ 1407 h 1999772"/>
                <a:gd name="connsiteX3" fmla="*/ 1053443 w 1551643"/>
                <a:gd name="connsiteY3" fmla="*/ 1696496 h 1999772"/>
                <a:gd name="connsiteX4" fmla="*/ 1548114 w 1551643"/>
                <a:gd name="connsiteY4" fmla="*/ 1997362 h 1999772"/>
                <a:gd name="connsiteX5" fmla="*/ 3366 w 1551643"/>
                <a:gd name="connsiteY5" fmla="*/ 1152176 h 1999772"/>
                <a:gd name="connsiteX6" fmla="*/ 0 w 1551643"/>
                <a:gd name="connsiteY6" fmla="*/ 1146811 h 1999772"/>
                <a:gd name="connsiteX0" fmla="*/ 0 w 1551643"/>
                <a:gd name="connsiteY0" fmla="*/ 1146811 h 1999772"/>
                <a:gd name="connsiteX1" fmla="*/ 389221 w 1551643"/>
                <a:gd name="connsiteY1" fmla="*/ 1373007 h 1999772"/>
                <a:gd name="connsiteX2" fmla="*/ 1006441 w 1551643"/>
                <a:gd name="connsiteY2" fmla="*/ 1407 h 1999772"/>
                <a:gd name="connsiteX3" fmla="*/ 1053443 w 1551643"/>
                <a:gd name="connsiteY3" fmla="*/ 1696496 h 1999772"/>
                <a:gd name="connsiteX4" fmla="*/ 1548114 w 1551643"/>
                <a:gd name="connsiteY4" fmla="*/ 1997362 h 1999772"/>
                <a:gd name="connsiteX5" fmla="*/ 3366 w 1551643"/>
                <a:gd name="connsiteY5" fmla="*/ 1152176 h 1999772"/>
                <a:gd name="connsiteX6" fmla="*/ 0 w 1551643"/>
                <a:gd name="connsiteY6" fmla="*/ 1146811 h 1999772"/>
                <a:gd name="connsiteX0" fmla="*/ 0 w 1551643"/>
                <a:gd name="connsiteY0" fmla="*/ 1146811 h 1999772"/>
                <a:gd name="connsiteX1" fmla="*/ 389221 w 1551643"/>
                <a:gd name="connsiteY1" fmla="*/ 1373007 h 1999772"/>
                <a:gd name="connsiteX2" fmla="*/ 1006441 w 1551643"/>
                <a:gd name="connsiteY2" fmla="*/ 1407 h 1999772"/>
                <a:gd name="connsiteX3" fmla="*/ 1053443 w 1551643"/>
                <a:gd name="connsiteY3" fmla="*/ 1696496 h 1999772"/>
                <a:gd name="connsiteX4" fmla="*/ 1548114 w 1551643"/>
                <a:gd name="connsiteY4" fmla="*/ 1997362 h 1999772"/>
                <a:gd name="connsiteX5" fmla="*/ 3366 w 1551643"/>
                <a:gd name="connsiteY5" fmla="*/ 1152176 h 1999772"/>
                <a:gd name="connsiteX6" fmla="*/ 0 w 1551643"/>
                <a:gd name="connsiteY6" fmla="*/ 1146811 h 1999772"/>
                <a:gd name="connsiteX0" fmla="*/ 0 w 1551643"/>
                <a:gd name="connsiteY0" fmla="*/ 1146811 h 1999772"/>
                <a:gd name="connsiteX1" fmla="*/ 389221 w 1551643"/>
                <a:gd name="connsiteY1" fmla="*/ 1373007 h 1999772"/>
                <a:gd name="connsiteX2" fmla="*/ 1006441 w 1551643"/>
                <a:gd name="connsiteY2" fmla="*/ 1407 h 1999772"/>
                <a:gd name="connsiteX3" fmla="*/ 1053443 w 1551643"/>
                <a:gd name="connsiteY3" fmla="*/ 1696496 h 1999772"/>
                <a:gd name="connsiteX4" fmla="*/ 1548114 w 1551643"/>
                <a:gd name="connsiteY4" fmla="*/ 1997362 h 1999772"/>
                <a:gd name="connsiteX5" fmla="*/ 3366 w 1551643"/>
                <a:gd name="connsiteY5" fmla="*/ 1152176 h 1999772"/>
                <a:gd name="connsiteX6" fmla="*/ 0 w 1551643"/>
                <a:gd name="connsiteY6" fmla="*/ 1146811 h 1999772"/>
                <a:gd name="connsiteX0" fmla="*/ 0 w 1551643"/>
                <a:gd name="connsiteY0" fmla="*/ 1146803 h 1999764"/>
                <a:gd name="connsiteX1" fmla="*/ 389221 w 1551643"/>
                <a:gd name="connsiteY1" fmla="*/ 1372999 h 1999764"/>
                <a:gd name="connsiteX2" fmla="*/ 1006441 w 1551643"/>
                <a:gd name="connsiteY2" fmla="*/ 1399 h 1999764"/>
                <a:gd name="connsiteX3" fmla="*/ 1053443 w 1551643"/>
                <a:gd name="connsiteY3" fmla="*/ 1696488 h 1999764"/>
                <a:gd name="connsiteX4" fmla="*/ 1548114 w 1551643"/>
                <a:gd name="connsiteY4" fmla="*/ 1997354 h 1999764"/>
                <a:gd name="connsiteX5" fmla="*/ 3366 w 1551643"/>
                <a:gd name="connsiteY5" fmla="*/ 1152168 h 1999764"/>
                <a:gd name="connsiteX6" fmla="*/ 0 w 1551643"/>
                <a:gd name="connsiteY6" fmla="*/ 1146803 h 1999764"/>
                <a:gd name="connsiteX0" fmla="*/ 0 w 1551643"/>
                <a:gd name="connsiteY0" fmla="*/ 1146926 h 1999887"/>
                <a:gd name="connsiteX1" fmla="*/ 394019 w 1551643"/>
                <a:gd name="connsiteY1" fmla="*/ 1360145 h 1999887"/>
                <a:gd name="connsiteX2" fmla="*/ 1006441 w 1551643"/>
                <a:gd name="connsiteY2" fmla="*/ 1522 h 1999887"/>
                <a:gd name="connsiteX3" fmla="*/ 1053443 w 1551643"/>
                <a:gd name="connsiteY3" fmla="*/ 1696611 h 1999887"/>
                <a:gd name="connsiteX4" fmla="*/ 1548114 w 1551643"/>
                <a:gd name="connsiteY4" fmla="*/ 1997477 h 1999887"/>
                <a:gd name="connsiteX5" fmla="*/ 3366 w 1551643"/>
                <a:gd name="connsiteY5" fmla="*/ 1152291 h 1999887"/>
                <a:gd name="connsiteX6" fmla="*/ 0 w 1551643"/>
                <a:gd name="connsiteY6" fmla="*/ 1146926 h 1999887"/>
                <a:gd name="connsiteX0" fmla="*/ 0 w 1551643"/>
                <a:gd name="connsiteY0" fmla="*/ 1146930 h 1999891"/>
                <a:gd name="connsiteX1" fmla="*/ 394019 w 1551643"/>
                <a:gd name="connsiteY1" fmla="*/ 1360149 h 1999891"/>
                <a:gd name="connsiteX2" fmla="*/ 1006441 w 1551643"/>
                <a:gd name="connsiteY2" fmla="*/ 1526 h 1999891"/>
                <a:gd name="connsiteX3" fmla="*/ 1053443 w 1551643"/>
                <a:gd name="connsiteY3" fmla="*/ 1696615 h 1999891"/>
                <a:gd name="connsiteX4" fmla="*/ 1548114 w 1551643"/>
                <a:gd name="connsiteY4" fmla="*/ 1997481 h 1999891"/>
                <a:gd name="connsiteX5" fmla="*/ 3366 w 1551643"/>
                <a:gd name="connsiteY5" fmla="*/ 1152295 h 1999891"/>
                <a:gd name="connsiteX6" fmla="*/ 0 w 1551643"/>
                <a:gd name="connsiteY6" fmla="*/ 1146930 h 1999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1643" h="1999891">
                  <a:moveTo>
                    <a:pt x="0" y="1146930"/>
                  </a:moveTo>
                  <a:cubicBezTo>
                    <a:pt x="155921" y="1255847"/>
                    <a:pt x="221553" y="1267082"/>
                    <a:pt x="394019" y="1360149"/>
                  </a:cubicBezTo>
                  <a:cubicBezTo>
                    <a:pt x="566485" y="1453216"/>
                    <a:pt x="896537" y="-54552"/>
                    <a:pt x="1006441" y="1526"/>
                  </a:cubicBezTo>
                  <a:cubicBezTo>
                    <a:pt x="1116345" y="57604"/>
                    <a:pt x="791050" y="1479594"/>
                    <a:pt x="1053443" y="1696615"/>
                  </a:cubicBezTo>
                  <a:cubicBezTo>
                    <a:pt x="1315836" y="1913636"/>
                    <a:pt x="1458642" y="1942459"/>
                    <a:pt x="1548114" y="1997481"/>
                  </a:cubicBezTo>
                  <a:cubicBezTo>
                    <a:pt x="1637586" y="2052503"/>
                    <a:pt x="-3661" y="1147418"/>
                    <a:pt x="3366" y="1152295"/>
                  </a:cubicBezTo>
                  <a:lnTo>
                    <a:pt x="0" y="114693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12BDE1F-BDE6-464D-9BDA-A28C9E84D04C}"/>
                </a:ext>
              </a:extLst>
            </p:cNvPr>
            <p:cNvCxnSpPr>
              <a:cxnSpLocks/>
            </p:cNvCxnSpPr>
            <p:nvPr/>
          </p:nvCxnSpPr>
          <p:spPr>
            <a:xfrm>
              <a:off x="6006036" y="3197089"/>
              <a:ext cx="298673" cy="108531"/>
            </a:xfrm>
            <a:prstGeom prst="straightConnector1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C660072-8FAE-4859-9B90-C71C3DFCFFDE}"/>
                </a:ext>
              </a:extLst>
            </p:cNvPr>
            <p:cNvSpPr txBox="1"/>
            <p:nvPr/>
          </p:nvSpPr>
          <p:spPr>
            <a:xfrm rot="951417">
              <a:off x="6975008" y="3470376"/>
              <a:ext cx="711772" cy="349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190 fs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1C3167A-3164-4FDB-98F0-65D62463283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8345" y="3436895"/>
              <a:ext cx="397147" cy="158295"/>
            </a:xfrm>
            <a:prstGeom prst="straightConnector1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E01849D-15B5-478C-9D65-DA3A858668AB}"/>
              </a:ext>
            </a:extLst>
          </p:cNvPr>
          <p:cNvSpPr txBox="1"/>
          <p:nvPr/>
        </p:nvSpPr>
        <p:spPr>
          <a:xfrm>
            <a:off x="5292080" y="3589248"/>
            <a:ext cx="2828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(*) 2 mJ at fundamental wavelength (1030 nm)</a:t>
            </a:r>
            <a:b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10% conversion efficiency into 4</a:t>
            </a:r>
            <a:r>
              <a:rPr lang="en-US" sz="9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harmonics (257 nm)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211797B-BE00-43FB-B082-0CDAFD1E7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694" y="2786053"/>
            <a:ext cx="1461471" cy="46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48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A70D0-3931-46B9-B25E-BD6A70BF2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Synchronisation of Laser to RF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4FF54E-FFDF-463C-9D25-219AD5C8A0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7C326-F4B4-49F0-9F44-9F1CBD64574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COLD Review Panel  –  21</a:t>
            </a:r>
            <a:r>
              <a:rPr lang="en-US" baseline="30000" dirty="0"/>
              <a:t>st</a:t>
            </a:r>
            <a:r>
              <a:rPr lang="en-US" dirty="0"/>
              <a:t>  April 2026  –  Friederike Ewald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D923DD-C30E-4072-9491-EF2BC7A34902}"/>
              </a:ext>
            </a:extLst>
          </p:cNvPr>
          <p:cNvSpPr/>
          <p:nvPr/>
        </p:nvSpPr>
        <p:spPr>
          <a:xfrm>
            <a:off x="756112" y="1216609"/>
            <a:ext cx="7445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</a:rPr>
              <a:t>The laser is driven by a mode locked oscillator.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</a:rPr>
              <a:t>The oscillator frequency may be chosen within certain limits (for the Pharos: 60 – 84 MHz)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accent1"/>
                </a:solidFill>
                <a:latin typeface="Calibri" panose="020F0502020204030204" pitchFamily="34" charset="0"/>
              </a:rPr>
              <a:t>The common RF-frequency between European S-Band and C-Band: 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956470E-3431-4855-9D18-C49886210373}"/>
              </a:ext>
            </a:extLst>
          </p:cNvPr>
          <p:cNvGrpSpPr/>
          <p:nvPr/>
        </p:nvGrpSpPr>
        <p:grpSpPr>
          <a:xfrm>
            <a:off x="1187624" y="2569468"/>
            <a:ext cx="5498870" cy="1576518"/>
            <a:chOff x="1335579" y="1760621"/>
            <a:chExt cx="5498870" cy="1576518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5CE24EC-68E0-4DEC-AEAA-C95121BF2B6C}"/>
                </a:ext>
              </a:extLst>
            </p:cNvPr>
            <p:cNvGrpSpPr/>
            <p:nvPr/>
          </p:nvGrpSpPr>
          <p:grpSpPr>
            <a:xfrm>
              <a:off x="1335579" y="1760621"/>
              <a:ext cx="3237239" cy="1576518"/>
              <a:chOff x="5686680" y="1373020"/>
              <a:chExt cx="3237239" cy="1576518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F66ECEF-069A-493E-88D0-CA1DBEB5581D}"/>
                  </a:ext>
                </a:extLst>
              </p:cNvPr>
              <p:cNvSpPr txBox="1"/>
              <p:nvPr/>
            </p:nvSpPr>
            <p:spPr>
              <a:xfrm>
                <a:off x="6748959" y="1373020"/>
                <a:ext cx="9412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142.8MHz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FC169F-ED95-4094-9D76-9E61B6D2D60D}"/>
                  </a:ext>
                </a:extLst>
              </p:cNvPr>
              <p:cNvSpPr txBox="1"/>
              <p:nvPr/>
            </p:nvSpPr>
            <p:spPr>
              <a:xfrm>
                <a:off x="5686680" y="2426318"/>
                <a:ext cx="1063112" cy="52322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Gun</a:t>
                </a:r>
              </a:p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2998.8 MHz</a:t>
                </a:r>
              </a:p>
            </p:txBody>
          </p:sp>
          <p:cxnSp>
            <p:nvCxnSpPr>
              <p:cNvPr id="14" name="Elbow Connector 14">
                <a:extLst>
                  <a:ext uri="{FF2B5EF4-FFF2-40B4-BE49-F238E27FC236}">
                    <a16:creationId xmlns:a16="http://schemas.microsoft.com/office/drawing/2014/main" id="{265C00F8-DF4A-4DFE-9369-ADA42CD83AE6}"/>
                  </a:ext>
                </a:extLst>
              </p:cNvPr>
              <p:cNvCxnSpPr>
                <a:cxnSpLocks/>
                <a:stCxn id="10" idx="1"/>
                <a:endCxn id="13" idx="0"/>
              </p:cNvCxnSpPr>
              <p:nvPr/>
            </p:nvCxnSpPr>
            <p:spPr>
              <a:xfrm rot="10800000" flipV="1">
                <a:off x="6218237" y="1526908"/>
                <a:ext cx="530723" cy="899409"/>
              </a:xfrm>
              <a:prstGeom prst="bentConnector2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Elbow Connector 16">
                <a:extLst>
                  <a:ext uri="{FF2B5EF4-FFF2-40B4-BE49-F238E27FC236}">
                    <a16:creationId xmlns:a16="http://schemas.microsoft.com/office/drawing/2014/main" id="{B26BA748-FBF9-42EB-B7AB-D21D01D5F033}"/>
                  </a:ext>
                </a:extLst>
              </p:cNvPr>
              <p:cNvCxnSpPr>
                <a:cxnSpLocks/>
                <a:stCxn id="10" idx="3"/>
                <a:endCxn id="16" idx="0"/>
              </p:cNvCxnSpPr>
              <p:nvPr/>
            </p:nvCxnSpPr>
            <p:spPr>
              <a:xfrm>
                <a:off x="7690242" y="1526909"/>
                <a:ext cx="301403" cy="887153"/>
              </a:xfrm>
              <a:prstGeom prst="bentConnector2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C868ED-7AFE-4D45-958F-F8ADC7BD2777}"/>
                  </a:ext>
                </a:extLst>
              </p:cNvPr>
              <p:cNvSpPr txBox="1"/>
              <p:nvPr/>
            </p:nvSpPr>
            <p:spPr>
              <a:xfrm>
                <a:off x="7059370" y="2414062"/>
                <a:ext cx="1864549" cy="52322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Accelerating structures</a:t>
                </a:r>
              </a:p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5712.0 MHz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ACA1384-73F4-4245-ADCD-B724A24B4B0E}"/>
                  </a:ext>
                </a:extLst>
              </p:cNvPr>
              <p:cNvSpPr txBox="1"/>
              <p:nvPr/>
            </p:nvSpPr>
            <p:spPr>
              <a:xfrm>
                <a:off x="5975221" y="1908879"/>
                <a:ext cx="48603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x 21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BBA60C7-AF61-413C-9B43-8BB59E6EEAA2}"/>
                  </a:ext>
                </a:extLst>
              </p:cNvPr>
              <p:cNvSpPr txBox="1"/>
              <p:nvPr/>
            </p:nvSpPr>
            <p:spPr>
              <a:xfrm>
                <a:off x="7748629" y="1908879"/>
                <a:ext cx="48603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x 40</a:t>
                </a:r>
              </a:p>
            </p:txBody>
          </p:sp>
        </p:grpSp>
        <p:cxnSp>
          <p:nvCxnSpPr>
            <p:cNvPr id="59" name="Connector: Elbow 58">
              <a:extLst>
                <a:ext uri="{FF2B5EF4-FFF2-40B4-BE49-F238E27FC236}">
                  <a16:creationId xmlns:a16="http://schemas.microsoft.com/office/drawing/2014/main" id="{F964EE65-1A76-4823-88B4-7DD88F8666FB}"/>
                </a:ext>
              </a:extLst>
            </p:cNvPr>
            <p:cNvCxnSpPr>
              <a:cxnSpLocks/>
              <a:endCxn id="75" idx="0"/>
            </p:cNvCxnSpPr>
            <p:nvPr/>
          </p:nvCxnSpPr>
          <p:spPr>
            <a:xfrm>
              <a:off x="3648719" y="1914509"/>
              <a:ext cx="2160129" cy="887154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55A0E00-CF37-4775-953E-6853BEDD5E18}"/>
                </a:ext>
              </a:extLst>
            </p:cNvPr>
            <p:cNvSpPr txBox="1"/>
            <p:nvPr/>
          </p:nvSpPr>
          <p:spPr>
            <a:xfrm>
              <a:off x="4783246" y="2801663"/>
              <a:ext cx="2051203" cy="52322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Laser oscillator frequency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71.4 MHz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BFB94285-FA09-4620-B5F6-2CEF2853963D}"/>
                </a:ext>
              </a:extLst>
            </p:cNvPr>
            <p:cNvSpPr txBox="1"/>
            <p:nvPr/>
          </p:nvSpPr>
          <p:spPr>
            <a:xfrm>
              <a:off x="5565828" y="2296542"/>
              <a:ext cx="40588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÷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4701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E306C-B81F-4BF1-8DCE-281578FE2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Schematic Principle of the Laser Installation Layout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3EC576-456F-4B58-911F-067D8276BB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7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2B1C1A-EADA-4C5A-AC75-0475FE2F784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COLD Review Panel  –  21</a:t>
            </a:r>
            <a:r>
              <a:rPr lang="en-US" baseline="30000" dirty="0"/>
              <a:t>st</a:t>
            </a:r>
            <a:r>
              <a:rPr lang="en-US" dirty="0"/>
              <a:t>  April 2026  –  Friederike Ewald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3DD4E2-DB56-48F5-B95F-35C5504146CB}"/>
              </a:ext>
            </a:extLst>
          </p:cNvPr>
          <p:cNvGrpSpPr/>
          <p:nvPr/>
        </p:nvGrpSpPr>
        <p:grpSpPr>
          <a:xfrm>
            <a:off x="449003" y="761098"/>
            <a:ext cx="8045648" cy="4192803"/>
            <a:chOff x="450788" y="740918"/>
            <a:chExt cx="8045648" cy="419280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CB5EA3A-30B7-4ADA-9283-65FF6F592124}"/>
                </a:ext>
              </a:extLst>
            </p:cNvPr>
            <p:cNvSpPr/>
            <p:nvPr/>
          </p:nvSpPr>
          <p:spPr>
            <a:xfrm>
              <a:off x="4080277" y="1419250"/>
              <a:ext cx="307462" cy="646763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5" name="Flowchart: Delay 4">
              <a:extLst>
                <a:ext uri="{FF2B5EF4-FFF2-40B4-BE49-F238E27FC236}">
                  <a16:creationId xmlns:a16="http://schemas.microsoft.com/office/drawing/2014/main" id="{694ACCD5-B568-4C3C-99DA-D1A51E603722}"/>
                </a:ext>
              </a:extLst>
            </p:cNvPr>
            <p:cNvSpPr/>
            <p:nvPr/>
          </p:nvSpPr>
          <p:spPr>
            <a:xfrm rot="10800000">
              <a:off x="3339619" y="1519200"/>
              <a:ext cx="457448" cy="387707"/>
            </a:xfrm>
            <a:custGeom>
              <a:avLst/>
              <a:gdLst>
                <a:gd name="connsiteX0" fmla="*/ 0 w 587510"/>
                <a:gd name="connsiteY0" fmla="*/ 0 h 374194"/>
                <a:gd name="connsiteX1" fmla="*/ 293755 w 587510"/>
                <a:gd name="connsiteY1" fmla="*/ 0 h 374194"/>
                <a:gd name="connsiteX2" fmla="*/ 587510 w 587510"/>
                <a:gd name="connsiteY2" fmla="*/ 187097 h 374194"/>
                <a:gd name="connsiteX3" fmla="*/ 293755 w 587510"/>
                <a:gd name="connsiteY3" fmla="*/ 374194 h 374194"/>
                <a:gd name="connsiteX4" fmla="*/ 0 w 587510"/>
                <a:gd name="connsiteY4" fmla="*/ 374194 h 374194"/>
                <a:gd name="connsiteX5" fmla="*/ 0 w 587510"/>
                <a:gd name="connsiteY5" fmla="*/ 0 h 374194"/>
                <a:gd name="connsiteX0" fmla="*/ 0 w 587510"/>
                <a:gd name="connsiteY0" fmla="*/ 0 h 376267"/>
                <a:gd name="connsiteX1" fmla="*/ 293755 w 587510"/>
                <a:gd name="connsiteY1" fmla="*/ 0 h 376267"/>
                <a:gd name="connsiteX2" fmla="*/ 587510 w 587510"/>
                <a:gd name="connsiteY2" fmla="*/ 187097 h 376267"/>
                <a:gd name="connsiteX3" fmla="*/ 293755 w 587510"/>
                <a:gd name="connsiteY3" fmla="*/ 374194 h 376267"/>
                <a:gd name="connsiteX4" fmla="*/ 169502 w 587510"/>
                <a:gd name="connsiteY4" fmla="*/ 376267 h 376267"/>
                <a:gd name="connsiteX5" fmla="*/ 0 w 587510"/>
                <a:gd name="connsiteY5" fmla="*/ 374194 h 376267"/>
                <a:gd name="connsiteX6" fmla="*/ 0 w 587510"/>
                <a:gd name="connsiteY6" fmla="*/ 0 h 376267"/>
                <a:gd name="connsiteX0" fmla="*/ 0 w 587510"/>
                <a:gd name="connsiteY0" fmla="*/ 0 h 376267"/>
                <a:gd name="connsiteX1" fmla="*/ 152816 w 587510"/>
                <a:gd name="connsiteY1" fmla="*/ 2497 h 376267"/>
                <a:gd name="connsiteX2" fmla="*/ 293755 w 587510"/>
                <a:gd name="connsiteY2" fmla="*/ 0 h 376267"/>
                <a:gd name="connsiteX3" fmla="*/ 587510 w 587510"/>
                <a:gd name="connsiteY3" fmla="*/ 187097 h 376267"/>
                <a:gd name="connsiteX4" fmla="*/ 293755 w 587510"/>
                <a:gd name="connsiteY4" fmla="*/ 374194 h 376267"/>
                <a:gd name="connsiteX5" fmla="*/ 169502 w 587510"/>
                <a:gd name="connsiteY5" fmla="*/ 376267 h 376267"/>
                <a:gd name="connsiteX6" fmla="*/ 0 w 587510"/>
                <a:gd name="connsiteY6" fmla="*/ 374194 h 376267"/>
                <a:gd name="connsiteX7" fmla="*/ 0 w 587510"/>
                <a:gd name="connsiteY7" fmla="*/ 0 h 376267"/>
                <a:gd name="connsiteX0" fmla="*/ 0 w 589374"/>
                <a:gd name="connsiteY0" fmla="*/ 0 h 376267"/>
                <a:gd name="connsiteX1" fmla="*/ 152816 w 589374"/>
                <a:gd name="connsiteY1" fmla="*/ 2497 h 376267"/>
                <a:gd name="connsiteX2" fmla="*/ 293755 w 589374"/>
                <a:gd name="connsiteY2" fmla="*/ 0 h 376267"/>
                <a:gd name="connsiteX3" fmla="*/ 587510 w 589374"/>
                <a:gd name="connsiteY3" fmla="*/ 187097 h 376267"/>
                <a:gd name="connsiteX4" fmla="*/ 407220 w 589374"/>
                <a:gd name="connsiteY4" fmla="*/ 284089 h 376267"/>
                <a:gd name="connsiteX5" fmla="*/ 169502 w 589374"/>
                <a:gd name="connsiteY5" fmla="*/ 376267 h 376267"/>
                <a:gd name="connsiteX6" fmla="*/ 0 w 589374"/>
                <a:gd name="connsiteY6" fmla="*/ 374194 h 376267"/>
                <a:gd name="connsiteX7" fmla="*/ 0 w 589374"/>
                <a:gd name="connsiteY7" fmla="*/ 0 h 376267"/>
                <a:gd name="connsiteX0" fmla="*/ 0 w 590580"/>
                <a:gd name="connsiteY0" fmla="*/ 0 h 376267"/>
                <a:gd name="connsiteX1" fmla="*/ 152816 w 590580"/>
                <a:gd name="connsiteY1" fmla="*/ 2497 h 376267"/>
                <a:gd name="connsiteX2" fmla="*/ 293755 w 590580"/>
                <a:gd name="connsiteY2" fmla="*/ 0 h 376267"/>
                <a:gd name="connsiteX3" fmla="*/ 587510 w 590580"/>
                <a:gd name="connsiteY3" fmla="*/ 187097 h 376267"/>
                <a:gd name="connsiteX4" fmla="*/ 407220 w 590580"/>
                <a:gd name="connsiteY4" fmla="*/ 284089 h 376267"/>
                <a:gd name="connsiteX5" fmla="*/ 169502 w 590580"/>
                <a:gd name="connsiteY5" fmla="*/ 376267 h 376267"/>
                <a:gd name="connsiteX6" fmla="*/ 0 w 590580"/>
                <a:gd name="connsiteY6" fmla="*/ 374194 h 376267"/>
                <a:gd name="connsiteX7" fmla="*/ 0 w 590580"/>
                <a:gd name="connsiteY7" fmla="*/ 0 h 376267"/>
                <a:gd name="connsiteX0" fmla="*/ 0 w 587658"/>
                <a:gd name="connsiteY0" fmla="*/ 0 h 376267"/>
                <a:gd name="connsiteX1" fmla="*/ 152816 w 587658"/>
                <a:gd name="connsiteY1" fmla="*/ 2497 h 376267"/>
                <a:gd name="connsiteX2" fmla="*/ 417232 w 587658"/>
                <a:gd name="connsiteY2" fmla="*/ 30035 h 376267"/>
                <a:gd name="connsiteX3" fmla="*/ 587510 w 587658"/>
                <a:gd name="connsiteY3" fmla="*/ 187097 h 376267"/>
                <a:gd name="connsiteX4" fmla="*/ 407220 w 587658"/>
                <a:gd name="connsiteY4" fmla="*/ 284089 h 376267"/>
                <a:gd name="connsiteX5" fmla="*/ 169502 w 587658"/>
                <a:gd name="connsiteY5" fmla="*/ 376267 h 376267"/>
                <a:gd name="connsiteX6" fmla="*/ 0 w 587658"/>
                <a:gd name="connsiteY6" fmla="*/ 374194 h 376267"/>
                <a:gd name="connsiteX7" fmla="*/ 0 w 587658"/>
                <a:gd name="connsiteY7" fmla="*/ 0 h 376267"/>
                <a:gd name="connsiteX0" fmla="*/ 0 w 587530"/>
                <a:gd name="connsiteY0" fmla="*/ 17 h 376284"/>
                <a:gd name="connsiteX1" fmla="*/ 152816 w 587530"/>
                <a:gd name="connsiteY1" fmla="*/ 2514 h 376284"/>
                <a:gd name="connsiteX2" fmla="*/ 417232 w 587530"/>
                <a:gd name="connsiteY2" fmla="*/ 30052 h 376284"/>
                <a:gd name="connsiteX3" fmla="*/ 587510 w 587530"/>
                <a:gd name="connsiteY3" fmla="*/ 187114 h 376284"/>
                <a:gd name="connsiteX4" fmla="*/ 407220 w 587530"/>
                <a:gd name="connsiteY4" fmla="*/ 284106 h 376284"/>
                <a:gd name="connsiteX5" fmla="*/ 169502 w 587530"/>
                <a:gd name="connsiteY5" fmla="*/ 376284 h 376284"/>
                <a:gd name="connsiteX6" fmla="*/ 0 w 587530"/>
                <a:gd name="connsiteY6" fmla="*/ 374211 h 376284"/>
                <a:gd name="connsiteX7" fmla="*/ 0 w 587530"/>
                <a:gd name="connsiteY7" fmla="*/ 17 h 376284"/>
                <a:gd name="connsiteX0" fmla="*/ 0 w 587615"/>
                <a:gd name="connsiteY0" fmla="*/ 0 h 376267"/>
                <a:gd name="connsiteX1" fmla="*/ 152816 w 587615"/>
                <a:gd name="connsiteY1" fmla="*/ 2497 h 376267"/>
                <a:gd name="connsiteX2" fmla="*/ 417232 w 587615"/>
                <a:gd name="connsiteY2" fmla="*/ 30035 h 376267"/>
                <a:gd name="connsiteX3" fmla="*/ 587510 w 587615"/>
                <a:gd name="connsiteY3" fmla="*/ 187097 h 376267"/>
                <a:gd name="connsiteX4" fmla="*/ 407220 w 587615"/>
                <a:gd name="connsiteY4" fmla="*/ 284089 h 376267"/>
                <a:gd name="connsiteX5" fmla="*/ 169502 w 587615"/>
                <a:gd name="connsiteY5" fmla="*/ 376267 h 376267"/>
                <a:gd name="connsiteX6" fmla="*/ 0 w 587615"/>
                <a:gd name="connsiteY6" fmla="*/ 374194 h 376267"/>
                <a:gd name="connsiteX7" fmla="*/ 0 w 587615"/>
                <a:gd name="connsiteY7" fmla="*/ 0 h 376267"/>
                <a:gd name="connsiteX0" fmla="*/ 0 w 587520"/>
                <a:gd name="connsiteY0" fmla="*/ 0 h 376267"/>
                <a:gd name="connsiteX1" fmla="*/ 152816 w 587520"/>
                <a:gd name="connsiteY1" fmla="*/ 2497 h 376267"/>
                <a:gd name="connsiteX2" fmla="*/ 410557 w 587520"/>
                <a:gd name="connsiteY2" fmla="*/ 93442 h 376267"/>
                <a:gd name="connsiteX3" fmla="*/ 587510 w 587520"/>
                <a:gd name="connsiteY3" fmla="*/ 187097 h 376267"/>
                <a:gd name="connsiteX4" fmla="*/ 407220 w 587520"/>
                <a:gd name="connsiteY4" fmla="*/ 284089 h 376267"/>
                <a:gd name="connsiteX5" fmla="*/ 169502 w 587520"/>
                <a:gd name="connsiteY5" fmla="*/ 376267 h 376267"/>
                <a:gd name="connsiteX6" fmla="*/ 0 w 587520"/>
                <a:gd name="connsiteY6" fmla="*/ 374194 h 376267"/>
                <a:gd name="connsiteX7" fmla="*/ 0 w 587520"/>
                <a:gd name="connsiteY7" fmla="*/ 0 h 376267"/>
                <a:gd name="connsiteX0" fmla="*/ 0 w 587512"/>
                <a:gd name="connsiteY0" fmla="*/ 0 h 376267"/>
                <a:gd name="connsiteX1" fmla="*/ 152816 w 587512"/>
                <a:gd name="connsiteY1" fmla="*/ 2497 h 376267"/>
                <a:gd name="connsiteX2" fmla="*/ 410557 w 587512"/>
                <a:gd name="connsiteY2" fmla="*/ 93442 h 376267"/>
                <a:gd name="connsiteX3" fmla="*/ 587510 w 587512"/>
                <a:gd name="connsiteY3" fmla="*/ 187097 h 376267"/>
                <a:gd name="connsiteX4" fmla="*/ 407220 w 587512"/>
                <a:gd name="connsiteY4" fmla="*/ 284089 h 376267"/>
                <a:gd name="connsiteX5" fmla="*/ 169502 w 587512"/>
                <a:gd name="connsiteY5" fmla="*/ 376267 h 376267"/>
                <a:gd name="connsiteX6" fmla="*/ 0 w 587512"/>
                <a:gd name="connsiteY6" fmla="*/ 374194 h 376267"/>
                <a:gd name="connsiteX7" fmla="*/ 0 w 587512"/>
                <a:gd name="connsiteY7" fmla="*/ 0 h 376267"/>
                <a:gd name="connsiteX0" fmla="*/ 0 w 587613"/>
                <a:gd name="connsiteY0" fmla="*/ 14703 h 390970"/>
                <a:gd name="connsiteX1" fmla="*/ 152816 w 587613"/>
                <a:gd name="connsiteY1" fmla="*/ 17200 h 390970"/>
                <a:gd name="connsiteX2" fmla="*/ 410557 w 587613"/>
                <a:gd name="connsiteY2" fmla="*/ 108145 h 390970"/>
                <a:gd name="connsiteX3" fmla="*/ 587510 w 587613"/>
                <a:gd name="connsiteY3" fmla="*/ 201800 h 390970"/>
                <a:gd name="connsiteX4" fmla="*/ 407220 w 587613"/>
                <a:gd name="connsiteY4" fmla="*/ 298792 h 390970"/>
                <a:gd name="connsiteX5" fmla="*/ 169502 w 587613"/>
                <a:gd name="connsiteY5" fmla="*/ 390970 h 390970"/>
                <a:gd name="connsiteX6" fmla="*/ 0 w 587613"/>
                <a:gd name="connsiteY6" fmla="*/ 388897 h 390970"/>
                <a:gd name="connsiteX7" fmla="*/ 0 w 587613"/>
                <a:gd name="connsiteY7" fmla="*/ 14703 h 390970"/>
                <a:gd name="connsiteX0" fmla="*/ 0 w 587561"/>
                <a:gd name="connsiteY0" fmla="*/ 0 h 376267"/>
                <a:gd name="connsiteX1" fmla="*/ 152816 w 587561"/>
                <a:gd name="connsiteY1" fmla="*/ 2497 h 376267"/>
                <a:gd name="connsiteX2" fmla="*/ 410557 w 587561"/>
                <a:gd name="connsiteY2" fmla="*/ 93442 h 376267"/>
                <a:gd name="connsiteX3" fmla="*/ 587510 w 587561"/>
                <a:gd name="connsiteY3" fmla="*/ 187097 h 376267"/>
                <a:gd name="connsiteX4" fmla="*/ 420569 w 587561"/>
                <a:gd name="connsiteY4" fmla="*/ 280752 h 376267"/>
                <a:gd name="connsiteX5" fmla="*/ 169502 w 587561"/>
                <a:gd name="connsiteY5" fmla="*/ 376267 h 376267"/>
                <a:gd name="connsiteX6" fmla="*/ 0 w 587561"/>
                <a:gd name="connsiteY6" fmla="*/ 374194 h 376267"/>
                <a:gd name="connsiteX7" fmla="*/ 0 w 587561"/>
                <a:gd name="connsiteY7" fmla="*/ 0 h 376267"/>
                <a:gd name="connsiteX0" fmla="*/ 0 w 587902"/>
                <a:gd name="connsiteY0" fmla="*/ 27231 h 403498"/>
                <a:gd name="connsiteX1" fmla="*/ 152816 w 587902"/>
                <a:gd name="connsiteY1" fmla="*/ 29728 h 403498"/>
                <a:gd name="connsiteX2" fmla="*/ 410557 w 587902"/>
                <a:gd name="connsiteY2" fmla="*/ 120673 h 403498"/>
                <a:gd name="connsiteX3" fmla="*/ 587510 w 587902"/>
                <a:gd name="connsiteY3" fmla="*/ 214328 h 403498"/>
                <a:gd name="connsiteX4" fmla="*/ 420569 w 587902"/>
                <a:gd name="connsiteY4" fmla="*/ 307983 h 403498"/>
                <a:gd name="connsiteX5" fmla="*/ 169502 w 587902"/>
                <a:gd name="connsiteY5" fmla="*/ 403498 h 403498"/>
                <a:gd name="connsiteX6" fmla="*/ 0 w 587902"/>
                <a:gd name="connsiteY6" fmla="*/ 401425 h 403498"/>
                <a:gd name="connsiteX7" fmla="*/ 0 w 587902"/>
                <a:gd name="connsiteY7" fmla="*/ 27231 h 403498"/>
                <a:gd name="connsiteX0" fmla="*/ 0 w 587617"/>
                <a:gd name="connsiteY0" fmla="*/ 27231 h 403498"/>
                <a:gd name="connsiteX1" fmla="*/ 152816 w 587617"/>
                <a:gd name="connsiteY1" fmla="*/ 29728 h 403498"/>
                <a:gd name="connsiteX2" fmla="*/ 410557 w 587617"/>
                <a:gd name="connsiteY2" fmla="*/ 120673 h 403498"/>
                <a:gd name="connsiteX3" fmla="*/ 587510 w 587617"/>
                <a:gd name="connsiteY3" fmla="*/ 214328 h 403498"/>
                <a:gd name="connsiteX4" fmla="*/ 420569 w 587617"/>
                <a:gd name="connsiteY4" fmla="*/ 307983 h 403498"/>
                <a:gd name="connsiteX5" fmla="*/ 169502 w 587617"/>
                <a:gd name="connsiteY5" fmla="*/ 403498 h 403498"/>
                <a:gd name="connsiteX6" fmla="*/ 0 w 587617"/>
                <a:gd name="connsiteY6" fmla="*/ 401425 h 403498"/>
                <a:gd name="connsiteX7" fmla="*/ 0 w 587617"/>
                <a:gd name="connsiteY7" fmla="*/ 27231 h 403498"/>
                <a:gd name="connsiteX0" fmla="*/ 0 w 587617"/>
                <a:gd name="connsiteY0" fmla="*/ 22909 h 399176"/>
                <a:gd name="connsiteX1" fmla="*/ 152816 w 587617"/>
                <a:gd name="connsiteY1" fmla="*/ 25406 h 399176"/>
                <a:gd name="connsiteX2" fmla="*/ 410557 w 587617"/>
                <a:gd name="connsiteY2" fmla="*/ 116351 h 399176"/>
                <a:gd name="connsiteX3" fmla="*/ 587510 w 587617"/>
                <a:gd name="connsiteY3" fmla="*/ 210006 h 399176"/>
                <a:gd name="connsiteX4" fmla="*/ 420569 w 587617"/>
                <a:gd name="connsiteY4" fmla="*/ 303661 h 399176"/>
                <a:gd name="connsiteX5" fmla="*/ 169502 w 587617"/>
                <a:gd name="connsiteY5" fmla="*/ 399176 h 399176"/>
                <a:gd name="connsiteX6" fmla="*/ 0 w 587617"/>
                <a:gd name="connsiteY6" fmla="*/ 397103 h 399176"/>
                <a:gd name="connsiteX7" fmla="*/ 0 w 587617"/>
                <a:gd name="connsiteY7" fmla="*/ 22909 h 399176"/>
                <a:gd name="connsiteX0" fmla="*/ 0 w 587617"/>
                <a:gd name="connsiteY0" fmla="*/ 0 h 376267"/>
                <a:gd name="connsiteX1" fmla="*/ 152816 w 587617"/>
                <a:gd name="connsiteY1" fmla="*/ 2497 h 376267"/>
                <a:gd name="connsiteX2" fmla="*/ 410557 w 587617"/>
                <a:gd name="connsiteY2" fmla="*/ 93442 h 376267"/>
                <a:gd name="connsiteX3" fmla="*/ 587510 w 587617"/>
                <a:gd name="connsiteY3" fmla="*/ 187097 h 376267"/>
                <a:gd name="connsiteX4" fmla="*/ 420569 w 587617"/>
                <a:gd name="connsiteY4" fmla="*/ 280752 h 376267"/>
                <a:gd name="connsiteX5" fmla="*/ 169502 w 587617"/>
                <a:gd name="connsiteY5" fmla="*/ 376267 h 376267"/>
                <a:gd name="connsiteX6" fmla="*/ 0 w 587617"/>
                <a:gd name="connsiteY6" fmla="*/ 374194 h 376267"/>
                <a:gd name="connsiteX7" fmla="*/ 0 w 587617"/>
                <a:gd name="connsiteY7" fmla="*/ 0 h 376267"/>
                <a:gd name="connsiteX0" fmla="*/ 0 w 587623"/>
                <a:gd name="connsiteY0" fmla="*/ 0 h 376267"/>
                <a:gd name="connsiteX1" fmla="*/ 152816 w 587623"/>
                <a:gd name="connsiteY1" fmla="*/ 2497 h 376267"/>
                <a:gd name="connsiteX2" fmla="*/ 410557 w 587623"/>
                <a:gd name="connsiteY2" fmla="*/ 93442 h 376267"/>
                <a:gd name="connsiteX3" fmla="*/ 587510 w 587623"/>
                <a:gd name="connsiteY3" fmla="*/ 187097 h 376267"/>
                <a:gd name="connsiteX4" fmla="*/ 420569 w 587623"/>
                <a:gd name="connsiteY4" fmla="*/ 280752 h 376267"/>
                <a:gd name="connsiteX5" fmla="*/ 169502 w 587623"/>
                <a:gd name="connsiteY5" fmla="*/ 376267 h 376267"/>
                <a:gd name="connsiteX6" fmla="*/ 0 w 587623"/>
                <a:gd name="connsiteY6" fmla="*/ 374194 h 376267"/>
                <a:gd name="connsiteX7" fmla="*/ 0 w 587623"/>
                <a:gd name="connsiteY7" fmla="*/ 0 h 376267"/>
                <a:gd name="connsiteX0" fmla="*/ 0 w 587623"/>
                <a:gd name="connsiteY0" fmla="*/ 0 h 376267"/>
                <a:gd name="connsiteX1" fmla="*/ 152816 w 587623"/>
                <a:gd name="connsiteY1" fmla="*/ 2497 h 376267"/>
                <a:gd name="connsiteX2" fmla="*/ 410557 w 587623"/>
                <a:gd name="connsiteY2" fmla="*/ 93442 h 376267"/>
                <a:gd name="connsiteX3" fmla="*/ 587510 w 587623"/>
                <a:gd name="connsiteY3" fmla="*/ 187097 h 376267"/>
                <a:gd name="connsiteX4" fmla="*/ 420569 w 587623"/>
                <a:gd name="connsiteY4" fmla="*/ 280752 h 376267"/>
                <a:gd name="connsiteX5" fmla="*/ 169502 w 587623"/>
                <a:gd name="connsiteY5" fmla="*/ 376267 h 376267"/>
                <a:gd name="connsiteX6" fmla="*/ 0 w 587623"/>
                <a:gd name="connsiteY6" fmla="*/ 374194 h 376267"/>
                <a:gd name="connsiteX7" fmla="*/ 0 w 587623"/>
                <a:gd name="connsiteY7" fmla="*/ 0 h 376267"/>
                <a:gd name="connsiteX0" fmla="*/ 0 w 587623"/>
                <a:gd name="connsiteY0" fmla="*/ 0 h 376267"/>
                <a:gd name="connsiteX1" fmla="*/ 152816 w 587623"/>
                <a:gd name="connsiteY1" fmla="*/ 2497 h 376267"/>
                <a:gd name="connsiteX2" fmla="*/ 410557 w 587623"/>
                <a:gd name="connsiteY2" fmla="*/ 93442 h 376267"/>
                <a:gd name="connsiteX3" fmla="*/ 587510 w 587623"/>
                <a:gd name="connsiteY3" fmla="*/ 187097 h 376267"/>
                <a:gd name="connsiteX4" fmla="*/ 420569 w 587623"/>
                <a:gd name="connsiteY4" fmla="*/ 280752 h 376267"/>
                <a:gd name="connsiteX5" fmla="*/ 169502 w 587623"/>
                <a:gd name="connsiteY5" fmla="*/ 376267 h 376267"/>
                <a:gd name="connsiteX6" fmla="*/ 0 w 587623"/>
                <a:gd name="connsiteY6" fmla="*/ 374194 h 376267"/>
                <a:gd name="connsiteX7" fmla="*/ 0 w 587623"/>
                <a:gd name="connsiteY7" fmla="*/ 0 h 376267"/>
                <a:gd name="connsiteX0" fmla="*/ 0 w 587623"/>
                <a:gd name="connsiteY0" fmla="*/ 0 h 374194"/>
                <a:gd name="connsiteX1" fmla="*/ 152816 w 587623"/>
                <a:gd name="connsiteY1" fmla="*/ 2497 h 374194"/>
                <a:gd name="connsiteX2" fmla="*/ 410557 w 587623"/>
                <a:gd name="connsiteY2" fmla="*/ 93442 h 374194"/>
                <a:gd name="connsiteX3" fmla="*/ 587510 w 587623"/>
                <a:gd name="connsiteY3" fmla="*/ 187097 h 374194"/>
                <a:gd name="connsiteX4" fmla="*/ 420569 w 587623"/>
                <a:gd name="connsiteY4" fmla="*/ 280752 h 374194"/>
                <a:gd name="connsiteX5" fmla="*/ 216224 w 587623"/>
                <a:gd name="connsiteY5" fmla="*/ 266138 h 374194"/>
                <a:gd name="connsiteX6" fmla="*/ 0 w 587623"/>
                <a:gd name="connsiteY6" fmla="*/ 374194 h 374194"/>
                <a:gd name="connsiteX7" fmla="*/ 0 w 587623"/>
                <a:gd name="connsiteY7" fmla="*/ 0 h 374194"/>
                <a:gd name="connsiteX0" fmla="*/ 0 w 587623"/>
                <a:gd name="connsiteY0" fmla="*/ 0 h 382405"/>
                <a:gd name="connsiteX1" fmla="*/ 152816 w 587623"/>
                <a:gd name="connsiteY1" fmla="*/ 2497 h 382405"/>
                <a:gd name="connsiteX2" fmla="*/ 410557 w 587623"/>
                <a:gd name="connsiteY2" fmla="*/ 93442 h 382405"/>
                <a:gd name="connsiteX3" fmla="*/ 587510 w 587623"/>
                <a:gd name="connsiteY3" fmla="*/ 187097 h 382405"/>
                <a:gd name="connsiteX4" fmla="*/ 420569 w 587623"/>
                <a:gd name="connsiteY4" fmla="*/ 280752 h 382405"/>
                <a:gd name="connsiteX5" fmla="*/ 216224 w 587623"/>
                <a:gd name="connsiteY5" fmla="*/ 266138 h 382405"/>
                <a:gd name="connsiteX6" fmla="*/ 0 w 587623"/>
                <a:gd name="connsiteY6" fmla="*/ 374194 h 382405"/>
                <a:gd name="connsiteX7" fmla="*/ 0 w 587623"/>
                <a:gd name="connsiteY7" fmla="*/ 0 h 382405"/>
                <a:gd name="connsiteX0" fmla="*/ 0 w 587623"/>
                <a:gd name="connsiteY0" fmla="*/ 0 h 382405"/>
                <a:gd name="connsiteX1" fmla="*/ 199537 w 587623"/>
                <a:gd name="connsiteY1" fmla="*/ 99276 h 382405"/>
                <a:gd name="connsiteX2" fmla="*/ 410557 w 587623"/>
                <a:gd name="connsiteY2" fmla="*/ 93442 h 382405"/>
                <a:gd name="connsiteX3" fmla="*/ 587510 w 587623"/>
                <a:gd name="connsiteY3" fmla="*/ 187097 h 382405"/>
                <a:gd name="connsiteX4" fmla="*/ 420569 w 587623"/>
                <a:gd name="connsiteY4" fmla="*/ 280752 h 382405"/>
                <a:gd name="connsiteX5" fmla="*/ 216224 w 587623"/>
                <a:gd name="connsiteY5" fmla="*/ 266138 h 382405"/>
                <a:gd name="connsiteX6" fmla="*/ 0 w 587623"/>
                <a:gd name="connsiteY6" fmla="*/ 374194 h 382405"/>
                <a:gd name="connsiteX7" fmla="*/ 0 w 587623"/>
                <a:gd name="connsiteY7" fmla="*/ 0 h 382405"/>
                <a:gd name="connsiteX0" fmla="*/ 0 w 587623"/>
                <a:gd name="connsiteY0" fmla="*/ 1255 h 383660"/>
                <a:gd name="connsiteX1" fmla="*/ 199537 w 587623"/>
                <a:gd name="connsiteY1" fmla="*/ 100531 h 383660"/>
                <a:gd name="connsiteX2" fmla="*/ 410557 w 587623"/>
                <a:gd name="connsiteY2" fmla="*/ 94697 h 383660"/>
                <a:gd name="connsiteX3" fmla="*/ 587510 w 587623"/>
                <a:gd name="connsiteY3" fmla="*/ 188352 h 383660"/>
                <a:gd name="connsiteX4" fmla="*/ 420569 w 587623"/>
                <a:gd name="connsiteY4" fmla="*/ 282007 h 383660"/>
                <a:gd name="connsiteX5" fmla="*/ 216224 w 587623"/>
                <a:gd name="connsiteY5" fmla="*/ 267393 h 383660"/>
                <a:gd name="connsiteX6" fmla="*/ 0 w 587623"/>
                <a:gd name="connsiteY6" fmla="*/ 375449 h 383660"/>
                <a:gd name="connsiteX7" fmla="*/ 0 w 587623"/>
                <a:gd name="connsiteY7" fmla="*/ 1255 h 383660"/>
                <a:gd name="connsiteX0" fmla="*/ 0 w 587623"/>
                <a:gd name="connsiteY0" fmla="*/ 6421 h 388826"/>
                <a:gd name="connsiteX1" fmla="*/ 252932 w 587623"/>
                <a:gd name="connsiteY1" fmla="*/ 95685 h 388826"/>
                <a:gd name="connsiteX2" fmla="*/ 410557 w 587623"/>
                <a:gd name="connsiteY2" fmla="*/ 99863 h 388826"/>
                <a:gd name="connsiteX3" fmla="*/ 587510 w 587623"/>
                <a:gd name="connsiteY3" fmla="*/ 193518 h 388826"/>
                <a:gd name="connsiteX4" fmla="*/ 420569 w 587623"/>
                <a:gd name="connsiteY4" fmla="*/ 287173 h 388826"/>
                <a:gd name="connsiteX5" fmla="*/ 216224 w 587623"/>
                <a:gd name="connsiteY5" fmla="*/ 272559 h 388826"/>
                <a:gd name="connsiteX6" fmla="*/ 0 w 587623"/>
                <a:gd name="connsiteY6" fmla="*/ 380615 h 388826"/>
                <a:gd name="connsiteX7" fmla="*/ 0 w 587623"/>
                <a:gd name="connsiteY7" fmla="*/ 6421 h 388826"/>
                <a:gd name="connsiteX0" fmla="*/ 0 w 587623"/>
                <a:gd name="connsiteY0" fmla="*/ 0 h 382405"/>
                <a:gd name="connsiteX1" fmla="*/ 209548 w 587623"/>
                <a:gd name="connsiteY1" fmla="*/ 105950 h 382405"/>
                <a:gd name="connsiteX2" fmla="*/ 410557 w 587623"/>
                <a:gd name="connsiteY2" fmla="*/ 93442 h 382405"/>
                <a:gd name="connsiteX3" fmla="*/ 587510 w 587623"/>
                <a:gd name="connsiteY3" fmla="*/ 187097 h 382405"/>
                <a:gd name="connsiteX4" fmla="*/ 420569 w 587623"/>
                <a:gd name="connsiteY4" fmla="*/ 280752 h 382405"/>
                <a:gd name="connsiteX5" fmla="*/ 216224 w 587623"/>
                <a:gd name="connsiteY5" fmla="*/ 266138 h 382405"/>
                <a:gd name="connsiteX6" fmla="*/ 0 w 587623"/>
                <a:gd name="connsiteY6" fmla="*/ 374194 h 382405"/>
                <a:gd name="connsiteX7" fmla="*/ 0 w 587623"/>
                <a:gd name="connsiteY7" fmla="*/ 0 h 382405"/>
                <a:gd name="connsiteX0" fmla="*/ 0 w 587623"/>
                <a:gd name="connsiteY0" fmla="*/ 431 h 382836"/>
                <a:gd name="connsiteX1" fmla="*/ 209548 w 587623"/>
                <a:gd name="connsiteY1" fmla="*/ 106381 h 382836"/>
                <a:gd name="connsiteX2" fmla="*/ 410557 w 587623"/>
                <a:gd name="connsiteY2" fmla="*/ 93873 h 382836"/>
                <a:gd name="connsiteX3" fmla="*/ 587510 w 587623"/>
                <a:gd name="connsiteY3" fmla="*/ 187528 h 382836"/>
                <a:gd name="connsiteX4" fmla="*/ 420569 w 587623"/>
                <a:gd name="connsiteY4" fmla="*/ 281183 h 382836"/>
                <a:gd name="connsiteX5" fmla="*/ 216224 w 587623"/>
                <a:gd name="connsiteY5" fmla="*/ 266569 h 382836"/>
                <a:gd name="connsiteX6" fmla="*/ 0 w 587623"/>
                <a:gd name="connsiteY6" fmla="*/ 374625 h 382836"/>
                <a:gd name="connsiteX7" fmla="*/ 0 w 587623"/>
                <a:gd name="connsiteY7" fmla="*/ 431 h 382836"/>
                <a:gd name="connsiteX0" fmla="*/ 0 w 587623"/>
                <a:gd name="connsiteY0" fmla="*/ 5500 h 387905"/>
                <a:gd name="connsiteX1" fmla="*/ 209548 w 587623"/>
                <a:gd name="connsiteY1" fmla="*/ 101438 h 387905"/>
                <a:gd name="connsiteX2" fmla="*/ 410557 w 587623"/>
                <a:gd name="connsiteY2" fmla="*/ 98942 h 387905"/>
                <a:gd name="connsiteX3" fmla="*/ 587510 w 587623"/>
                <a:gd name="connsiteY3" fmla="*/ 192597 h 387905"/>
                <a:gd name="connsiteX4" fmla="*/ 420569 w 587623"/>
                <a:gd name="connsiteY4" fmla="*/ 286252 h 387905"/>
                <a:gd name="connsiteX5" fmla="*/ 216224 w 587623"/>
                <a:gd name="connsiteY5" fmla="*/ 271638 h 387905"/>
                <a:gd name="connsiteX6" fmla="*/ 0 w 587623"/>
                <a:gd name="connsiteY6" fmla="*/ 379694 h 387905"/>
                <a:gd name="connsiteX7" fmla="*/ 0 w 587623"/>
                <a:gd name="connsiteY7" fmla="*/ 5500 h 387905"/>
                <a:gd name="connsiteX0" fmla="*/ 0 w 587516"/>
                <a:gd name="connsiteY0" fmla="*/ 0 h 382405"/>
                <a:gd name="connsiteX1" fmla="*/ 209548 w 587516"/>
                <a:gd name="connsiteY1" fmla="*/ 95938 h 382405"/>
                <a:gd name="connsiteX2" fmla="*/ 427243 w 587516"/>
                <a:gd name="connsiteY2" fmla="*/ 113465 h 382405"/>
                <a:gd name="connsiteX3" fmla="*/ 587510 w 587516"/>
                <a:gd name="connsiteY3" fmla="*/ 187097 h 382405"/>
                <a:gd name="connsiteX4" fmla="*/ 420569 w 587516"/>
                <a:gd name="connsiteY4" fmla="*/ 280752 h 382405"/>
                <a:gd name="connsiteX5" fmla="*/ 216224 w 587516"/>
                <a:gd name="connsiteY5" fmla="*/ 266138 h 382405"/>
                <a:gd name="connsiteX6" fmla="*/ 0 w 587516"/>
                <a:gd name="connsiteY6" fmla="*/ 374194 h 382405"/>
                <a:gd name="connsiteX7" fmla="*/ 0 w 587516"/>
                <a:gd name="connsiteY7" fmla="*/ 0 h 382405"/>
                <a:gd name="connsiteX0" fmla="*/ 0 w 587533"/>
                <a:gd name="connsiteY0" fmla="*/ 8013 h 402078"/>
                <a:gd name="connsiteX1" fmla="*/ 209548 w 587533"/>
                <a:gd name="connsiteY1" fmla="*/ 103951 h 402078"/>
                <a:gd name="connsiteX2" fmla="*/ 427243 w 587533"/>
                <a:gd name="connsiteY2" fmla="*/ 121478 h 402078"/>
                <a:gd name="connsiteX3" fmla="*/ 587510 w 587533"/>
                <a:gd name="connsiteY3" fmla="*/ 195110 h 402078"/>
                <a:gd name="connsiteX4" fmla="*/ 420569 w 587533"/>
                <a:gd name="connsiteY4" fmla="*/ 288765 h 402078"/>
                <a:gd name="connsiteX5" fmla="*/ 216224 w 587533"/>
                <a:gd name="connsiteY5" fmla="*/ 274151 h 402078"/>
                <a:gd name="connsiteX6" fmla="*/ 0 w 587533"/>
                <a:gd name="connsiteY6" fmla="*/ 382207 h 402078"/>
                <a:gd name="connsiteX7" fmla="*/ 0 w 587533"/>
                <a:gd name="connsiteY7" fmla="*/ 8013 h 402078"/>
                <a:gd name="connsiteX0" fmla="*/ 0 w 587533"/>
                <a:gd name="connsiteY0" fmla="*/ 0 h 382405"/>
                <a:gd name="connsiteX1" fmla="*/ 209548 w 587533"/>
                <a:gd name="connsiteY1" fmla="*/ 95938 h 382405"/>
                <a:gd name="connsiteX2" fmla="*/ 427243 w 587533"/>
                <a:gd name="connsiteY2" fmla="*/ 113465 h 382405"/>
                <a:gd name="connsiteX3" fmla="*/ 587510 w 587533"/>
                <a:gd name="connsiteY3" fmla="*/ 187097 h 382405"/>
                <a:gd name="connsiteX4" fmla="*/ 420569 w 587533"/>
                <a:gd name="connsiteY4" fmla="*/ 280752 h 382405"/>
                <a:gd name="connsiteX5" fmla="*/ 216224 w 587533"/>
                <a:gd name="connsiteY5" fmla="*/ 266138 h 382405"/>
                <a:gd name="connsiteX6" fmla="*/ 0 w 587533"/>
                <a:gd name="connsiteY6" fmla="*/ 374194 h 382405"/>
                <a:gd name="connsiteX7" fmla="*/ 0 w 587533"/>
                <a:gd name="connsiteY7" fmla="*/ 0 h 382405"/>
                <a:gd name="connsiteX0" fmla="*/ 0 w 587533"/>
                <a:gd name="connsiteY0" fmla="*/ 0 h 382405"/>
                <a:gd name="connsiteX1" fmla="*/ 209548 w 587533"/>
                <a:gd name="connsiteY1" fmla="*/ 95938 h 382405"/>
                <a:gd name="connsiteX2" fmla="*/ 427243 w 587533"/>
                <a:gd name="connsiteY2" fmla="*/ 113465 h 382405"/>
                <a:gd name="connsiteX3" fmla="*/ 587510 w 587533"/>
                <a:gd name="connsiteY3" fmla="*/ 187097 h 382405"/>
                <a:gd name="connsiteX4" fmla="*/ 420569 w 587533"/>
                <a:gd name="connsiteY4" fmla="*/ 280752 h 382405"/>
                <a:gd name="connsiteX5" fmla="*/ 216224 w 587533"/>
                <a:gd name="connsiteY5" fmla="*/ 266138 h 382405"/>
                <a:gd name="connsiteX6" fmla="*/ 43384 w 587533"/>
                <a:gd name="connsiteY6" fmla="*/ 274077 h 382405"/>
                <a:gd name="connsiteX7" fmla="*/ 0 w 587533"/>
                <a:gd name="connsiteY7" fmla="*/ 0 h 382405"/>
                <a:gd name="connsiteX0" fmla="*/ 66745 w 544149"/>
                <a:gd name="connsiteY0" fmla="*/ 69866 h 378852"/>
                <a:gd name="connsiteX1" fmla="*/ 166164 w 544149"/>
                <a:gd name="connsiteY1" fmla="*/ 92385 h 378852"/>
                <a:gd name="connsiteX2" fmla="*/ 383859 w 544149"/>
                <a:gd name="connsiteY2" fmla="*/ 109912 h 378852"/>
                <a:gd name="connsiteX3" fmla="*/ 544126 w 544149"/>
                <a:gd name="connsiteY3" fmla="*/ 183544 h 378852"/>
                <a:gd name="connsiteX4" fmla="*/ 377185 w 544149"/>
                <a:gd name="connsiteY4" fmla="*/ 277199 h 378852"/>
                <a:gd name="connsiteX5" fmla="*/ 172840 w 544149"/>
                <a:gd name="connsiteY5" fmla="*/ 262585 h 378852"/>
                <a:gd name="connsiteX6" fmla="*/ 0 w 544149"/>
                <a:gd name="connsiteY6" fmla="*/ 270524 h 378852"/>
                <a:gd name="connsiteX7" fmla="*/ 66745 w 544149"/>
                <a:gd name="connsiteY7" fmla="*/ 69866 h 378852"/>
                <a:gd name="connsiteX0" fmla="*/ 0 w 477404"/>
                <a:gd name="connsiteY0" fmla="*/ 69866 h 378852"/>
                <a:gd name="connsiteX1" fmla="*/ 99419 w 477404"/>
                <a:gd name="connsiteY1" fmla="*/ 92385 h 378852"/>
                <a:gd name="connsiteX2" fmla="*/ 317114 w 477404"/>
                <a:gd name="connsiteY2" fmla="*/ 109912 h 378852"/>
                <a:gd name="connsiteX3" fmla="*/ 477381 w 477404"/>
                <a:gd name="connsiteY3" fmla="*/ 183544 h 378852"/>
                <a:gd name="connsiteX4" fmla="*/ 310440 w 477404"/>
                <a:gd name="connsiteY4" fmla="*/ 277199 h 378852"/>
                <a:gd name="connsiteX5" fmla="*/ 106095 w 477404"/>
                <a:gd name="connsiteY5" fmla="*/ 262585 h 378852"/>
                <a:gd name="connsiteX6" fmla="*/ 23360 w 477404"/>
                <a:gd name="connsiteY6" fmla="*/ 267186 h 378852"/>
                <a:gd name="connsiteX7" fmla="*/ 0 w 477404"/>
                <a:gd name="connsiteY7" fmla="*/ 69866 h 378852"/>
                <a:gd name="connsiteX0" fmla="*/ 0 w 454044"/>
                <a:gd name="connsiteY0" fmla="*/ 69866 h 378852"/>
                <a:gd name="connsiteX1" fmla="*/ 76059 w 454044"/>
                <a:gd name="connsiteY1" fmla="*/ 92385 h 378852"/>
                <a:gd name="connsiteX2" fmla="*/ 293754 w 454044"/>
                <a:gd name="connsiteY2" fmla="*/ 109912 h 378852"/>
                <a:gd name="connsiteX3" fmla="*/ 454021 w 454044"/>
                <a:gd name="connsiteY3" fmla="*/ 183544 h 378852"/>
                <a:gd name="connsiteX4" fmla="*/ 287080 w 454044"/>
                <a:gd name="connsiteY4" fmla="*/ 277199 h 378852"/>
                <a:gd name="connsiteX5" fmla="*/ 82735 w 454044"/>
                <a:gd name="connsiteY5" fmla="*/ 262585 h 378852"/>
                <a:gd name="connsiteX6" fmla="*/ 0 w 454044"/>
                <a:gd name="connsiteY6" fmla="*/ 267186 h 378852"/>
                <a:gd name="connsiteX7" fmla="*/ 0 w 454044"/>
                <a:gd name="connsiteY7" fmla="*/ 69866 h 378852"/>
                <a:gd name="connsiteX0" fmla="*/ 6675 w 454044"/>
                <a:gd name="connsiteY0" fmla="*/ 86552 h 378852"/>
                <a:gd name="connsiteX1" fmla="*/ 76059 w 454044"/>
                <a:gd name="connsiteY1" fmla="*/ 92385 h 378852"/>
                <a:gd name="connsiteX2" fmla="*/ 293754 w 454044"/>
                <a:gd name="connsiteY2" fmla="*/ 109912 h 378852"/>
                <a:gd name="connsiteX3" fmla="*/ 454021 w 454044"/>
                <a:gd name="connsiteY3" fmla="*/ 183544 h 378852"/>
                <a:gd name="connsiteX4" fmla="*/ 287080 w 454044"/>
                <a:gd name="connsiteY4" fmla="*/ 277199 h 378852"/>
                <a:gd name="connsiteX5" fmla="*/ 82735 w 454044"/>
                <a:gd name="connsiteY5" fmla="*/ 262585 h 378852"/>
                <a:gd name="connsiteX6" fmla="*/ 0 w 454044"/>
                <a:gd name="connsiteY6" fmla="*/ 267186 h 378852"/>
                <a:gd name="connsiteX7" fmla="*/ 6675 w 454044"/>
                <a:gd name="connsiteY7" fmla="*/ 86552 h 378852"/>
                <a:gd name="connsiteX0" fmla="*/ 6675 w 454044"/>
                <a:gd name="connsiteY0" fmla="*/ 86552 h 378852"/>
                <a:gd name="connsiteX1" fmla="*/ 76059 w 454044"/>
                <a:gd name="connsiteY1" fmla="*/ 92385 h 378852"/>
                <a:gd name="connsiteX2" fmla="*/ 293754 w 454044"/>
                <a:gd name="connsiteY2" fmla="*/ 109912 h 378852"/>
                <a:gd name="connsiteX3" fmla="*/ 454021 w 454044"/>
                <a:gd name="connsiteY3" fmla="*/ 183544 h 378852"/>
                <a:gd name="connsiteX4" fmla="*/ 287080 w 454044"/>
                <a:gd name="connsiteY4" fmla="*/ 277199 h 378852"/>
                <a:gd name="connsiteX5" fmla="*/ 82735 w 454044"/>
                <a:gd name="connsiteY5" fmla="*/ 262585 h 378852"/>
                <a:gd name="connsiteX6" fmla="*/ 0 w 454044"/>
                <a:gd name="connsiteY6" fmla="*/ 267186 h 378852"/>
                <a:gd name="connsiteX7" fmla="*/ 6675 w 454044"/>
                <a:gd name="connsiteY7" fmla="*/ 86552 h 378852"/>
                <a:gd name="connsiteX0" fmla="*/ 6675 w 454044"/>
                <a:gd name="connsiteY0" fmla="*/ 86552 h 378852"/>
                <a:gd name="connsiteX1" fmla="*/ 76059 w 454044"/>
                <a:gd name="connsiteY1" fmla="*/ 92385 h 378852"/>
                <a:gd name="connsiteX2" fmla="*/ 293754 w 454044"/>
                <a:gd name="connsiteY2" fmla="*/ 109912 h 378852"/>
                <a:gd name="connsiteX3" fmla="*/ 454021 w 454044"/>
                <a:gd name="connsiteY3" fmla="*/ 183544 h 378852"/>
                <a:gd name="connsiteX4" fmla="*/ 287080 w 454044"/>
                <a:gd name="connsiteY4" fmla="*/ 277199 h 378852"/>
                <a:gd name="connsiteX5" fmla="*/ 82735 w 454044"/>
                <a:gd name="connsiteY5" fmla="*/ 262585 h 378852"/>
                <a:gd name="connsiteX6" fmla="*/ 0 w 454044"/>
                <a:gd name="connsiteY6" fmla="*/ 267186 h 378852"/>
                <a:gd name="connsiteX7" fmla="*/ 6675 w 454044"/>
                <a:gd name="connsiteY7" fmla="*/ 86552 h 378852"/>
                <a:gd name="connsiteX0" fmla="*/ 6675 w 454026"/>
                <a:gd name="connsiteY0" fmla="*/ 86552 h 378852"/>
                <a:gd name="connsiteX1" fmla="*/ 76059 w 454026"/>
                <a:gd name="connsiteY1" fmla="*/ 92385 h 378852"/>
                <a:gd name="connsiteX2" fmla="*/ 280405 w 454026"/>
                <a:gd name="connsiteY2" fmla="*/ 109912 h 378852"/>
                <a:gd name="connsiteX3" fmla="*/ 454021 w 454026"/>
                <a:gd name="connsiteY3" fmla="*/ 183544 h 378852"/>
                <a:gd name="connsiteX4" fmla="*/ 287080 w 454026"/>
                <a:gd name="connsiteY4" fmla="*/ 277199 h 378852"/>
                <a:gd name="connsiteX5" fmla="*/ 82735 w 454026"/>
                <a:gd name="connsiteY5" fmla="*/ 262585 h 378852"/>
                <a:gd name="connsiteX6" fmla="*/ 0 w 454026"/>
                <a:gd name="connsiteY6" fmla="*/ 267186 h 378852"/>
                <a:gd name="connsiteX7" fmla="*/ 6675 w 454026"/>
                <a:gd name="connsiteY7" fmla="*/ 86552 h 378852"/>
                <a:gd name="connsiteX0" fmla="*/ 6675 w 454548"/>
                <a:gd name="connsiteY0" fmla="*/ 96829 h 399567"/>
                <a:gd name="connsiteX1" fmla="*/ 76059 w 454548"/>
                <a:gd name="connsiteY1" fmla="*/ 102662 h 399567"/>
                <a:gd name="connsiteX2" fmla="*/ 280405 w 454548"/>
                <a:gd name="connsiteY2" fmla="*/ 120189 h 399567"/>
                <a:gd name="connsiteX3" fmla="*/ 454021 w 454548"/>
                <a:gd name="connsiteY3" fmla="*/ 193821 h 399567"/>
                <a:gd name="connsiteX4" fmla="*/ 287080 w 454548"/>
                <a:gd name="connsiteY4" fmla="*/ 287476 h 399567"/>
                <a:gd name="connsiteX5" fmla="*/ 82735 w 454548"/>
                <a:gd name="connsiteY5" fmla="*/ 272862 h 399567"/>
                <a:gd name="connsiteX6" fmla="*/ 0 w 454548"/>
                <a:gd name="connsiteY6" fmla="*/ 277463 h 399567"/>
                <a:gd name="connsiteX7" fmla="*/ 6675 w 454548"/>
                <a:gd name="connsiteY7" fmla="*/ 96829 h 399567"/>
                <a:gd name="connsiteX0" fmla="*/ 6675 w 454159"/>
                <a:gd name="connsiteY0" fmla="*/ 86552 h 378852"/>
                <a:gd name="connsiteX1" fmla="*/ 76059 w 454159"/>
                <a:gd name="connsiteY1" fmla="*/ 92385 h 378852"/>
                <a:gd name="connsiteX2" fmla="*/ 280405 w 454159"/>
                <a:gd name="connsiteY2" fmla="*/ 109912 h 378852"/>
                <a:gd name="connsiteX3" fmla="*/ 454021 w 454159"/>
                <a:gd name="connsiteY3" fmla="*/ 183544 h 378852"/>
                <a:gd name="connsiteX4" fmla="*/ 287080 w 454159"/>
                <a:gd name="connsiteY4" fmla="*/ 277199 h 378852"/>
                <a:gd name="connsiteX5" fmla="*/ 82735 w 454159"/>
                <a:gd name="connsiteY5" fmla="*/ 262585 h 378852"/>
                <a:gd name="connsiteX6" fmla="*/ 0 w 454159"/>
                <a:gd name="connsiteY6" fmla="*/ 267186 h 378852"/>
                <a:gd name="connsiteX7" fmla="*/ 6675 w 454159"/>
                <a:gd name="connsiteY7" fmla="*/ 86552 h 378852"/>
                <a:gd name="connsiteX0" fmla="*/ 6675 w 454043"/>
                <a:gd name="connsiteY0" fmla="*/ 86552 h 378852"/>
                <a:gd name="connsiteX1" fmla="*/ 76059 w 454043"/>
                <a:gd name="connsiteY1" fmla="*/ 92385 h 378852"/>
                <a:gd name="connsiteX2" fmla="*/ 280405 w 454043"/>
                <a:gd name="connsiteY2" fmla="*/ 109912 h 378852"/>
                <a:gd name="connsiteX3" fmla="*/ 454021 w 454043"/>
                <a:gd name="connsiteY3" fmla="*/ 183544 h 378852"/>
                <a:gd name="connsiteX4" fmla="*/ 287080 w 454043"/>
                <a:gd name="connsiteY4" fmla="*/ 277199 h 378852"/>
                <a:gd name="connsiteX5" fmla="*/ 82735 w 454043"/>
                <a:gd name="connsiteY5" fmla="*/ 262585 h 378852"/>
                <a:gd name="connsiteX6" fmla="*/ 0 w 454043"/>
                <a:gd name="connsiteY6" fmla="*/ 267186 h 378852"/>
                <a:gd name="connsiteX7" fmla="*/ 6675 w 454043"/>
                <a:gd name="connsiteY7" fmla="*/ 86552 h 378852"/>
                <a:gd name="connsiteX0" fmla="*/ 6675 w 454111"/>
                <a:gd name="connsiteY0" fmla="*/ 86552 h 378852"/>
                <a:gd name="connsiteX1" fmla="*/ 76059 w 454111"/>
                <a:gd name="connsiteY1" fmla="*/ 92385 h 378852"/>
                <a:gd name="connsiteX2" fmla="*/ 280405 w 454111"/>
                <a:gd name="connsiteY2" fmla="*/ 109912 h 378852"/>
                <a:gd name="connsiteX3" fmla="*/ 454021 w 454111"/>
                <a:gd name="connsiteY3" fmla="*/ 183544 h 378852"/>
                <a:gd name="connsiteX4" fmla="*/ 287080 w 454111"/>
                <a:gd name="connsiteY4" fmla="*/ 277199 h 378852"/>
                <a:gd name="connsiteX5" fmla="*/ 82735 w 454111"/>
                <a:gd name="connsiteY5" fmla="*/ 262585 h 378852"/>
                <a:gd name="connsiteX6" fmla="*/ 0 w 454111"/>
                <a:gd name="connsiteY6" fmla="*/ 267186 h 378852"/>
                <a:gd name="connsiteX7" fmla="*/ 6675 w 454111"/>
                <a:gd name="connsiteY7" fmla="*/ 86552 h 378852"/>
                <a:gd name="connsiteX0" fmla="*/ 6675 w 454111"/>
                <a:gd name="connsiteY0" fmla="*/ 86552 h 388813"/>
                <a:gd name="connsiteX1" fmla="*/ 76059 w 454111"/>
                <a:gd name="connsiteY1" fmla="*/ 92385 h 388813"/>
                <a:gd name="connsiteX2" fmla="*/ 280405 w 454111"/>
                <a:gd name="connsiteY2" fmla="*/ 109912 h 388813"/>
                <a:gd name="connsiteX3" fmla="*/ 454021 w 454111"/>
                <a:gd name="connsiteY3" fmla="*/ 183544 h 388813"/>
                <a:gd name="connsiteX4" fmla="*/ 287080 w 454111"/>
                <a:gd name="connsiteY4" fmla="*/ 277199 h 388813"/>
                <a:gd name="connsiteX5" fmla="*/ 82735 w 454111"/>
                <a:gd name="connsiteY5" fmla="*/ 262585 h 388813"/>
                <a:gd name="connsiteX6" fmla="*/ 0 w 454111"/>
                <a:gd name="connsiteY6" fmla="*/ 267186 h 388813"/>
                <a:gd name="connsiteX7" fmla="*/ 6675 w 454111"/>
                <a:gd name="connsiteY7" fmla="*/ 86552 h 388813"/>
                <a:gd name="connsiteX0" fmla="*/ 6675 w 454111"/>
                <a:gd name="connsiteY0" fmla="*/ 87917 h 390178"/>
                <a:gd name="connsiteX1" fmla="*/ 76059 w 454111"/>
                <a:gd name="connsiteY1" fmla="*/ 93750 h 390178"/>
                <a:gd name="connsiteX2" fmla="*/ 280405 w 454111"/>
                <a:gd name="connsiteY2" fmla="*/ 111277 h 390178"/>
                <a:gd name="connsiteX3" fmla="*/ 454021 w 454111"/>
                <a:gd name="connsiteY3" fmla="*/ 184909 h 390178"/>
                <a:gd name="connsiteX4" fmla="*/ 287080 w 454111"/>
                <a:gd name="connsiteY4" fmla="*/ 278564 h 390178"/>
                <a:gd name="connsiteX5" fmla="*/ 82735 w 454111"/>
                <a:gd name="connsiteY5" fmla="*/ 263950 h 390178"/>
                <a:gd name="connsiteX6" fmla="*/ 0 w 454111"/>
                <a:gd name="connsiteY6" fmla="*/ 268551 h 390178"/>
                <a:gd name="connsiteX7" fmla="*/ 6675 w 454111"/>
                <a:gd name="connsiteY7" fmla="*/ 87917 h 390178"/>
                <a:gd name="connsiteX0" fmla="*/ 6675 w 454111"/>
                <a:gd name="connsiteY0" fmla="*/ 85446 h 387707"/>
                <a:gd name="connsiteX1" fmla="*/ 76059 w 454111"/>
                <a:gd name="connsiteY1" fmla="*/ 107965 h 387707"/>
                <a:gd name="connsiteX2" fmla="*/ 280405 w 454111"/>
                <a:gd name="connsiteY2" fmla="*/ 108806 h 387707"/>
                <a:gd name="connsiteX3" fmla="*/ 454021 w 454111"/>
                <a:gd name="connsiteY3" fmla="*/ 182438 h 387707"/>
                <a:gd name="connsiteX4" fmla="*/ 287080 w 454111"/>
                <a:gd name="connsiteY4" fmla="*/ 276093 h 387707"/>
                <a:gd name="connsiteX5" fmla="*/ 82735 w 454111"/>
                <a:gd name="connsiteY5" fmla="*/ 261479 h 387707"/>
                <a:gd name="connsiteX6" fmla="*/ 0 w 454111"/>
                <a:gd name="connsiteY6" fmla="*/ 266080 h 387707"/>
                <a:gd name="connsiteX7" fmla="*/ 6675 w 454111"/>
                <a:gd name="connsiteY7" fmla="*/ 85446 h 387707"/>
                <a:gd name="connsiteX0" fmla="*/ 0 w 457448"/>
                <a:gd name="connsiteY0" fmla="*/ 102132 h 387707"/>
                <a:gd name="connsiteX1" fmla="*/ 79396 w 457448"/>
                <a:gd name="connsiteY1" fmla="*/ 107965 h 387707"/>
                <a:gd name="connsiteX2" fmla="*/ 283742 w 457448"/>
                <a:gd name="connsiteY2" fmla="*/ 108806 h 387707"/>
                <a:gd name="connsiteX3" fmla="*/ 457358 w 457448"/>
                <a:gd name="connsiteY3" fmla="*/ 182438 h 387707"/>
                <a:gd name="connsiteX4" fmla="*/ 290417 w 457448"/>
                <a:gd name="connsiteY4" fmla="*/ 276093 h 387707"/>
                <a:gd name="connsiteX5" fmla="*/ 86072 w 457448"/>
                <a:gd name="connsiteY5" fmla="*/ 261479 h 387707"/>
                <a:gd name="connsiteX6" fmla="*/ 3337 w 457448"/>
                <a:gd name="connsiteY6" fmla="*/ 266080 h 387707"/>
                <a:gd name="connsiteX7" fmla="*/ 0 w 457448"/>
                <a:gd name="connsiteY7" fmla="*/ 102132 h 387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448" h="387707">
                  <a:moveTo>
                    <a:pt x="0" y="102132"/>
                  </a:moveTo>
                  <a:lnTo>
                    <a:pt x="79396" y="107965"/>
                  </a:lnTo>
                  <a:cubicBezTo>
                    <a:pt x="85215" y="-38592"/>
                    <a:pt x="287933" y="-14952"/>
                    <a:pt x="283742" y="108806"/>
                  </a:cubicBezTo>
                  <a:cubicBezTo>
                    <a:pt x="299140" y="-14672"/>
                    <a:pt x="452909" y="-82386"/>
                    <a:pt x="457358" y="182438"/>
                  </a:cubicBezTo>
                  <a:cubicBezTo>
                    <a:pt x="461807" y="447262"/>
                    <a:pt x="300015" y="404752"/>
                    <a:pt x="290417" y="276093"/>
                  </a:cubicBezTo>
                  <a:cubicBezTo>
                    <a:pt x="290159" y="414722"/>
                    <a:pt x="96342" y="439886"/>
                    <a:pt x="86072" y="261479"/>
                  </a:cubicBezTo>
                  <a:lnTo>
                    <a:pt x="3337" y="266080"/>
                  </a:lnTo>
                  <a:cubicBezTo>
                    <a:pt x="2225" y="211431"/>
                    <a:pt x="1112" y="156781"/>
                    <a:pt x="0" y="10213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998FFA3-1B39-4B9C-AFA1-6D76089B4B66}"/>
                </a:ext>
              </a:extLst>
            </p:cNvPr>
            <p:cNvSpPr txBox="1"/>
            <p:nvPr/>
          </p:nvSpPr>
          <p:spPr>
            <a:xfrm>
              <a:off x="2648879" y="955375"/>
              <a:ext cx="934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Photo gun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ECD507-2C1C-4794-9624-7481602992CB}"/>
                </a:ext>
              </a:extLst>
            </p:cNvPr>
            <p:cNvSpPr/>
            <p:nvPr/>
          </p:nvSpPr>
          <p:spPr>
            <a:xfrm>
              <a:off x="2292148" y="1651868"/>
              <a:ext cx="667297" cy="439979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9DBBEA2-5D79-4245-B39D-662E62711C20}"/>
                </a:ext>
              </a:extLst>
            </p:cNvPr>
            <p:cNvSpPr/>
            <p:nvPr/>
          </p:nvSpPr>
          <p:spPr>
            <a:xfrm>
              <a:off x="2292147" y="2720004"/>
              <a:ext cx="1648208" cy="136121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37286CB-FFC6-4389-850D-D34888878316}"/>
                </a:ext>
              </a:extLst>
            </p:cNvPr>
            <p:cNvSpPr/>
            <p:nvPr/>
          </p:nvSpPr>
          <p:spPr>
            <a:xfrm>
              <a:off x="935596" y="2160462"/>
              <a:ext cx="7560840" cy="4471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315BC01-F739-4AD7-A54B-32C240BB8DB2}"/>
                </a:ext>
              </a:extLst>
            </p:cNvPr>
            <p:cNvSpPr/>
            <p:nvPr/>
          </p:nvSpPr>
          <p:spPr>
            <a:xfrm>
              <a:off x="2292147" y="3708769"/>
              <a:ext cx="528071" cy="373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FD90458-E3F7-42EA-BC52-DC9095A641AC}"/>
                </a:ext>
              </a:extLst>
            </p:cNvPr>
            <p:cNvSpPr/>
            <p:nvPr/>
          </p:nvSpPr>
          <p:spPr>
            <a:xfrm>
              <a:off x="2343775" y="2765417"/>
              <a:ext cx="1453291" cy="775178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C7D9E25-A31E-466E-986E-8EDDB0E3F4A3}"/>
                </a:ext>
              </a:extLst>
            </p:cNvPr>
            <p:cNvSpPr/>
            <p:nvPr/>
          </p:nvSpPr>
          <p:spPr>
            <a:xfrm rot="5400000">
              <a:off x="3308112" y="3029335"/>
              <a:ext cx="306547" cy="56876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 dirty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0027D8-3587-41A9-928A-54319F6E767D}"/>
                </a:ext>
              </a:extLst>
            </p:cNvPr>
            <p:cNvCxnSpPr>
              <a:cxnSpLocks/>
            </p:cNvCxnSpPr>
            <p:nvPr/>
          </p:nvCxnSpPr>
          <p:spPr>
            <a:xfrm>
              <a:off x="2525918" y="2948867"/>
              <a:ext cx="260344" cy="0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1F83B81-8A82-4F21-BE02-FC8597D6BFC9}"/>
                </a:ext>
              </a:extLst>
            </p:cNvPr>
            <p:cNvCxnSpPr>
              <a:cxnSpLocks/>
            </p:cNvCxnSpPr>
            <p:nvPr/>
          </p:nvCxnSpPr>
          <p:spPr>
            <a:xfrm>
              <a:off x="2525918" y="2940734"/>
              <a:ext cx="0" cy="338321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5237898-0E26-40C2-ADBC-3EC28691ACD4}"/>
                </a:ext>
              </a:extLst>
            </p:cNvPr>
            <p:cNvCxnSpPr>
              <a:cxnSpLocks/>
            </p:cNvCxnSpPr>
            <p:nvPr/>
          </p:nvCxnSpPr>
          <p:spPr>
            <a:xfrm>
              <a:off x="2447764" y="2009186"/>
              <a:ext cx="1837235" cy="0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487C66F-1F21-4F62-A9FE-66EC02B11D09}"/>
                </a:ext>
              </a:extLst>
            </p:cNvPr>
            <p:cNvSpPr txBox="1"/>
            <p:nvPr/>
          </p:nvSpPr>
          <p:spPr>
            <a:xfrm>
              <a:off x="7218615" y="805272"/>
              <a:ext cx="1135504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LINAC tunnel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5B86275-E85C-4E9E-B464-7AC54C5F8355}"/>
                </a:ext>
              </a:extLst>
            </p:cNvPr>
            <p:cNvSpPr txBox="1"/>
            <p:nvPr/>
          </p:nvSpPr>
          <p:spPr>
            <a:xfrm>
              <a:off x="6662822" y="3182118"/>
              <a:ext cx="1691297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Modulator hall (</a:t>
              </a:r>
              <a:r>
                <a:rPr lang="en-US" sz="14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Pinj</a:t>
              </a: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6F29601-72C3-45A8-BA78-1434FE444CC4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>
              <a:off x="3116251" y="1263152"/>
              <a:ext cx="299087" cy="24048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91F4104-1DDD-4A5D-AE08-36B818DD155B}"/>
                </a:ext>
              </a:extLst>
            </p:cNvPr>
            <p:cNvSpPr txBox="1"/>
            <p:nvPr/>
          </p:nvSpPr>
          <p:spPr>
            <a:xfrm>
              <a:off x="3994736" y="3417484"/>
              <a:ext cx="26498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Laser cabin</a:t>
              </a:r>
              <a:b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(temperature stabilized ± 1 deg C)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06DF4DF-9C26-460E-8C41-1549C72CEAC2}"/>
                </a:ext>
              </a:extLst>
            </p:cNvPr>
            <p:cNvSpPr/>
            <p:nvPr/>
          </p:nvSpPr>
          <p:spPr>
            <a:xfrm>
              <a:off x="3247262" y="3215475"/>
              <a:ext cx="621707" cy="300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Laser</a:t>
              </a:r>
              <a:endParaRPr lang="en-US" sz="135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F1B024A-C7CD-4A6B-9C64-DBD2179EE594}"/>
                </a:ext>
              </a:extLst>
            </p:cNvPr>
            <p:cNvSpPr txBox="1"/>
            <p:nvPr/>
          </p:nvSpPr>
          <p:spPr>
            <a:xfrm>
              <a:off x="6859552" y="1631335"/>
              <a:ext cx="8598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Electrons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4FAEFEF-1803-495C-BF28-259C6FB1B54C}"/>
                </a:ext>
              </a:extLst>
            </p:cNvPr>
            <p:cNvSpPr/>
            <p:nvPr/>
          </p:nvSpPr>
          <p:spPr>
            <a:xfrm>
              <a:off x="4064126" y="2701415"/>
              <a:ext cx="258101" cy="2812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430AC85-1E61-496B-87CC-8C15EE93B2C5}"/>
                </a:ext>
              </a:extLst>
            </p:cNvPr>
            <p:cNvSpPr txBox="1"/>
            <p:nvPr/>
          </p:nvSpPr>
          <p:spPr>
            <a:xfrm>
              <a:off x="4292493" y="2694276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Chiller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617DF76-615C-4CF6-B3A1-5DF5AB755139}"/>
                </a:ext>
              </a:extLst>
            </p:cNvPr>
            <p:cNvSpPr txBox="1"/>
            <p:nvPr/>
          </p:nvSpPr>
          <p:spPr>
            <a:xfrm>
              <a:off x="1490571" y="1076432"/>
              <a:ext cx="12611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Optical table </a:t>
              </a:r>
            </a:p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with enclosure</a:t>
              </a:r>
            </a:p>
          </p:txBody>
        </p:sp>
        <p:sp>
          <p:nvSpPr>
            <p:cNvPr id="41" name="Partial Circle 40">
              <a:extLst>
                <a:ext uri="{FF2B5EF4-FFF2-40B4-BE49-F238E27FC236}">
                  <a16:creationId xmlns:a16="http://schemas.microsoft.com/office/drawing/2014/main" id="{895E88ED-A69D-416D-A7B0-8B27E621A599}"/>
                </a:ext>
              </a:extLst>
            </p:cNvPr>
            <p:cNvSpPr/>
            <p:nvPr/>
          </p:nvSpPr>
          <p:spPr>
            <a:xfrm>
              <a:off x="2176872" y="3864158"/>
              <a:ext cx="421247" cy="443885"/>
            </a:xfrm>
            <a:prstGeom prst="pie">
              <a:avLst>
                <a:gd name="adj1" fmla="val 0"/>
                <a:gd name="adj2" fmla="val 5488418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FA056E82-A836-44D4-9F81-19770ED3252D}"/>
                </a:ext>
              </a:extLst>
            </p:cNvPr>
            <p:cNvSpPr/>
            <p:nvPr/>
          </p:nvSpPr>
          <p:spPr>
            <a:xfrm rot="5400000">
              <a:off x="2609438" y="3585090"/>
              <a:ext cx="421247" cy="443885"/>
            </a:xfrm>
            <a:prstGeom prst="pie">
              <a:avLst>
                <a:gd name="adj1" fmla="val 0"/>
                <a:gd name="adj2" fmla="val 5488418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tx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F1D5855-3D88-4279-B1BF-6211676F4998}"/>
                </a:ext>
              </a:extLst>
            </p:cNvPr>
            <p:cNvSpPr txBox="1"/>
            <p:nvPr/>
          </p:nvSpPr>
          <p:spPr>
            <a:xfrm>
              <a:off x="4670469" y="1074353"/>
              <a:ext cx="10406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Optical </a:t>
              </a:r>
              <a:b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breadboard</a:t>
              </a:r>
            </a:p>
          </p:txBody>
        </p:sp>
        <p:sp>
          <p:nvSpPr>
            <p:cNvPr id="44" name="Flowchart: Process 43">
              <a:extLst>
                <a:ext uri="{FF2B5EF4-FFF2-40B4-BE49-F238E27FC236}">
                  <a16:creationId xmlns:a16="http://schemas.microsoft.com/office/drawing/2014/main" id="{918611BE-C3B5-4C80-B6C4-5CDF679CAD4D}"/>
                </a:ext>
              </a:extLst>
            </p:cNvPr>
            <p:cNvSpPr/>
            <p:nvPr/>
          </p:nvSpPr>
          <p:spPr>
            <a:xfrm>
              <a:off x="2735316" y="2161494"/>
              <a:ext cx="101893" cy="447121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3C50C05-9CEB-4319-AC82-912ADA45FE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92980" y="1769519"/>
              <a:ext cx="0" cy="1179352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1F57B3F-2755-4840-84B9-49E53BFA38FA}"/>
                </a:ext>
              </a:extLst>
            </p:cNvPr>
            <p:cNvSpPr txBox="1"/>
            <p:nvPr/>
          </p:nvSpPr>
          <p:spPr>
            <a:xfrm>
              <a:off x="4427765" y="2227845"/>
              <a:ext cx="1339085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6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LINAC tunnel wall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63226EB-1D7D-4AF7-829C-797C0ACEC72A}"/>
                </a:ext>
              </a:extLst>
            </p:cNvPr>
            <p:cNvCxnSpPr>
              <a:cxnSpLocks/>
            </p:cNvCxnSpPr>
            <p:nvPr/>
          </p:nvCxnSpPr>
          <p:spPr>
            <a:xfrm>
              <a:off x="2525918" y="3273901"/>
              <a:ext cx="664893" cy="1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0EEEC88-BC83-4F0B-AE75-0B135754BDB9}"/>
                </a:ext>
              </a:extLst>
            </p:cNvPr>
            <p:cNvCxnSpPr>
              <a:cxnSpLocks/>
            </p:cNvCxnSpPr>
            <p:nvPr/>
          </p:nvCxnSpPr>
          <p:spPr>
            <a:xfrm>
              <a:off x="4268985" y="1293498"/>
              <a:ext cx="0" cy="312616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Picture 10" descr="Pink Light - Camera Photography Photographic Film PNG">
              <a:extLst>
                <a:ext uri="{FF2B5EF4-FFF2-40B4-BE49-F238E27FC236}">
                  <a16:creationId xmlns:a16="http://schemas.microsoft.com/office/drawing/2014/main" id="{532E1941-4317-4DA3-996E-0451F5C19E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0" t="4731" r="4833" b="5160"/>
            <a:stretch/>
          </p:blipFill>
          <p:spPr bwMode="auto">
            <a:xfrm flipV="1">
              <a:off x="1039982" y="4372209"/>
              <a:ext cx="202742" cy="20071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1981781-083C-48E3-A766-DB01C750C415}"/>
                </a:ext>
              </a:extLst>
            </p:cNvPr>
            <p:cNvSpPr txBox="1"/>
            <p:nvPr/>
          </p:nvSpPr>
          <p:spPr>
            <a:xfrm>
              <a:off x="1223567" y="4318167"/>
              <a:ext cx="7251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Shutter</a:t>
              </a:r>
            </a:p>
          </p:txBody>
        </p:sp>
        <p:pic>
          <p:nvPicPr>
            <p:cNvPr id="54" name="Picture 12" descr="Symbol: electrical-installations - switchgear-and-protective-devices-(ansi)  - switches-and-contactors - closing - no-form-3">
              <a:extLst>
                <a:ext uri="{FF2B5EF4-FFF2-40B4-BE49-F238E27FC236}">
                  <a16:creationId xmlns:a16="http://schemas.microsoft.com/office/drawing/2014/main" id="{2B99EEFF-6E41-4F0D-AB59-1CA1B11B01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13" t="40740" r="28178" b="34962"/>
            <a:stretch/>
          </p:blipFill>
          <p:spPr bwMode="auto">
            <a:xfrm>
              <a:off x="2763547" y="3838887"/>
              <a:ext cx="251402" cy="144039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2" descr="Symbol: electrical-installations - switchgear-and-protective-devices-(ansi)  - switches-and-contactors - closing - no-form-3">
              <a:extLst>
                <a:ext uri="{FF2B5EF4-FFF2-40B4-BE49-F238E27FC236}">
                  <a16:creationId xmlns:a16="http://schemas.microsoft.com/office/drawing/2014/main" id="{AEB837A6-A154-46DA-8EEE-BDF696A77F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13" t="40740" r="28178" b="34962"/>
            <a:stretch/>
          </p:blipFill>
          <p:spPr bwMode="auto">
            <a:xfrm>
              <a:off x="1018823" y="4693169"/>
              <a:ext cx="303391" cy="173826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49183E1-B543-47B1-B273-890FAAF8A76B}"/>
                </a:ext>
              </a:extLst>
            </p:cNvPr>
            <p:cNvSpPr txBox="1"/>
            <p:nvPr/>
          </p:nvSpPr>
          <p:spPr>
            <a:xfrm>
              <a:off x="1319683" y="4625944"/>
              <a:ext cx="12581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Contact switch</a:t>
              </a:r>
            </a:p>
          </p:txBody>
        </p:sp>
        <p:pic>
          <p:nvPicPr>
            <p:cNvPr id="60" name="Picture 10" descr="Pink Light - Camera Photography Photographic Film PNG">
              <a:extLst>
                <a:ext uri="{FF2B5EF4-FFF2-40B4-BE49-F238E27FC236}">
                  <a16:creationId xmlns:a16="http://schemas.microsoft.com/office/drawing/2014/main" id="{D2D115C4-36F8-4D4E-967B-E43CA94B9D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0" t="4731" r="4833" b="5160"/>
            <a:stretch/>
          </p:blipFill>
          <p:spPr bwMode="auto">
            <a:xfrm flipV="1">
              <a:off x="3191151" y="3202611"/>
              <a:ext cx="144016" cy="14257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D11969D-AADC-4F1F-9EB0-D8D159445E3A}"/>
                </a:ext>
              </a:extLst>
            </p:cNvPr>
            <p:cNvSpPr/>
            <p:nvPr/>
          </p:nvSpPr>
          <p:spPr>
            <a:xfrm>
              <a:off x="3797066" y="1676661"/>
              <a:ext cx="1199501" cy="9285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pic>
          <p:nvPicPr>
            <p:cNvPr id="78" name="Picture 10" descr="Pink Light - Camera Photography Photographic Film PNG">
              <a:extLst>
                <a:ext uri="{FF2B5EF4-FFF2-40B4-BE49-F238E27FC236}">
                  <a16:creationId xmlns:a16="http://schemas.microsoft.com/office/drawing/2014/main" id="{B2618B63-9F8F-40D2-B6F6-98DB69DDFE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0" t="4731" r="4833" b="5160"/>
            <a:stretch/>
          </p:blipFill>
          <p:spPr bwMode="auto">
            <a:xfrm flipV="1">
              <a:off x="2846534" y="1926656"/>
              <a:ext cx="144016" cy="14257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10" descr="Pink Light - Camera Photography Photographic Film PNG">
              <a:extLst>
                <a:ext uri="{FF2B5EF4-FFF2-40B4-BE49-F238E27FC236}">
                  <a16:creationId xmlns:a16="http://schemas.microsoft.com/office/drawing/2014/main" id="{6C5D3C64-8BDE-42CA-81EC-C2E3CBA74F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0" t="4731" r="4833" b="5160"/>
            <a:stretch/>
          </p:blipFill>
          <p:spPr bwMode="auto">
            <a:xfrm flipV="1">
              <a:off x="2719995" y="2775297"/>
              <a:ext cx="144016" cy="14257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12" descr="Symbol: electrical-installations - switchgear-and-protective-devices-(ansi)  - switches-and-contactors - closing - no-form-3">
              <a:extLst>
                <a:ext uri="{FF2B5EF4-FFF2-40B4-BE49-F238E27FC236}">
                  <a16:creationId xmlns:a16="http://schemas.microsoft.com/office/drawing/2014/main" id="{482E27E1-7ED1-4B39-9630-23B9EED796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13" t="40740" r="28178" b="34962"/>
            <a:stretch/>
          </p:blipFill>
          <p:spPr bwMode="auto">
            <a:xfrm>
              <a:off x="3596032" y="2896684"/>
              <a:ext cx="251402" cy="144039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10" descr="Pink Light - Camera Photography Photographic Film PNG">
              <a:extLst>
                <a:ext uri="{FF2B5EF4-FFF2-40B4-BE49-F238E27FC236}">
                  <a16:creationId xmlns:a16="http://schemas.microsoft.com/office/drawing/2014/main" id="{7D78765B-7DBD-41E2-9B9B-900DFA21F6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0" t="4731" r="4833" b="5160"/>
            <a:stretch/>
          </p:blipFill>
          <p:spPr bwMode="auto">
            <a:xfrm flipV="1">
              <a:off x="3012115" y="3202611"/>
              <a:ext cx="144016" cy="14257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12" descr="Symbol: electrical-installations - switchgear-and-protective-devices-(ansi)  - switches-and-contactors - closing - no-form-3">
              <a:extLst>
                <a:ext uri="{FF2B5EF4-FFF2-40B4-BE49-F238E27FC236}">
                  <a16:creationId xmlns:a16="http://schemas.microsoft.com/office/drawing/2014/main" id="{82F75407-516C-4D53-A48F-A4BFC96922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13" t="40740" r="28178" b="34962"/>
            <a:stretch/>
          </p:blipFill>
          <p:spPr bwMode="auto">
            <a:xfrm>
              <a:off x="2107300" y="1726155"/>
              <a:ext cx="251402" cy="144039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10" descr="Pink Light - Camera Photography Photographic Film PNG">
              <a:extLst>
                <a:ext uri="{FF2B5EF4-FFF2-40B4-BE49-F238E27FC236}">
                  <a16:creationId xmlns:a16="http://schemas.microsoft.com/office/drawing/2014/main" id="{0141F7AF-7D4F-4776-91C6-24828E8841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0" t="4731" r="4833" b="5160"/>
            <a:stretch/>
          </p:blipFill>
          <p:spPr bwMode="auto">
            <a:xfrm flipV="1">
              <a:off x="2717159" y="2142634"/>
              <a:ext cx="144016" cy="14257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517967E1-3AE8-47E4-AB2F-ADD1E61E6406}"/>
                </a:ext>
              </a:extLst>
            </p:cNvPr>
            <p:cNvCxnSpPr>
              <a:cxnSpLocks/>
              <a:stCxn id="5" idx="3"/>
            </p:cNvCxnSpPr>
            <p:nvPr/>
          </p:nvCxnSpPr>
          <p:spPr>
            <a:xfrm>
              <a:off x="3339709" y="1724469"/>
              <a:ext cx="3519843" cy="4761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8E9968F-54CB-4C4E-BBBE-D00FACFE083A}"/>
                </a:ext>
              </a:extLst>
            </p:cNvPr>
            <p:cNvCxnSpPr>
              <a:cxnSpLocks/>
            </p:cNvCxnSpPr>
            <p:nvPr/>
          </p:nvCxnSpPr>
          <p:spPr>
            <a:xfrm>
              <a:off x="2447764" y="1766729"/>
              <a:ext cx="0" cy="260643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D92ED5F-D641-4BAB-9B82-293E3C8322EA}"/>
                </a:ext>
              </a:extLst>
            </p:cNvPr>
            <p:cNvCxnSpPr>
              <a:cxnSpLocks/>
            </p:cNvCxnSpPr>
            <p:nvPr/>
          </p:nvCxnSpPr>
          <p:spPr>
            <a:xfrm>
              <a:off x="2447764" y="1766729"/>
              <a:ext cx="345216" cy="0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88593A3C-6231-44B4-B632-2F63AE656E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1522" y="1586683"/>
              <a:ext cx="923477" cy="121271"/>
            </a:xfrm>
            <a:prstGeom prst="straightConnector1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5F4D6E0-D5F7-41D6-B373-D8BF9F19B4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78630" y="1813748"/>
              <a:ext cx="2260" cy="201742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Graphic 61" descr="Camera">
              <a:extLst>
                <a:ext uri="{FF2B5EF4-FFF2-40B4-BE49-F238E27FC236}">
                  <a16:creationId xmlns:a16="http://schemas.microsoft.com/office/drawing/2014/main" id="{EC4338A6-50D4-4F67-B74C-3BAC2ABFD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01096" y="977467"/>
              <a:ext cx="382794" cy="382794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2155FFB-51AA-4A3E-8A95-D8E3B6FF9249}"/>
                </a:ext>
              </a:extLst>
            </p:cNvPr>
            <p:cNvSpPr txBox="1"/>
            <p:nvPr/>
          </p:nvSpPr>
          <p:spPr>
            <a:xfrm>
              <a:off x="3940355" y="740918"/>
              <a:ext cx="29191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UV-viewer for beam spot observation</a:t>
              </a: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4566389E-D532-4E0E-87E6-FE40ECB8D0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37063" y="1478649"/>
              <a:ext cx="278953" cy="12746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EA4F7C27-62F6-4954-8DDB-6AA6FDEEDD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24571" y="3256645"/>
              <a:ext cx="873756" cy="22586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E8B3257-2C97-4017-99EB-0CEFB708ACD9}"/>
                </a:ext>
              </a:extLst>
            </p:cNvPr>
            <p:cNvSpPr txBox="1"/>
            <p:nvPr/>
          </p:nvSpPr>
          <p:spPr>
            <a:xfrm>
              <a:off x="858532" y="3454653"/>
              <a:ext cx="11737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To be defined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8EA2DAD-BCDE-4A06-8A8A-F91162E7CCF1}"/>
                </a:ext>
              </a:extLst>
            </p:cNvPr>
            <p:cNvSpPr txBox="1"/>
            <p:nvPr/>
          </p:nvSpPr>
          <p:spPr>
            <a:xfrm>
              <a:off x="450788" y="1637069"/>
              <a:ext cx="11737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To be defined</a:t>
              </a: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D1B29CF6-3004-4EBB-A204-5A20073B9E74}"/>
                </a:ext>
              </a:extLst>
            </p:cNvPr>
            <p:cNvCxnSpPr>
              <a:cxnSpLocks/>
            </p:cNvCxnSpPr>
            <p:nvPr/>
          </p:nvCxnSpPr>
          <p:spPr>
            <a:xfrm>
              <a:off x="1394339" y="1878119"/>
              <a:ext cx="1053191" cy="7030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4513E21-D728-492F-B385-A128AF9E8DC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45509" y="1734844"/>
              <a:ext cx="938459" cy="78904"/>
            </a:xfrm>
            <a:prstGeom prst="straightConnector1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31069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7AF64-9080-4CAC-B379-CBE34F42B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Beam Transport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6A4498-21E5-4CC6-A54B-8B9C9743B7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F9CB14-EEFB-4918-B5DD-3F6A541BAC0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COLD Review Panel  –  21</a:t>
            </a:r>
            <a:r>
              <a:rPr lang="en-US" baseline="30000" dirty="0"/>
              <a:t>st</a:t>
            </a:r>
            <a:r>
              <a:rPr lang="en-US" dirty="0"/>
              <a:t>  April 2026  –  Friederike Ewald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4C25BD-6A00-4E82-BDB9-F92B0C0C6045}"/>
              </a:ext>
            </a:extLst>
          </p:cNvPr>
          <p:cNvSpPr txBox="1"/>
          <p:nvPr/>
        </p:nvSpPr>
        <p:spPr>
          <a:xfrm>
            <a:off x="660083" y="968835"/>
            <a:ext cx="740843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Wish list: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Distance from laser output to cathode as short as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Adjustment of beam dimensions (horizontal / vertical) on the cathode surface (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~300 um radius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Adjustment of transverse position on the cathode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Adjustment of photon flux on the cathode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Maybe adjustment of pulse duration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04EB57-7908-428C-8861-E79C3066A41F}"/>
              </a:ext>
            </a:extLst>
          </p:cNvPr>
          <p:cNvSpPr txBox="1"/>
          <p:nvPr/>
        </p:nvSpPr>
        <p:spPr>
          <a:xfrm>
            <a:off x="656114" y="2484447"/>
            <a:ext cx="64492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UV wavelength and short pulses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Damage thresholds of optical coatings and bulk material to be taken into account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Fused silica for transmission optics and viewports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Carbon deposit on optical surfaces will affect photon flux and beam profile quality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16FED4-5882-4A21-ABC1-9B4AFC9EB748}"/>
              </a:ext>
            </a:extLst>
          </p:cNvPr>
          <p:cNvSpPr txBox="1"/>
          <p:nvPr/>
        </p:nvSpPr>
        <p:spPr>
          <a:xfrm>
            <a:off x="656114" y="3576614"/>
            <a:ext cx="609884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beam losses due to beam shaping and transport can be very high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Choose laser pulse energy enough margin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pulse stretching is needed, this will come at the cost of pulse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Where possible use (dielectric) mirrors instead of lenses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few optical elements as strictly necessary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the flat top transverse profile really needed? (ARES &amp; CTF2 experience: No)</a:t>
            </a:r>
          </a:p>
        </p:txBody>
      </p:sp>
    </p:spTree>
    <p:extLst>
      <p:ext uri="{BB962C8B-B14F-4D97-AF65-F5344CB8AC3E}">
        <p14:creationId xmlns:p14="http://schemas.microsoft.com/office/powerpoint/2010/main" val="2044687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E3801-D6B1-4413-811A-9252BABE9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200" y="126000"/>
            <a:ext cx="8236800" cy="496800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Part I </a:t>
            </a:r>
            <a:r>
              <a:rPr lang="en-US" dirty="0"/>
              <a:t>– Conclusion on Drive Laser for Photo Gun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31743D-A34A-4D03-A7C3-7FA2EA6374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F1203E-BE05-4ABB-9DAD-F6F0299DD41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COLD Review Panel  –  21</a:t>
            </a:r>
            <a:r>
              <a:rPr lang="en-US" baseline="30000" dirty="0"/>
              <a:t>st</a:t>
            </a:r>
            <a:r>
              <a:rPr lang="en-US" dirty="0"/>
              <a:t>  April 2026  –  Friederike Ewald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DEBF3B-D459-4D93-93DE-D510F5C14E78}"/>
              </a:ext>
            </a:extLst>
          </p:cNvPr>
          <p:cNvSpPr txBox="1"/>
          <p:nvPr/>
        </p:nvSpPr>
        <p:spPr>
          <a:xfrm>
            <a:off x="683568" y="1057300"/>
            <a:ext cx="81724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Specifications of the Pharos 2H-4H laser meet perfectly our requirements</a:t>
            </a:r>
            <a:b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Positive feedback concerning operation and reliability from other institutes</a:t>
            </a:r>
            <a:b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not Ti:Sa technology?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compared to FEL LINAC installations we do not need complicated time-structures, which would impose Ti:Sa technology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 higher space requirements, lower reliability/stability during operation, </a:t>
            </a:r>
            <a:b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maintenance, more expensive</a:t>
            </a:r>
          </a:p>
          <a:p>
            <a:pPr marL="285750" indent="-285750">
              <a:buBlip>
                <a:blip r:embed="rId2"/>
              </a:buBlip>
            </a:pPr>
            <a:endParaRPr lang="en-US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Next steps are the design of the optical pathway / beam transport up to the cathode surface</a:t>
            </a:r>
          </a:p>
          <a:p>
            <a:endParaRPr lang="en-US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5009CA-9A9D-4BC4-A4D1-EEA92844332C}"/>
              </a:ext>
            </a:extLst>
          </p:cNvPr>
          <p:cNvSpPr txBox="1"/>
          <p:nvPr/>
        </p:nvSpPr>
        <p:spPr>
          <a:xfrm>
            <a:off x="791580" y="4081636"/>
            <a:ext cx="3825599" cy="738664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Thanks to F. Burkhart &amp; W. Kuropka (DESY / ARES) </a:t>
            </a:r>
            <a:b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E. Granados (CERN / CTF2)</a:t>
            </a:r>
            <a:b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discussion and advice</a:t>
            </a:r>
          </a:p>
        </p:txBody>
      </p:sp>
    </p:spTree>
    <p:extLst>
      <p:ext uri="{BB962C8B-B14F-4D97-AF65-F5344CB8AC3E}">
        <p14:creationId xmlns:p14="http://schemas.microsoft.com/office/powerpoint/2010/main" val="1771726775"/>
      </p:ext>
    </p:extLst>
  </p:cSld>
  <p:clrMapOvr>
    <a:masterClrMapping/>
  </p:clrMapOvr>
</p:sld>
</file>

<file path=ppt/theme/theme1.xml><?xml version="1.0" encoding="utf-8"?>
<a:theme xmlns:a="http://schemas.openxmlformats.org/drawingml/2006/main" name="ESRF - default">
  <a:themeElements>
    <a:clrScheme name="ESRF">
      <a:dk1>
        <a:sysClr val="windowText" lastClr="000000"/>
      </a:dk1>
      <a:lt1>
        <a:sysClr val="window" lastClr="FFFFFF"/>
      </a:lt1>
      <a:dk2>
        <a:srgbClr val="B7B9BA"/>
      </a:dk2>
      <a:lt2>
        <a:srgbClr val="AF007C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51A026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wide-screen_ESRF.potx" id="{A4F1A799-D43D-4C51-BF46-61EBAF56CC8A}" vid="{E97219AC-6990-43C6-8C63-D957D87A6AC2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29408</TotalTime>
  <Words>1921</Words>
  <Application>Microsoft Office PowerPoint</Application>
  <PresentationFormat>On-screen Show (16:10)</PresentationFormat>
  <Paragraphs>333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ITCOfficinaSans LT Book</vt:lpstr>
      <vt:lpstr>Symbol</vt:lpstr>
      <vt:lpstr>Times New Roman</vt:lpstr>
      <vt:lpstr>Wingdings</vt:lpstr>
      <vt:lpstr>ESRF - default</vt:lpstr>
      <vt:lpstr>PowerPoint Presentation</vt:lpstr>
      <vt:lpstr>Outline</vt:lpstr>
      <vt:lpstr>Part I  –  Drive laser for the RF Photo Gun</vt:lpstr>
      <vt:lpstr>Requirements For RF-Photon-Gun Drive Laser</vt:lpstr>
      <vt:lpstr> Yb solid state laser technology</vt:lpstr>
      <vt:lpstr>Synchronisation of Laser to RF</vt:lpstr>
      <vt:lpstr>Approximate Schematic Principle of the Laser Installation Layout</vt:lpstr>
      <vt:lpstr>Laser Beam Transport</vt:lpstr>
      <vt:lpstr>Part I – Conclusion on Drive Laser for Photo Gun </vt:lpstr>
      <vt:lpstr>Part II – Electron Beam Diagnostics</vt:lpstr>
      <vt:lpstr>PHASE 0 – Accelerating Structures Without Photo Gun  Dark Current Measurements </vt:lpstr>
      <vt:lpstr>PHASES 1 &amp; 2</vt:lpstr>
      <vt:lpstr>PHASE 1 – Installation and Commissioning of Photo Gun  RF-Gun Diagnostics</vt:lpstr>
      <vt:lpstr>PHASE 1 –  Installation and commissioning of photo gun  Diagnostics Section</vt:lpstr>
      <vt:lpstr>Diagnostics Specifications Summary</vt:lpstr>
      <vt:lpstr>Part II – Electron Beam Diagnostics - Conclusion</vt:lpstr>
      <vt:lpstr>Human resources for WP2</vt:lpstr>
      <vt:lpstr>Closing Remarks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Méthodologie</dc:title>
  <dc:creator>Administrator</dc:creator>
  <cp:lastModifiedBy>Friederike Ewald</cp:lastModifiedBy>
  <cp:revision>262</cp:revision>
  <cp:lastPrinted>2026-03-27T09:52:27Z</cp:lastPrinted>
  <dcterms:created xsi:type="dcterms:W3CDTF">2013-07-26T07:27:45Z</dcterms:created>
  <dcterms:modified xsi:type="dcterms:W3CDTF">2026-04-21T05:11:37Z</dcterms:modified>
</cp:coreProperties>
</file>