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84" r:id="rId5"/>
  </p:sldMasterIdLst>
  <p:notesMasterIdLst>
    <p:notesMasterId r:id="rId32"/>
  </p:notesMasterIdLst>
  <p:sldIdLst>
    <p:sldId id="373" r:id="rId6"/>
    <p:sldId id="367" r:id="rId7"/>
    <p:sldId id="368" r:id="rId8"/>
    <p:sldId id="374" r:id="rId9"/>
    <p:sldId id="436" r:id="rId10"/>
    <p:sldId id="444" r:id="rId11"/>
    <p:sldId id="447" r:id="rId12"/>
    <p:sldId id="448" r:id="rId13"/>
    <p:sldId id="455" r:id="rId14"/>
    <p:sldId id="456" r:id="rId15"/>
    <p:sldId id="457" r:id="rId16"/>
    <p:sldId id="458" r:id="rId17"/>
    <p:sldId id="459" r:id="rId18"/>
    <p:sldId id="460" r:id="rId19"/>
    <p:sldId id="451" r:id="rId20"/>
    <p:sldId id="452" r:id="rId21"/>
    <p:sldId id="453" r:id="rId22"/>
    <p:sldId id="439" r:id="rId23"/>
    <p:sldId id="440" r:id="rId24"/>
    <p:sldId id="441" r:id="rId25"/>
    <p:sldId id="443" r:id="rId26"/>
    <p:sldId id="449" r:id="rId27"/>
    <p:sldId id="450" r:id="rId28"/>
    <p:sldId id="432" r:id="rId29"/>
    <p:sldId id="431" r:id="rId30"/>
    <p:sldId id="446" r:id="rId31"/>
  </p:sldIdLst>
  <p:sldSz cx="12192000" cy="6858000"/>
  <p:notesSz cx="6858000" cy="9144000"/>
  <p:embeddedFontLst>
    <p:embeddedFont>
      <p:font typeface="Lato" panose="020F0502020204030203" pitchFamily="34" charset="0"/>
      <p:regular r:id="rId33"/>
      <p:bold r:id="rId34"/>
      <p:italic r:id="rId35"/>
      <p:boldItalic r:id="rId36"/>
    </p:embeddedFont>
    <p:embeddedFont>
      <p:font typeface="Lato Black" panose="020F0502020204030203" pitchFamily="34" charset="0"/>
      <p:bold r:id="rId37"/>
      <p:boldItalic r:id="rId38"/>
    </p:embeddedFont>
    <p:embeddedFont>
      <p:font typeface="Montserrat" panose="00000500000000000000" pitchFamily="2"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504" userDrawn="1">
          <p15:clr>
            <a:srgbClr val="A4A3A4"/>
          </p15:clr>
        </p15:guide>
        <p15:guide id="4" orient="horz" pos="117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95D732-A0DB-A9CA-EA0E-E8AA94589F91}" name="Nanni, Emilio Alessandro" initials="NE" userId="S::nanni@slac.stanford.edu::d02990cc-b364-4d31-ad1b-62540d268675" providerId="AD"/>
  <p188:author id="{3A5C31AA-10B0-52D1-434C-CFD8AB9C96FC}" name="Haase, Andrew" initials="HA" userId="S::aah@slac.stanford.edu::cf7efe2b-1faf-4041-a0c7-461f9b6151e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DA4FF"/>
    <a:srgbClr val="007E39"/>
    <a:srgbClr val="4472C4"/>
    <a:srgbClr val="481F67"/>
    <a:srgbClr val="FF0000"/>
    <a:srgbClr val="E04F39"/>
    <a:srgbClr val="AF2D24"/>
    <a:srgbClr val="8C1515"/>
    <a:srgbClr val="B83A4B"/>
    <a:srgbClr val="5356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BDE85E-1E24-4BCA-891F-1BB395758FD2}" v="1254" dt="2026-04-19T05:16:10.365"/>
    <p1510:client id="{9F42FA48-D9C6-5FAD-A691-A5DD716195AA}" v="4" dt="2026-04-20T18:20:35.0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0" d="100"/>
          <a:sy n="90" d="100"/>
        </p:scale>
        <p:origin x="298" y="-5"/>
      </p:cViewPr>
      <p:guideLst>
        <p:guide orient="horz" pos="2160"/>
        <p:guide pos="3840"/>
        <p:guide pos="504"/>
        <p:guide orient="horz" pos="11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7.fntdata"/><Relationship Id="rId21" Type="http://schemas.openxmlformats.org/officeDocument/2006/relationships/slide" Target="slides/slide16.xml"/><Relationship Id="rId34" Type="http://schemas.openxmlformats.org/officeDocument/2006/relationships/font" Target="fonts/font2.fntdata"/><Relationship Id="rId42" Type="http://schemas.openxmlformats.org/officeDocument/2006/relationships/font" Target="fonts/font10.fntdata"/><Relationship Id="rId47"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4.fntdata"/><Relationship Id="rId49"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fntdata"/><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ase, Andrew" userId="S::aah@slac.stanford.edu::cf7efe2b-1faf-4041-a0c7-461f9b6151ec" providerId="AD" clId="Web-{C098E6A9-9957-7B75-321F-1D88CF42E768}"/>
    <pc:docChg chg="modSld">
      <pc:chgData name="Haase, Andrew" userId="S::aah@slac.stanford.edu::cf7efe2b-1faf-4041-a0c7-461f9b6151ec" providerId="AD" clId="Web-{C098E6A9-9957-7B75-321F-1D88CF42E768}" dt="2026-03-31T23:07:55.797" v="660" actId="20577"/>
      <pc:docMkLst>
        <pc:docMk/>
      </pc:docMkLst>
      <pc:sldChg chg="modSp">
        <pc:chgData name="Haase, Andrew" userId="S::aah@slac.stanford.edu::cf7efe2b-1faf-4041-a0c7-461f9b6151ec" providerId="AD" clId="Web-{C098E6A9-9957-7B75-321F-1D88CF42E768}" dt="2026-03-31T23:07:55.797" v="660" actId="20577"/>
        <pc:sldMkLst>
          <pc:docMk/>
          <pc:sldMk cId="2179253520" sldId="431"/>
        </pc:sldMkLst>
        <pc:spChg chg="mod">
          <ac:chgData name="Haase, Andrew" userId="S::aah@slac.stanford.edu::cf7efe2b-1faf-4041-a0c7-461f9b6151ec" providerId="AD" clId="Web-{C098E6A9-9957-7B75-321F-1D88CF42E768}" dt="2026-03-31T23:07:55.797" v="660" actId="20577"/>
          <ac:spMkLst>
            <pc:docMk/>
            <pc:sldMk cId="2179253520" sldId="431"/>
            <ac:spMk id="4" creationId="{B367CB65-8C53-8E5E-37CD-8FCBE11478C0}"/>
          </ac:spMkLst>
        </pc:spChg>
      </pc:sldChg>
      <pc:sldChg chg="addSp modSp">
        <pc:chgData name="Haase, Andrew" userId="S::aah@slac.stanford.edu::cf7efe2b-1faf-4041-a0c7-461f9b6151ec" providerId="AD" clId="Web-{C098E6A9-9957-7B75-321F-1D88CF42E768}" dt="2026-03-31T22:57:00.991" v="172" actId="20577"/>
        <pc:sldMkLst>
          <pc:docMk/>
          <pc:sldMk cId="4079112508" sldId="432"/>
        </pc:sldMkLst>
        <pc:spChg chg="mod">
          <ac:chgData name="Haase, Andrew" userId="S::aah@slac.stanford.edu::cf7efe2b-1faf-4041-a0c7-461f9b6151ec" providerId="AD" clId="Web-{C098E6A9-9957-7B75-321F-1D88CF42E768}" dt="2026-03-31T22:57:00.991" v="172" actId="20577"/>
          <ac:spMkLst>
            <pc:docMk/>
            <pc:sldMk cId="4079112508" sldId="432"/>
            <ac:spMk id="4" creationId="{0A5288B2-B90F-8078-BCEC-4E1D42A66F08}"/>
          </ac:spMkLst>
        </pc:spChg>
      </pc:sldChg>
    </pc:docChg>
  </pc:docChgLst>
  <pc:docChgLst>
    <pc:chgData name="Aymar, Galen" userId="c6df0ae3-15d5-4af0-90f1-d1ae17400f52" providerId="ADAL" clId="{185A31D9-3A76-4E38-A817-A22BB2F9D0BB}"/>
    <pc:docChg chg="undo custSel addSld delSld modSld">
      <pc:chgData name="Aymar, Galen" userId="c6df0ae3-15d5-4af0-90f1-d1ae17400f52" providerId="ADAL" clId="{185A31D9-3A76-4E38-A817-A22BB2F9D0BB}" dt="2026-03-31T23:13:56.562" v="4101" actId="13926"/>
      <pc:docMkLst>
        <pc:docMk/>
      </pc:docMkLst>
      <pc:sldChg chg="modSp mod">
        <pc:chgData name="Aymar, Galen" userId="c6df0ae3-15d5-4af0-90f1-d1ae17400f52" providerId="ADAL" clId="{185A31D9-3A76-4E38-A817-A22BB2F9D0BB}" dt="2026-03-31T15:24:01.950" v="215" actId="20577"/>
        <pc:sldMkLst>
          <pc:docMk/>
          <pc:sldMk cId="2192745904" sldId="367"/>
        </pc:sldMkLst>
        <pc:spChg chg="mod">
          <ac:chgData name="Aymar, Galen" userId="c6df0ae3-15d5-4af0-90f1-d1ae17400f52" providerId="ADAL" clId="{185A31D9-3A76-4E38-A817-A22BB2F9D0BB}" dt="2026-03-31T15:24:01.950" v="215" actId="20577"/>
          <ac:spMkLst>
            <pc:docMk/>
            <pc:sldMk cId="2192745904" sldId="367"/>
            <ac:spMk id="7" creationId="{EAF4B270-CEAD-1123-2A62-46686ED581FC}"/>
          </ac:spMkLst>
        </pc:spChg>
      </pc:sldChg>
      <pc:sldChg chg="modSp mod">
        <pc:chgData name="Aymar, Galen" userId="c6df0ae3-15d5-4af0-90f1-d1ae17400f52" providerId="ADAL" clId="{185A31D9-3A76-4E38-A817-A22BB2F9D0BB}" dt="2026-03-31T15:39:29.541" v="546" actId="1076"/>
        <pc:sldMkLst>
          <pc:docMk/>
          <pc:sldMk cId="640132365" sldId="368"/>
        </pc:sldMkLst>
        <pc:spChg chg="mod">
          <ac:chgData name="Aymar, Galen" userId="c6df0ae3-15d5-4af0-90f1-d1ae17400f52" providerId="ADAL" clId="{185A31D9-3A76-4E38-A817-A22BB2F9D0BB}" dt="2026-03-31T15:24:18.624" v="216" actId="20577"/>
          <ac:spMkLst>
            <pc:docMk/>
            <pc:sldMk cId="640132365" sldId="368"/>
            <ac:spMk id="7" creationId="{2B4FCB72-10B4-9A4B-708F-84D0F7174C0B}"/>
          </ac:spMkLst>
        </pc:spChg>
        <pc:spChg chg="mod">
          <ac:chgData name="Aymar, Galen" userId="c6df0ae3-15d5-4af0-90f1-d1ae17400f52" providerId="ADAL" clId="{185A31D9-3A76-4E38-A817-A22BB2F9D0BB}" dt="2026-03-31T15:39:29.541" v="546" actId="1076"/>
          <ac:spMkLst>
            <pc:docMk/>
            <pc:sldMk cId="640132365" sldId="368"/>
            <ac:spMk id="12" creationId="{8D12F419-6C32-A119-9723-5CE00EC04756}"/>
          </ac:spMkLst>
        </pc:spChg>
        <pc:spChg chg="mod">
          <ac:chgData name="Aymar, Galen" userId="c6df0ae3-15d5-4af0-90f1-d1ae17400f52" providerId="ADAL" clId="{185A31D9-3A76-4E38-A817-A22BB2F9D0BB}" dt="2026-03-31T15:25:06.163" v="224" actId="1076"/>
          <ac:spMkLst>
            <pc:docMk/>
            <pc:sldMk cId="640132365" sldId="368"/>
            <ac:spMk id="13" creationId="{367AF5E6-F178-93CD-E8BF-D10FCBEC873E}"/>
          </ac:spMkLst>
        </pc:spChg>
        <pc:spChg chg="mod">
          <ac:chgData name="Aymar, Galen" userId="c6df0ae3-15d5-4af0-90f1-d1ae17400f52" providerId="ADAL" clId="{185A31D9-3A76-4E38-A817-A22BB2F9D0BB}" dt="2026-03-31T15:25:00.979" v="222" actId="14100"/>
          <ac:spMkLst>
            <pc:docMk/>
            <pc:sldMk cId="640132365" sldId="368"/>
            <ac:spMk id="24" creationId="{6790A487-22F1-45BD-A60E-A6F98027B415}"/>
          </ac:spMkLst>
        </pc:spChg>
        <pc:grpChg chg="mod">
          <ac:chgData name="Aymar, Galen" userId="c6df0ae3-15d5-4af0-90f1-d1ae17400f52" providerId="ADAL" clId="{185A31D9-3A76-4E38-A817-A22BB2F9D0BB}" dt="2026-03-31T15:39:10.843" v="534" actId="1076"/>
          <ac:grpSpMkLst>
            <pc:docMk/>
            <pc:sldMk cId="640132365" sldId="368"/>
            <ac:grpSpMk id="32" creationId="{0D77C426-8777-0D03-F834-D6E0E88D899A}"/>
          </ac:grpSpMkLst>
        </pc:grpChg>
        <pc:cxnChg chg="mod">
          <ac:chgData name="Aymar, Galen" userId="c6df0ae3-15d5-4af0-90f1-d1ae17400f52" providerId="ADAL" clId="{185A31D9-3A76-4E38-A817-A22BB2F9D0BB}" dt="2026-03-31T15:25:10.276" v="226" actId="14100"/>
          <ac:cxnSpMkLst>
            <pc:docMk/>
            <pc:sldMk cId="640132365" sldId="368"/>
            <ac:cxnSpMk id="18" creationId="{81ED2D3D-BA7B-3858-A102-C27D9DFD563F}"/>
          </ac:cxnSpMkLst>
        </pc:cxnChg>
        <pc:cxnChg chg="mod">
          <ac:chgData name="Aymar, Galen" userId="c6df0ae3-15d5-4af0-90f1-d1ae17400f52" providerId="ADAL" clId="{185A31D9-3A76-4E38-A817-A22BB2F9D0BB}" dt="2026-03-31T15:25:03.675" v="223" actId="14100"/>
          <ac:cxnSpMkLst>
            <pc:docMk/>
            <pc:sldMk cId="640132365" sldId="368"/>
            <ac:cxnSpMk id="27" creationId="{0A125536-2807-9D33-6EB8-BB1F67A6476E}"/>
          </ac:cxnSpMkLst>
        </pc:cxnChg>
      </pc:sldChg>
      <pc:sldChg chg="addSp modSp mod">
        <pc:chgData name="Aymar, Galen" userId="c6df0ae3-15d5-4af0-90f1-d1ae17400f52" providerId="ADAL" clId="{185A31D9-3A76-4E38-A817-A22BB2F9D0BB}" dt="2026-03-31T16:24:40.879" v="1120" actId="12788"/>
        <pc:sldMkLst>
          <pc:docMk/>
          <pc:sldMk cId="3110271492" sldId="373"/>
        </pc:sldMkLst>
        <pc:spChg chg="mod">
          <ac:chgData name="Aymar, Galen" userId="c6df0ae3-15d5-4af0-90f1-d1ae17400f52" providerId="ADAL" clId="{185A31D9-3A76-4E38-A817-A22BB2F9D0BB}" dt="2026-03-31T16:24:24.464" v="1119" actId="14100"/>
          <ac:spMkLst>
            <pc:docMk/>
            <pc:sldMk cId="3110271492" sldId="373"/>
            <ac:spMk id="3" creationId="{3052FE91-7906-2944-B862-343710C71B4D}"/>
          </ac:spMkLst>
        </pc:spChg>
        <pc:spChg chg="mod">
          <ac:chgData name="Aymar, Galen" userId="c6df0ae3-15d5-4af0-90f1-d1ae17400f52" providerId="ADAL" clId="{185A31D9-3A76-4E38-A817-A22BB2F9D0BB}" dt="2026-03-31T16:24:24.464" v="1119" actId="14100"/>
          <ac:spMkLst>
            <pc:docMk/>
            <pc:sldMk cId="3110271492" sldId="373"/>
            <ac:spMk id="4" creationId="{FEEF5F38-6B25-2246-A0E7-F9218C09F732}"/>
          </ac:spMkLst>
        </pc:spChg>
        <pc:spChg chg="mod">
          <ac:chgData name="Aymar, Galen" userId="c6df0ae3-15d5-4af0-90f1-d1ae17400f52" providerId="ADAL" clId="{185A31D9-3A76-4E38-A817-A22BB2F9D0BB}" dt="2026-03-31T16:24:24.464" v="1119" actId="14100"/>
          <ac:spMkLst>
            <pc:docMk/>
            <pc:sldMk cId="3110271492" sldId="373"/>
            <ac:spMk id="5" creationId="{82240511-2841-2048-A338-D40F63E2D1B6}"/>
          </ac:spMkLst>
        </pc:spChg>
        <pc:spChg chg="mod">
          <ac:chgData name="Aymar, Galen" userId="c6df0ae3-15d5-4af0-90f1-d1ae17400f52" providerId="ADAL" clId="{185A31D9-3A76-4E38-A817-A22BB2F9D0BB}" dt="2026-03-31T16:24:24.464" v="1119" actId="14100"/>
          <ac:spMkLst>
            <pc:docMk/>
            <pc:sldMk cId="3110271492" sldId="373"/>
            <ac:spMk id="6" creationId="{680B6904-318B-1445-A998-53BDDDE0140E}"/>
          </ac:spMkLst>
        </pc:spChg>
        <pc:spChg chg="mod">
          <ac:chgData name="Aymar, Galen" userId="c6df0ae3-15d5-4af0-90f1-d1ae17400f52" providerId="ADAL" clId="{185A31D9-3A76-4E38-A817-A22BB2F9D0BB}" dt="2026-03-31T16:24:24.464" v="1119" actId="14100"/>
          <ac:spMkLst>
            <pc:docMk/>
            <pc:sldMk cId="3110271492" sldId="373"/>
            <ac:spMk id="7" creationId="{86E33594-6421-8649-88F9-F4048CDA3FAC}"/>
          </ac:spMkLst>
        </pc:spChg>
        <pc:spChg chg="mod">
          <ac:chgData name="Aymar, Galen" userId="c6df0ae3-15d5-4af0-90f1-d1ae17400f52" providerId="ADAL" clId="{185A31D9-3A76-4E38-A817-A22BB2F9D0BB}" dt="2026-03-31T16:24:24.464" v="1119" actId="14100"/>
          <ac:spMkLst>
            <pc:docMk/>
            <pc:sldMk cId="3110271492" sldId="373"/>
            <ac:spMk id="8" creationId="{339A3C4F-49E0-E344-8E88-83B8C90BB845}"/>
          </ac:spMkLst>
        </pc:spChg>
        <pc:spChg chg="mod">
          <ac:chgData name="Aymar, Galen" userId="c6df0ae3-15d5-4af0-90f1-d1ae17400f52" providerId="ADAL" clId="{185A31D9-3A76-4E38-A817-A22BB2F9D0BB}" dt="2026-03-31T16:24:24.464" v="1119" actId="14100"/>
          <ac:spMkLst>
            <pc:docMk/>
            <pc:sldMk cId="3110271492" sldId="373"/>
            <ac:spMk id="9" creationId="{8453FF57-410D-254B-83F9-019E6401C61C}"/>
          </ac:spMkLst>
        </pc:spChg>
        <pc:picChg chg="mod">
          <ac:chgData name="Aymar, Galen" userId="c6df0ae3-15d5-4af0-90f1-d1ae17400f52" providerId="ADAL" clId="{185A31D9-3A76-4E38-A817-A22BB2F9D0BB}" dt="2026-03-31T16:24:24.464" v="1119" actId="14100"/>
          <ac:picMkLst>
            <pc:docMk/>
            <pc:sldMk cId="3110271492" sldId="373"/>
            <ac:picMk id="19" creationId="{7746269C-2CA3-0E4C-B499-F8911790DD17}"/>
          </ac:picMkLst>
        </pc:picChg>
      </pc:sldChg>
      <pc:sldChg chg="addSp delSp modSp mod">
        <pc:chgData name="Aymar, Galen" userId="c6df0ae3-15d5-4af0-90f1-d1ae17400f52" providerId="ADAL" clId="{185A31D9-3A76-4E38-A817-A22BB2F9D0BB}" dt="2026-03-31T18:05:26.461" v="3972" actId="12788"/>
        <pc:sldMkLst>
          <pc:docMk/>
          <pc:sldMk cId="1854635023" sldId="374"/>
        </pc:sldMkLst>
        <pc:spChg chg="mod">
          <ac:chgData name="Aymar, Galen" userId="c6df0ae3-15d5-4af0-90f1-d1ae17400f52" providerId="ADAL" clId="{185A31D9-3A76-4E38-A817-A22BB2F9D0BB}" dt="2026-03-31T18:05:04.350" v="3967" actId="14100"/>
          <ac:spMkLst>
            <pc:docMk/>
            <pc:sldMk cId="1854635023" sldId="374"/>
            <ac:spMk id="4" creationId="{46181FA8-C444-8737-A3EF-C112F36B9956}"/>
          </ac:spMkLst>
        </pc:spChg>
        <pc:picChg chg="add mod modCrop">
          <ac:chgData name="Aymar, Galen" userId="c6df0ae3-15d5-4af0-90f1-d1ae17400f52" providerId="ADAL" clId="{185A31D9-3A76-4E38-A817-A22BB2F9D0BB}" dt="2026-03-31T18:05:26.461" v="3972" actId="12788"/>
          <ac:picMkLst>
            <pc:docMk/>
            <pc:sldMk cId="1854635023" sldId="374"/>
            <ac:picMk id="9" creationId="{077DCDEA-A26C-A858-1AC4-73CD53BC065F}"/>
          </ac:picMkLst>
        </pc:picChg>
      </pc:sldChg>
      <pc:sldChg chg="modSp new mod">
        <pc:chgData name="Aymar, Galen" userId="c6df0ae3-15d5-4af0-90f1-d1ae17400f52" providerId="ADAL" clId="{185A31D9-3A76-4E38-A817-A22BB2F9D0BB}" dt="2026-03-31T23:13:50.528" v="4100" actId="6549"/>
        <pc:sldMkLst>
          <pc:docMk/>
          <pc:sldMk cId="2179253520" sldId="431"/>
        </pc:sldMkLst>
        <pc:spChg chg="mod">
          <ac:chgData name="Aymar, Galen" userId="c6df0ae3-15d5-4af0-90f1-d1ae17400f52" providerId="ADAL" clId="{185A31D9-3A76-4E38-A817-A22BB2F9D0BB}" dt="2026-03-31T15:33:30.528" v="346" actId="20577"/>
          <ac:spMkLst>
            <pc:docMk/>
            <pc:sldMk cId="2179253520" sldId="431"/>
            <ac:spMk id="3" creationId="{6D6EC2F4-3D7A-3E3B-89E3-E99B6F438248}"/>
          </ac:spMkLst>
        </pc:spChg>
        <pc:spChg chg="mod">
          <ac:chgData name="Aymar, Galen" userId="c6df0ae3-15d5-4af0-90f1-d1ae17400f52" providerId="ADAL" clId="{185A31D9-3A76-4E38-A817-A22BB2F9D0BB}" dt="2026-03-31T23:13:50.528" v="4100" actId="6549"/>
          <ac:spMkLst>
            <pc:docMk/>
            <pc:sldMk cId="2179253520" sldId="431"/>
            <ac:spMk id="4" creationId="{B367CB65-8C53-8E5E-37CD-8FCBE11478C0}"/>
          </ac:spMkLst>
        </pc:spChg>
      </pc:sldChg>
      <pc:sldChg chg="modSp new mod">
        <pc:chgData name="Aymar, Galen" userId="c6df0ae3-15d5-4af0-90f1-d1ae17400f52" providerId="ADAL" clId="{185A31D9-3A76-4E38-A817-A22BB2F9D0BB}" dt="2026-03-31T23:13:26.404" v="4097" actId="13926"/>
        <pc:sldMkLst>
          <pc:docMk/>
          <pc:sldMk cId="4079112508" sldId="432"/>
        </pc:sldMkLst>
        <pc:spChg chg="mod">
          <ac:chgData name="Aymar, Galen" userId="c6df0ae3-15d5-4af0-90f1-d1ae17400f52" providerId="ADAL" clId="{185A31D9-3A76-4E38-A817-A22BB2F9D0BB}" dt="2026-03-31T15:33:19.743" v="316" actId="20577"/>
          <ac:spMkLst>
            <pc:docMk/>
            <pc:sldMk cId="4079112508" sldId="432"/>
            <ac:spMk id="3" creationId="{779791F9-719E-6851-EEF8-5A28741F32DA}"/>
          </ac:spMkLst>
        </pc:spChg>
        <pc:spChg chg="mod">
          <ac:chgData name="Aymar, Galen" userId="c6df0ae3-15d5-4af0-90f1-d1ae17400f52" providerId="ADAL" clId="{185A31D9-3A76-4E38-A817-A22BB2F9D0BB}" dt="2026-03-31T23:13:26.404" v="4097" actId="13926"/>
          <ac:spMkLst>
            <pc:docMk/>
            <pc:sldMk cId="4079112508" sldId="432"/>
            <ac:spMk id="4" creationId="{0A5288B2-B90F-8078-BCEC-4E1D42A66F08}"/>
          </ac:spMkLst>
        </pc:spChg>
      </pc:sldChg>
      <pc:sldChg chg="addSp delSp modSp new mod">
        <pc:chgData name="Aymar, Galen" userId="c6df0ae3-15d5-4af0-90f1-d1ae17400f52" providerId="ADAL" clId="{185A31D9-3A76-4E38-A817-A22BB2F9D0BB}" dt="2026-03-31T16:24:55.758" v="1155" actId="20577"/>
        <pc:sldMkLst>
          <pc:docMk/>
          <pc:sldMk cId="1126054645" sldId="436"/>
        </pc:sldMkLst>
        <pc:spChg chg="add del mod">
          <ac:chgData name="Aymar, Galen" userId="c6df0ae3-15d5-4af0-90f1-d1ae17400f52" providerId="ADAL" clId="{185A31D9-3A76-4E38-A817-A22BB2F9D0BB}" dt="2026-03-31T15:48:27.363" v="989" actId="20577"/>
          <ac:spMkLst>
            <pc:docMk/>
            <pc:sldMk cId="1126054645" sldId="436"/>
            <ac:spMk id="2" creationId="{2B67A312-F79C-ED31-2078-4D8634EB0B4D}"/>
          </ac:spMkLst>
        </pc:spChg>
        <pc:spChg chg="mod">
          <ac:chgData name="Aymar, Galen" userId="c6df0ae3-15d5-4af0-90f1-d1ae17400f52" providerId="ADAL" clId="{185A31D9-3A76-4E38-A817-A22BB2F9D0BB}" dt="2026-03-31T15:32:40.848" v="273" actId="20577"/>
          <ac:spMkLst>
            <pc:docMk/>
            <pc:sldMk cId="1126054645" sldId="436"/>
            <ac:spMk id="3" creationId="{43C8CAB4-2ED5-08D1-9250-A1E10975194C}"/>
          </ac:spMkLst>
        </pc:spChg>
        <pc:spChg chg="mod">
          <ac:chgData name="Aymar, Galen" userId="c6df0ae3-15d5-4af0-90f1-d1ae17400f52" providerId="ADAL" clId="{185A31D9-3A76-4E38-A817-A22BB2F9D0BB}" dt="2026-03-31T16:24:55.758" v="1155" actId="20577"/>
          <ac:spMkLst>
            <pc:docMk/>
            <pc:sldMk cId="1126054645" sldId="436"/>
            <ac:spMk id="4" creationId="{E2CFE458-EE72-0F8D-67F8-0DECED689F35}"/>
          </ac:spMkLst>
        </pc:spChg>
      </pc:sldChg>
      <pc:sldChg chg="addSp delSp modSp add mod">
        <pc:chgData name="Aymar, Galen" userId="c6df0ae3-15d5-4af0-90f1-d1ae17400f52" providerId="ADAL" clId="{185A31D9-3A76-4E38-A817-A22BB2F9D0BB}" dt="2026-03-31T17:03:32.139" v="2214" actId="166"/>
        <pc:sldMkLst>
          <pc:docMk/>
          <pc:sldMk cId="3259556130" sldId="439"/>
        </pc:sldMkLst>
        <pc:spChg chg="mod">
          <ac:chgData name="Aymar, Galen" userId="c6df0ae3-15d5-4af0-90f1-d1ae17400f52" providerId="ADAL" clId="{185A31D9-3A76-4E38-A817-A22BB2F9D0BB}" dt="2026-03-31T15:34:08.816" v="425" actId="20577"/>
          <ac:spMkLst>
            <pc:docMk/>
            <pc:sldMk cId="3259556130" sldId="439"/>
            <ac:spMk id="3" creationId="{10082C7E-3D10-178B-451B-D62D9FFDFF0F}"/>
          </ac:spMkLst>
        </pc:spChg>
        <pc:spChg chg="mod ord">
          <ac:chgData name="Aymar, Galen" userId="c6df0ae3-15d5-4af0-90f1-d1ae17400f52" providerId="ADAL" clId="{185A31D9-3A76-4E38-A817-A22BB2F9D0BB}" dt="2026-03-31T17:03:30.303" v="2213" actId="166"/>
          <ac:spMkLst>
            <pc:docMk/>
            <pc:sldMk cId="3259556130" sldId="439"/>
            <ac:spMk id="4" creationId="{F6CA787F-A201-D092-02A7-55FBA83CC1D4}"/>
          </ac:spMkLst>
        </pc:spChg>
        <pc:picChg chg="add mod ord">
          <ac:chgData name="Aymar, Galen" userId="c6df0ae3-15d5-4af0-90f1-d1ae17400f52" providerId="ADAL" clId="{185A31D9-3A76-4E38-A817-A22BB2F9D0BB}" dt="2026-03-31T17:03:32.139" v="2214" actId="166"/>
          <ac:picMkLst>
            <pc:docMk/>
            <pc:sldMk cId="3259556130" sldId="439"/>
            <ac:picMk id="6" creationId="{A529F030-6418-89E7-03CD-9C0B559570D6}"/>
          </ac:picMkLst>
        </pc:picChg>
        <pc:picChg chg="add mod">
          <ac:chgData name="Aymar, Galen" userId="c6df0ae3-15d5-4af0-90f1-d1ae17400f52" providerId="ADAL" clId="{185A31D9-3A76-4E38-A817-A22BB2F9D0BB}" dt="2026-03-31T17:03:27.096" v="2212" actId="1076"/>
          <ac:picMkLst>
            <pc:docMk/>
            <pc:sldMk cId="3259556130" sldId="439"/>
            <ac:picMk id="9" creationId="{4BB7F0A0-FC42-1CDA-7580-8D73598342D3}"/>
          </ac:picMkLst>
        </pc:picChg>
      </pc:sldChg>
      <pc:sldChg chg="addSp delSp modSp add mod">
        <pc:chgData name="Aymar, Galen" userId="c6df0ae3-15d5-4af0-90f1-d1ae17400f52" providerId="ADAL" clId="{185A31D9-3A76-4E38-A817-A22BB2F9D0BB}" dt="2026-03-31T17:35:32.195" v="2867" actId="20577"/>
        <pc:sldMkLst>
          <pc:docMk/>
          <pc:sldMk cId="3891206593" sldId="440"/>
        </pc:sldMkLst>
        <pc:spChg chg="mod">
          <ac:chgData name="Aymar, Galen" userId="c6df0ae3-15d5-4af0-90f1-d1ae17400f52" providerId="ADAL" clId="{185A31D9-3A76-4E38-A817-A22BB2F9D0BB}" dt="2026-03-31T15:34:16.176" v="443" actId="20577"/>
          <ac:spMkLst>
            <pc:docMk/>
            <pc:sldMk cId="3891206593" sldId="440"/>
            <ac:spMk id="3" creationId="{3EC5B092-C153-9DB4-D931-F1413E81BADC}"/>
          </ac:spMkLst>
        </pc:spChg>
        <pc:spChg chg="mod ord">
          <ac:chgData name="Aymar, Galen" userId="c6df0ae3-15d5-4af0-90f1-d1ae17400f52" providerId="ADAL" clId="{185A31D9-3A76-4E38-A817-A22BB2F9D0BB}" dt="2026-03-31T17:35:32.195" v="2867" actId="20577"/>
          <ac:spMkLst>
            <pc:docMk/>
            <pc:sldMk cId="3891206593" sldId="440"/>
            <ac:spMk id="4" creationId="{14DDA96D-96C7-AC0B-415E-A296B84EBC66}"/>
          </ac:spMkLst>
        </pc:spChg>
        <pc:spChg chg="ord">
          <ac:chgData name="Aymar, Galen" userId="c6df0ae3-15d5-4af0-90f1-d1ae17400f52" providerId="ADAL" clId="{185A31D9-3A76-4E38-A817-A22BB2F9D0BB}" dt="2026-03-31T17:15:30.999" v="2514" actId="166"/>
          <ac:spMkLst>
            <pc:docMk/>
            <pc:sldMk cId="3891206593" sldId="440"/>
            <ac:spMk id="5" creationId="{9DE03F1D-8AD0-CD00-FE05-257F07C6657E}"/>
          </ac:spMkLst>
        </pc:spChg>
      </pc:sldChg>
      <pc:sldChg chg="addSp modSp add mod">
        <pc:chgData name="Aymar, Galen" userId="c6df0ae3-15d5-4af0-90f1-d1ae17400f52" providerId="ADAL" clId="{185A31D9-3A76-4E38-A817-A22BB2F9D0BB}" dt="2026-03-31T19:13:57.101" v="4096" actId="1035"/>
        <pc:sldMkLst>
          <pc:docMk/>
          <pc:sldMk cId="3024829626" sldId="441"/>
        </pc:sldMkLst>
        <pc:spChg chg="mod">
          <ac:chgData name="Aymar, Galen" userId="c6df0ae3-15d5-4af0-90f1-d1ae17400f52" providerId="ADAL" clId="{185A31D9-3A76-4E38-A817-A22BB2F9D0BB}" dt="2026-03-31T17:16:28.571" v="2583" actId="20577"/>
          <ac:spMkLst>
            <pc:docMk/>
            <pc:sldMk cId="3024829626" sldId="441"/>
            <ac:spMk id="2" creationId="{ECA039C5-91A3-9541-BEB1-12043DE43326}"/>
          </ac:spMkLst>
        </pc:spChg>
        <pc:spChg chg="mod">
          <ac:chgData name="Aymar, Galen" userId="c6df0ae3-15d5-4af0-90f1-d1ae17400f52" providerId="ADAL" clId="{185A31D9-3A76-4E38-A817-A22BB2F9D0BB}" dt="2026-03-31T15:34:22.192" v="458" actId="20577"/>
          <ac:spMkLst>
            <pc:docMk/>
            <pc:sldMk cId="3024829626" sldId="441"/>
            <ac:spMk id="3" creationId="{FCF1964B-4BC9-AC40-A7B4-842A84A77978}"/>
          </ac:spMkLst>
        </pc:spChg>
        <pc:spChg chg="add mod">
          <ac:chgData name="Aymar, Galen" userId="c6df0ae3-15d5-4af0-90f1-d1ae17400f52" providerId="ADAL" clId="{185A31D9-3A76-4E38-A817-A22BB2F9D0BB}" dt="2026-03-31T19:13:57.101" v="4096" actId="1035"/>
          <ac:spMkLst>
            <pc:docMk/>
            <pc:sldMk cId="3024829626" sldId="441"/>
            <ac:spMk id="10" creationId="{909EA8E8-6E09-778B-33E8-7A75BA9D3ED9}"/>
          </ac:spMkLst>
        </pc:spChg>
        <pc:spChg chg="add mod">
          <ac:chgData name="Aymar, Galen" userId="c6df0ae3-15d5-4af0-90f1-d1ae17400f52" providerId="ADAL" clId="{185A31D9-3A76-4E38-A817-A22BB2F9D0BB}" dt="2026-03-31T19:13:57.101" v="4096" actId="1035"/>
          <ac:spMkLst>
            <pc:docMk/>
            <pc:sldMk cId="3024829626" sldId="441"/>
            <ac:spMk id="17" creationId="{1D840DC0-F369-1FE5-115E-7ABDA25E9E1C}"/>
          </ac:spMkLst>
        </pc:spChg>
        <pc:spChg chg="add mod">
          <ac:chgData name="Aymar, Galen" userId="c6df0ae3-15d5-4af0-90f1-d1ae17400f52" providerId="ADAL" clId="{185A31D9-3A76-4E38-A817-A22BB2F9D0BB}" dt="2026-03-31T19:13:57.101" v="4096" actId="1035"/>
          <ac:spMkLst>
            <pc:docMk/>
            <pc:sldMk cId="3024829626" sldId="441"/>
            <ac:spMk id="24" creationId="{453A9B32-CCA3-90F7-9E36-A24DDCDC9184}"/>
          </ac:spMkLst>
        </pc:spChg>
        <pc:spChg chg="add mod">
          <ac:chgData name="Aymar, Galen" userId="c6df0ae3-15d5-4af0-90f1-d1ae17400f52" providerId="ADAL" clId="{185A31D9-3A76-4E38-A817-A22BB2F9D0BB}" dt="2026-03-31T19:13:57.101" v="4096" actId="1035"/>
          <ac:spMkLst>
            <pc:docMk/>
            <pc:sldMk cId="3024829626" sldId="441"/>
            <ac:spMk id="32" creationId="{550F1230-A39F-451F-7D45-BC870956923E}"/>
          </ac:spMkLst>
        </pc:spChg>
        <pc:spChg chg="add mod">
          <ac:chgData name="Aymar, Galen" userId="c6df0ae3-15d5-4af0-90f1-d1ae17400f52" providerId="ADAL" clId="{185A31D9-3A76-4E38-A817-A22BB2F9D0BB}" dt="2026-03-31T19:13:57.101" v="4096" actId="1035"/>
          <ac:spMkLst>
            <pc:docMk/>
            <pc:sldMk cId="3024829626" sldId="441"/>
            <ac:spMk id="37" creationId="{86818E7A-71C1-C6DD-8ED0-805BCBDF5288}"/>
          </ac:spMkLst>
        </pc:spChg>
        <pc:spChg chg="add mod">
          <ac:chgData name="Aymar, Galen" userId="c6df0ae3-15d5-4af0-90f1-d1ae17400f52" providerId="ADAL" clId="{185A31D9-3A76-4E38-A817-A22BB2F9D0BB}" dt="2026-03-31T19:13:57.101" v="4096" actId="1035"/>
          <ac:spMkLst>
            <pc:docMk/>
            <pc:sldMk cId="3024829626" sldId="441"/>
            <ac:spMk id="43" creationId="{64651C52-12F4-0EF2-0F56-41B59096C7EB}"/>
          </ac:spMkLst>
        </pc:spChg>
        <pc:spChg chg="add mod">
          <ac:chgData name="Aymar, Galen" userId="c6df0ae3-15d5-4af0-90f1-d1ae17400f52" providerId="ADAL" clId="{185A31D9-3A76-4E38-A817-A22BB2F9D0BB}" dt="2026-03-31T19:13:57.101" v="4096" actId="1035"/>
          <ac:spMkLst>
            <pc:docMk/>
            <pc:sldMk cId="3024829626" sldId="441"/>
            <ac:spMk id="46" creationId="{A0A93DA1-4244-0A2C-855E-5397F3474075}"/>
          </ac:spMkLst>
        </pc:spChg>
        <pc:spChg chg="add mod">
          <ac:chgData name="Aymar, Galen" userId="c6df0ae3-15d5-4af0-90f1-d1ae17400f52" providerId="ADAL" clId="{185A31D9-3A76-4E38-A817-A22BB2F9D0BB}" dt="2026-03-31T19:13:57.101" v="4096" actId="1035"/>
          <ac:spMkLst>
            <pc:docMk/>
            <pc:sldMk cId="3024829626" sldId="441"/>
            <ac:spMk id="68" creationId="{8A2FAF02-36CB-38C6-8AA1-DA12B570F5BD}"/>
          </ac:spMkLst>
        </pc:spChg>
        <pc:spChg chg="add mod">
          <ac:chgData name="Aymar, Galen" userId="c6df0ae3-15d5-4af0-90f1-d1ae17400f52" providerId="ADAL" clId="{185A31D9-3A76-4E38-A817-A22BB2F9D0BB}" dt="2026-03-31T19:13:57.101" v="4096" actId="1035"/>
          <ac:spMkLst>
            <pc:docMk/>
            <pc:sldMk cId="3024829626" sldId="441"/>
            <ac:spMk id="71" creationId="{277229EC-6F6D-84D9-EC35-E0FA9086938F}"/>
          </ac:spMkLst>
        </pc:spChg>
        <pc:spChg chg="add mod">
          <ac:chgData name="Aymar, Galen" userId="c6df0ae3-15d5-4af0-90f1-d1ae17400f52" providerId="ADAL" clId="{185A31D9-3A76-4E38-A817-A22BB2F9D0BB}" dt="2026-03-31T17:33:00.687" v="2851" actId="20577"/>
          <ac:spMkLst>
            <pc:docMk/>
            <pc:sldMk cId="3024829626" sldId="441"/>
            <ac:spMk id="75" creationId="{8026C187-EC96-CDEB-3F4E-6C6F634FEF76}"/>
          </ac:spMkLst>
        </pc:spChg>
        <pc:picChg chg="add mod">
          <ac:chgData name="Aymar, Galen" userId="c6df0ae3-15d5-4af0-90f1-d1ae17400f52" providerId="ADAL" clId="{185A31D9-3A76-4E38-A817-A22BB2F9D0BB}" dt="2026-03-31T17:24:58.621" v="2599" actId="1076"/>
          <ac:picMkLst>
            <pc:docMk/>
            <pc:sldMk cId="3024829626" sldId="441"/>
            <ac:picMk id="7" creationId="{27AEFFA5-0CE9-9AD1-C41F-E7067D05D7AB}"/>
          </ac:picMkLst>
        </pc:picChg>
        <pc:picChg chg="add mod">
          <ac:chgData name="Aymar, Galen" userId="c6df0ae3-15d5-4af0-90f1-d1ae17400f52" providerId="ADAL" clId="{185A31D9-3A76-4E38-A817-A22BB2F9D0BB}" dt="2026-03-31T17:24:58.621" v="2599" actId="1076"/>
          <ac:picMkLst>
            <pc:docMk/>
            <pc:sldMk cId="3024829626" sldId="441"/>
            <ac:picMk id="9" creationId="{978DE702-40EB-AD55-1A9B-61E01C575BB2}"/>
          </ac:picMkLst>
        </pc:picChg>
        <pc:cxnChg chg="add mod">
          <ac:chgData name="Aymar, Galen" userId="c6df0ae3-15d5-4af0-90f1-d1ae17400f52" providerId="ADAL" clId="{185A31D9-3A76-4E38-A817-A22BB2F9D0BB}" dt="2026-03-31T17:26:09.351" v="2615" actId="14100"/>
          <ac:cxnSpMkLst>
            <pc:docMk/>
            <pc:sldMk cId="3024829626" sldId="441"/>
            <ac:cxnSpMk id="12" creationId="{4D58F46F-1E58-BD79-0F75-DF10FB4368FB}"/>
          </ac:cxnSpMkLst>
        </pc:cxnChg>
        <pc:cxnChg chg="add mod">
          <ac:chgData name="Aymar, Galen" userId="c6df0ae3-15d5-4af0-90f1-d1ae17400f52" providerId="ADAL" clId="{185A31D9-3A76-4E38-A817-A22BB2F9D0BB}" dt="2026-03-31T17:26:26.016" v="2637" actId="14100"/>
          <ac:cxnSpMkLst>
            <pc:docMk/>
            <pc:sldMk cId="3024829626" sldId="441"/>
            <ac:cxnSpMk id="18" creationId="{E9CEAA94-3A5D-FFAB-C81B-0936A65E0948}"/>
          </ac:cxnSpMkLst>
        </pc:cxnChg>
        <pc:cxnChg chg="add mod">
          <ac:chgData name="Aymar, Galen" userId="c6df0ae3-15d5-4af0-90f1-d1ae17400f52" providerId="ADAL" clId="{185A31D9-3A76-4E38-A817-A22BB2F9D0BB}" dt="2026-03-31T17:26:31.968" v="2640" actId="14100"/>
          <ac:cxnSpMkLst>
            <pc:docMk/>
            <pc:sldMk cId="3024829626" sldId="441"/>
            <ac:cxnSpMk id="21" creationId="{99EA23ED-689F-B38D-333B-081E8A7AF8CE}"/>
          </ac:cxnSpMkLst>
        </pc:cxnChg>
        <pc:cxnChg chg="add mod">
          <ac:chgData name="Aymar, Galen" userId="c6df0ae3-15d5-4af0-90f1-d1ae17400f52" providerId="ADAL" clId="{185A31D9-3A76-4E38-A817-A22BB2F9D0BB}" dt="2026-03-31T17:27:03.212" v="2644" actId="14100"/>
          <ac:cxnSpMkLst>
            <pc:docMk/>
            <pc:sldMk cId="3024829626" sldId="441"/>
            <ac:cxnSpMk id="25" creationId="{3D56233E-7DEC-DB21-2919-094A42186FB1}"/>
          </ac:cxnSpMkLst>
        </pc:cxnChg>
        <pc:cxnChg chg="add mod">
          <ac:chgData name="Aymar, Galen" userId="c6df0ae3-15d5-4af0-90f1-d1ae17400f52" providerId="ADAL" clId="{185A31D9-3A76-4E38-A817-A22BB2F9D0BB}" dt="2026-03-31T17:27:00.062" v="2643" actId="14100"/>
          <ac:cxnSpMkLst>
            <pc:docMk/>
            <pc:sldMk cId="3024829626" sldId="441"/>
            <ac:cxnSpMk id="26" creationId="{477341EE-6DB9-6B3D-A9EB-364B75C798B2}"/>
          </ac:cxnSpMkLst>
        </pc:cxnChg>
        <pc:cxnChg chg="add mod">
          <ac:chgData name="Aymar, Galen" userId="c6df0ae3-15d5-4af0-90f1-d1ae17400f52" providerId="ADAL" clId="{185A31D9-3A76-4E38-A817-A22BB2F9D0BB}" dt="2026-03-31T17:27:12.381" v="2647" actId="14100"/>
          <ac:cxnSpMkLst>
            <pc:docMk/>
            <pc:sldMk cId="3024829626" sldId="441"/>
            <ac:cxnSpMk id="29" creationId="{CC5C7290-55B6-B153-601E-5273824946A9}"/>
          </ac:cxnSpMkLst>
        </pc:cxnChg>
        <pc:cxnChg chg="add mod">
          <ac:chgData name="Aymar, Galen" userId="c6df0ae3-15d5-4af0-90f1-d1ae17400f52" providerId="ADAL" clId="{185A31D9-3A76-4E38-A817-A22BB2F9D0BB}" dt="2026-03-31T17:31:04.590" v="2777" actId="14100"/>
          <ac:cxnSpMkLst>
            <pc:docMk/>
            <pc:sldMk cId="3024829626" sldId="441"/>
            <ac:cxnSpMk id="33" creationId="{79C1DBC5-FCD0-4178-D0A0-77E8B2663C48}"/>
          </ac:cxnSpMkLst>
        </pc:cxnChg>
        <pc:cxnChg chg="add mod">
          <ac:chgData name="Aymar, Galen" userId="c6df0ae3-15d5-4af0-90f1-d1ae17400f52" providerId="ADAL" clId="{185A31D9-3A76-4E38-A817-A22BB2F9D0BB}" dt="2026-03-31T17:30:51.421" v="2769" actId="14100"/>
          <ac:cxnSpMkLst>
            <pc:docMk/>
            <pc:sldMk cId="3024829626" sldId="441"/>
            <ac:cxnSpMk id="38" creationId="{69385D7C-9803-AC85-EAD1-C2918B329C48}"/>
          </ac:cxnSpMkLst>
        </pc:cxnChg>
        <pc:cxnChg chg="add mod">
          <ac:chgData name="Aymar, Galen" userId="c6df0ae3-15d5-4af0-90f1-d1ae17400f52" providerId="ADAL" clId="{185A31D9-3A76-4E38-A817-A22BB2F9D0BB}" dt="2026-03-31T17:31:44.383" v="2781" actId="14100"/>
          <ac:cxnSpMkLst>
            <pc:docMk/>
            <pc:sldMk cId="3024829626" sldId="441"/>
            <ac:cxnSpMk id="44" creationId="{5F9FE000-6759-785F-B069-05BF89E8F3DC}"/>
          </ac:cxnSpMkLst>
        </pc:cxnChg>
        <pc:cxnChg chg="add mod">
          <ac:chgData name="Aymar, Galen" userId="c6df0ae3-15d5-4af0-90f1-d1ae17400f52" providerId="ADAL" clId="{185A31D9-3A76-4E38-A817-A22BB2F9D0BB}" dt="2026-03-31T17:32:01.444" v="2799" actId="14100"/>
          <ac:cxnSpMkLst>
            <pc:docMk/>
            <pc:sldMk cId="3024829626" sldId="441"/>
            <ac:cxnSpMk id="47" creationId="{281EA70C-565C-A3BC-A9BF-7337AB520720}"/>
          </ac:cxnSpMkLst>
        </pc:cxnChg>
        <pc:cxnChg chg="add mod">
          <ac:chgData name="Aymar, Galen" userId="c6df0ae3-15d5-4af0-90f1-d1ae17400f52" providerId="ADAL" clId="{185A31D9-3A76-4E38-A817-A22BB2F9D0BB}" dt="2026-03-31T17:32:07.217" v="2801" actId="14100"/>
          <ac:cxnSpMkLst>
            <pc:docMk/>
            <pc:sldMk cId="3024829626" sldId="441"/>
            <ac:cxnSpMk id="49" creationId="{7E9B9A76-E0D2-160D-CA32-B66598CC372F}"/>
          </ac:cxnSpMkLst>
        </pc:cxnChg>
        <pc:cxnChg chg="add mod">
          <ac:chgData name="Aymar, Galen" userId="c6df0ae3-15d5-4af0-90f1-d1ae17400f52" providerId="ADAL" clId="{185A31D9-3A76-4E38-A817-A22BB2F9D0BB}" dt="2026-03-31T17:32:03.899" v="2800" actId="14100"/>
          <ac:cxnSpMkLst>
            <pc:docMk/>
            <pc:sldMk cId="3024829626" sldId="441"/>
            <ac:cxnSpMk id="50" creationId="{2E921C51-B6D1-00A4-B2F5-096EC4D41C6D}"/>
          </ac:cxnSpMkLst>
        </pc:cxnChg>
        <pc:cxnChg chg="add mod">
          <ac:chgData name="Aymar, Galen" userId="c6df0ae3-15d5-4af0-90f1-d1ae17400f52" providerId="ADAL" clId="{185A31D9-3A76-4E38-A817-A22BB2F9D0BB}" dt="2026-03-31T17:32:27.753" v="2804" actId="14100"/>
          <ac:cxnSpMkLst>
            <pc:docMk/>
            <pc:sldMk cId="3024829626" sldId="441"/>
            <ac:cxnSpMk id="69" creationId="{108C8BA4-A30C-0C84-5D04-027581D65DA8}"/>
          </ac:cxnSpMkLst>
        </pc:cxnChg>
        <pc:cxnChg chg="add mod">
          <ac:chgData name="Aymar, Galen" userId="c6df0ae3-15d5-4af0-90f1-d1ae17400f52" providerId="ADAL" clId="{185A31D9-3A76-4E38-A817-A22BB2F9D0BB}" dt="2026-03-31T17:32:49.593" v="2841" actId="14100"/>
          <ac:cxnSpMkLst>
            <pc:docMk/>
            <pc:sldMk cId="3024829626" sldId="441"/>
            <ac:cxnSpMk id="72" creationId="{58382F1E-1A6A-024D-226F-922BB7CAA152}"/>
          </ac:cxnSpMkLst>
        </pc:cxnChg>
        <pc:cxnChg chg="add mod">
          <ac:chgData name="Aymar, Galen" userId="c6df0ae3-15d5-4af0-90f1-d1ae17400f52" providerId="ADAL" clId="{185A31D9-3A76-4E38-A817-A22BB2F9D0BB}" dt="2026-03-31T17:33:03.598" v="2852" actId="14100"/>
          <ac:cxnSpMkLst>
            <pc:docMk/>
            <pc:sldMk cId="3024829626" sldId="441"/>
            <ac:cxnSpMk id="76" creationId="{C91AEDA5-87FF-0E47-ED36-75D40AE55C11}"/>
          </ac:cxnSpMkLst>
        </pc:cxnChg>
        <pc:cxnChg chg="add mod">
          <ac:chgData name="Aymar, Galen" userId="c6df0ae3-15d5-4af0-90f1-d1ae17400f52" providerId="ADAL" clId="{185A31D9-3A76-4E38-A817-A22BB2F9D0BB}" dt="2026-03-31T17:33:09.412" v="2855" actId="14100"/>
          <ac:cxnSpMkLst>
            <pc:docMk/>
            <pc:sldMk cId="3024829626" sldId="441"/>
            <ac:cxnSpMk id="78" creationId="{CED8BA2C-76E3-964B-C4A5-76460EE3373E}"/>
          </ac:cxnSpMkLst>
        </pc:cxnChg>
      </pc:sldChg>
      <pc:sldChg chg="addSp delSp modSp add mod modAnim">
        <pc:chgData name="Aymar, Galen" userId="c6df0ae3-15d5-4af0-90f1-d1ae17400f52" providerId="ADAL" clId="{185A31D9-3A76-4E38-A817-A22BB2F9D0BB}" dt="2026-03-31T18:07:23.492" v="3996" actId="20577"/>
        <pc:sldMkLst>
          <pc:docMk/>
          <pc:sldMk cId="3668563374" sldId="443"/>
        </pc:sldMkLst>
        <pc:spChg chg="add mod">
          <ac:chgData name="Aymar, Galen" userId="c6df0ae3-15d5-4af0-90f1-d1ae17400f52" providerId="ADAL" clId="{185A31D9-3A76-4E38-A817-A22BB2F9D0BB}" dt="2026-03-31T18:06:41.642" v="3983" actId="692"/>
          <ac:spMkLst>
            <pc:docMk/>
            <pc:sldMk cId="3668563374" sldId="443"/>
            <ac:spMk id="2" creationId="{C2482527-4F4C-F930-A49D-A47193DDA098}"/>
          </ac:spMkLst>
        </pc:spChg>
        <pc:spChg chg="mod">
          <ac:chgData name="Aymar, Galen" userId="c6df0ae3-15d5-4af0-90f1-d1ae17400f52" providerId="ADAL" clId="{185A31D9-3A76-4E38-A817-A22BB2F9D0BB}" dt="2026-03-31T15:34:39.295" v="504" actId="20577"/>
          <ac:spMkLst>
            <pc:docMk/>
            <pc:sldMk cId="3668563374" sldId="443"/>
            <ac:spMk id="3" creationId="{79729ACB-566A-5D7E-30AC-F9B277F04C43}"/>
          </ac:spMkLst>
        </pc:spChg>
        <pc:spChg chg="mod">
          <ac:chgData name="Aymar, Galen" userId="c6df0ae3-15d5-4af0-90f1-d1ae17400f52" providerId="ADAL" clId="{185A31D9-3A76-4E38-A817-A22BB2F9D0BB}" dt="2026-03-31T17:56:04.796" v="3331" actId="14100"/>
          <ac:spMkLst>
            <pc:docMk/>
            <pc:sldMk cId="3668563374" sldId="443"/>
            <ac:spMk id="4" creationId="{924CDF9F-426A-64F9-7911-5826D18DFA4E}"/>
          </ac:spMkLst>
        </pc:spChg>
        <pc:spChg chg="add mod">
          <ac:chgData name="Aymar, Galen" userId="c6df0ae3-15d5-4af0-90f1-d1ae17400f52" providerId="ADAL" clId="{185A31D9-3A76-4E38-A817-A22BB2F9D0BB}" dt="2026-03-31T18:06:51.221" v="3986" actId="20577"/>
          <ac:spMkLst>
            <pc:docMk/>
            <pc:sldMk cId="3668563374" sldId="443"/>
            <ac:spMk id="6" creationId="{C053DD77-76BF-D17D-21F8-0C15F31FD9DF}"/>
          </ac:spMkLst>
        </pc:spChg>
        <pc:spChg chg="add mod">
          <ac:chgData name="Aymar, Galen" userId="c6df0ae3-15d5-4af0-90f1-d1ae17400f52" providerId="ADAL" clId="{185A31D9-3A76-4E38-A817-A22BB2F9D0BB}" dt="2026-03-31T18:07:03.159" v="3990" actId="20577"/>
          <ac:spMkLst>
            <pc:docMk/>
            <pc:sldMk cId="3668563374" sldId="443"/>
            <ac:spMk id="7" creationId="{4DDC02E2-289B-A166-D8C1-3E860812CDCA}"/>
          </ac:spMkLst>
        </pc:spChg>
        <pc:spChg chg="add mod">
          <ac:chgData name="Aymar, Galen" userId="c6df0ae3-15d5-4af0-90f1-d1ae17400f52" providerId="ADAL" clId="{185A31D9-3A76-4E38-A817-A22BB2F9D0BB}" dt="2026-03-31T18:07:17.668" v="3993" actId="20577"/>
          <ac:spMkLst>
            <pc:docMk/>
            <pc:sldMk cId="3668563374" sldId="443"/>
            <ac:spMk id="9" creationId="{6469AD0F-1305-44C4-FE89-3792F0A0FF64}"/>
          </ac:spMkLst>
        </pc:spChg>
        <pc:spChg chg="add mod">
          <ac:chgData name="Aymar, Galen" userId="c6df0ae3-15d5-4af0-90f1-d1ae17400f52" providerId="ADAL" clId="{185A31D9-3A76-4E38-A817-A22BB2F9D0BB}" dt="2026-03-31T18:07:23.492" v="3996" actId="20577"/>
          <ac:spMkLst>
            <pc:docMk/>
            <pc:sldMk cId="3668563374" sldId="443"/>
            <ac:spMk id="11" creationId="{B68FC685-16E4-6A9E-CD65-4C027A1FBB3E}"/>
          </ac:spMkLst>
        </pc:spChg>
        <pc:spChg chg="add mod">
          <ac:chgData name="Aymar, Galen" userId="c6df0ae3-15d5-4af0-90f1-d1ae17400f52" providerId="ADAL" clId="{185A31D9-3A76-4E38-A817-A22BB2F9D0BB}" dt="2026-03-31T17:48:37.723" v="3043" actId="14100"/>
          <ac:spMkLst>
            <pc:docMk/>
            <pc:sldMk cId="3668563374" sldId="443"/>
            <ac:spMk id="30" creationId="{E7486F6C-5DEC-2927-119C-264DA85F0530}"/>
          </ac:spMkLst>
        </pc:spChg>
        <pc:spChg chg="add mod">
          <ac:chgData name="Aymar, Galen" userId="c6df0ae3-15d5-4af0-90f1-d1ae17400f52" providerId="ADAL" clId="{185A31D9-3A76-4E38-A817-A22BB2F9D0BB}" dt="2026-03-31T17:48:33.583" v="3041" actId="14100"/>
          <ac:spMkLst>
            <pc:docMk/>
            <pc:sldMk cId="3668563374" sldId="443"/>
            <ac:spMk id="33" creationId="{77E140C0-FC31-C19D-27B6-55E794A52B80}"/>
          </ac:spMkLst>
        </pc:spChg>
        <pc:spChg chg="add mod">
          <ac:chgData name="Aymar, Galen" userId="c6df0ae3-15d5-4af0-90f1-d1ae17400f52" providerId="ADAL" clId="{185A31D9-3A76-4E38-A817-A22BB2F9D0BB}" dt="2026-03-31T17:48:43.651" v="3051" actId="1035"/>
          <ac:spMkLst>
            <pc:docMk/>
            <pc:sldMk cId="3668563374" sldId="443"/>
            <ac:spMk id="34" creationId="{186640D8-A5D8-AF2F-DC26-CD361336C72E}"/>
          </ac:spMkLst>
        </pc:spChg>
        <pc:spChg chg="add mod">
          <ac:chgData name="Aymar, Galen" userId="c6df0ae3-15d5-4af0-90f1-d1ae17400f52" providerId="ADAL" clId="{185A31D9-3A76-4E38-A817-A22BB2F9D0BB}" dt="2026-03-31T17:54:42.922" v="3216" actId="1076"/>
          <ac:spMkLst>
            <pc:docMk/>
            <pc:sldMk cId="3668563374" sldId="443"/>
            <ac:spMk id="36" creationId="{28CFFC10-B6CA-11F9-999F-CAEF85D33BF8}"/>
          </ac:spMkLst>
        </pc:spChg>
        <pc:grpChg chg="add mod">
          <ac:chgData name="Aymar, Galen" userId="c6df0ae3-15d5-4af0-90f1-d1ae17400f52" providerId="ADAL" clId="{185A31D9-3A76-4E38-A817-A22BB2F9D0BB}" dt="2026-03-31T17:55:32.725" v="3326" actId="1076"/>
          <ac:grpSpMkLst>
            <pc:docMk/>
            <pc:sldMk cId="3668563374" sldId="443"/>
            <ac:grpSpMk id="35" creationId="{1F0058CB-6F06-EB22-1497-636AF46D1EB0}"/>
          </ac:grpSpMkLst>
        </pc:grpChg>
        <pc:picChg chg="add mod">
          <ac:chgData name="Aymar, Galen" userId="c6df0ae3-15d5-4af0-90f1-d1ae17400f52" providerId="ADAL" clId="{185A31D9-3A76-4E38-A817-A22BB2F9D0BB}" dt="2026-03-31T17:50:21.924" v="3103" actId="1076"/>
          <ac:picMkLst>
            <pc:docMk/>
            <pc:sldMk cId="3668563374" sldId="443"/>
            <ac:picMk id="8" creationId="{E2BB2119-2639-A20C-6B91-6DE93CB56AA4}"/>
          </ac:picMkLst>
        </pc:picChg>
        <pc:picChg chg="add mod modCrop">
          <ac:chgData name="Aymar, Galen" userId="c6df0ae3-15d5-4af0-90f1-d1ae17400f52" providerId="ADAL" clId="{185A31D9-3A76-4E38-A817-A22BB2F9D0BB}" dt="2026-03-31T17:55:39.474" v="3327" actId="1076"/>
          <ac:picMkLst>
            <pc:docMk/>
            <pc:sldMk cId="3668563374" sldId="443"/>
            <ac:picMk id="10" creationId="{3871413E-066C-D416-7B7D-29CF72B60A04}"/>
          </ac:picMkLst>
        </pc:picChg>
        <pc:picChg chg="add mod modCrop">
          <ac:chgData name="Aymar, Galen" userId="c6df0ae3-15d5-4af0-90f1-d1ae17400f52" providerId="ADAL" clId="{185A31D9-3A76-4E38-A817-A22BB2F9D0BB}" dt="2026-03-31T17:37:54.339" v="2884" actId="14100"/>
          <ac:picMkLst>
            <pc:docMk/>
            <pc:sldMk cId="3668563374" sldId="443"/>
            <ac:picMk id="12" creationId="{07391CFE-67AB-190E-2F58-312DC5374C7C}"/>
          </ac:picMkLst>
        </pc:picChg>
        <pc:cxnChg chg="add mod">
          <ac:chgData name="Aymar, Galen" userId="c6df0ae3-15d5-4af0-90f1-d1ae17400f52" providerId="ADAL" clId="{185A31D9-3A76-4E38-A817-A22BB2F9D0BB}" dt="2026-03-31T17:55:44.761" v="3329" actId="14100"/>
          <ac:cxnSpMkLst>
            <pc:docMk/>
            <pc:sldMk cId="3668563374" sldId="443"/>
            <ac:cxnSpMk id="16" creationId="{B7E8D274-B0D5-7088-CF1A-BBB6272A6E23}"/>
          </ac:cxnSpMkLst>
        </pc:cxnChg>
        <pc:cxnChg chg="add mod">
          <ac:chgData name="Aymar, Galen" userId="c6df0ae3-15d5-4af0-90f1-d1ae17400f52" providerId="ADAL" clId="{185A31D9-3A76-4E38-A817-A22BB2F9D0BB}" dt="2026-03-31T17:55:42.398" v="3328" actId="14100"/>
          <ac:cxnSpMkLst>
            <pc:docMk/>
            <pc:sldMk cId="3668563374" sldId="443"/>
            <ac:cxnSpMk id="17" creationId="{231D7D24-A536-321F-D5BA-EA61700856A7}"/>
          </ac:cxnSpMkLst>
        </pc:cxnChg>
        <pc:cxnChg chg="add mod">
          <ac:chgData name="Aymar, Galen" userId="c6df0ae3-15d5-4af0-90f1-d1ae17400f52" providerId="ADAL" clId="{185A31D9-3A76-4E38-A817-A22BB2F9D0BB}" dt="2026-03-31T17:55:47.107" v="3330" actId="14100"/>
          <ac:cxnSpMkLst>
            <pc:docMk/>
            <pc:sldMk cId="3668563374" sldId="443"/>
            <ac:cxnSpMk id="20" creationId="{8955CE70-F56D-37E5-E115-B154F8AD7C1B}"/>
          </ac:cxnSpMkLst>
        </pc:cxnChg>
        <pc:cxnChg chg="add mod">
          <ac:chgData name="Aymar, Galen" userId="c6df0ae3-15d5-4af0-90f1-d1ae17400f52" providerId="ADAL" clId="{185A31D9-3A76-4E38-A817-A22BB2F9D0BB}" dt="2026-03-31T17:46:09.211" v="3014" actId="693"/>
          <ac:cxnSpMkLst>
            <pc:docMk/>
            <pc:sldMk cId="3668563374" sldId="443"/>
            <ac:cxnSpMk id="24" creationId="{8F372FE9-7656-37ED-E687-E3B8E5A9C29D}"/>
          </ac:cxnSpMkLst>
        </pc:cxnChg>
        <pc:cxnChg chg="add mod">
          <ac:chgData name="Aymar, Galen" userId="c6df0ae3-15d5-4af0-90f1-d1ae17400f52" providerId="ADAL" clId="{185A31D9-3A76-4E38-A817-A22BB2F9D0BB}" dt="2026-03-31T17:48:52.709" v="3052" actId="208"/>
          <ac:cxnSpMkLst>
            <pc:docMk/>
            <pc:sldMk cId="3668563374" sldId="443"/>
            <ac:cxnSpMk id="26" creationId="{1DAB6540-14FE-CF08-FC97-B732BF288B24}"/>
          </ac:cxnSpMkLst>
        </pc:cxnChg>
        <pc:cxnChg chg="add mod">
          <ac:chgData name="Aymar, Galen" userId="c6df0ae3-15d5-4af0-90f1-d1ae17400f52" providerId="ADAL" clId="{185A31D9-3A76-4E38-A817-A22BB2F9D0BB}" dt="2026-03-31T17:48:52.709" v="3052" actId="208"/>
          <ac:cxnSpMkLst>
            <pc:docMk/>
            <pc:sldMk cId="3668563374" sldId="443"/>
            <ac:cxnSpMk id="28" creationId="{72D2BB7D-4EE8-97ED-8602-7E918A80C00D}"/>
          </ac:cxnSpMkLst>
        </pc:cxnChg>
      </pc:sldChg>
      <pc:sldChg chg="addSp delSp modSp add mod">
        <pc:chgData name="Aymar, Galen" userId="c6df0ae3-15d5-4af0-90f1-d1ae17400f52" providerId="ADAL" clId="{185A31D9-3A76-4E38-A817-A22BB2F9D0BB}" dt="2026-03-31T17:52:39.577" v="3115" actId="1076"/>
        <pc:sldMkLst>
          <pc:docMk/>
          <pc:sldMk cId="2035684143" sldId="444"/>
        </pc:sldMkLst>
        <pc:spChg chg="mod">
          <ac:chgData name="Aymar, Galen" userId="c6df0ae3-15d5-4af0-90f1-d1ae17400f52" providerId="ADAL" clId="{185A31D9-3A76-4E38-A817-A22BB2F9D0BB}" dt="2026-03-31T15:34:47.088" v="532" actId="20577"/>
          <ac:spMkLst>
            <pc:docMk/>
            <pc:sldMk cId="2035684143" sldId="444"/>
            <ac:spMk id="3" creationId="{2E88E3E4-9386-D986-AF31-D9579D037B84}"/>
          </ac:spMkLst>
        </pc:spChg>
        <pc:picChg chg="add mod">
          <ac:chgData name="Aymar, Galen" userId="c6df0ae3-15d5-4af0-90f1-d1ae17400f52" providerId="ADAL" clId="{185A31D9-3A76-4E38-A817-A22BB2F9D0BB}" dt="2026-03-31T17:52:39.577" v="3115" actId="1076"/>
          <ac:picMkLst>
            <pc:docMk/>
            <pc:sldMk cId="2035684143" sldId="444"/>
            <ac:picMk id="9" creationId="{1A162229-1BD5-4559-061E-0C65050C09A8}"/>
          </ac:picMkLst>
        </pc:picChg>
        <pc:picChg chg="add mod">
          <ac:chgData name="Aymar, Galen" userId="c6df0ae3-15d5-4af0-90f1-d1ae17400f52" providerId="ADAL" clId="{185A31D9-3A76-4E38-A817-A22BB2F9D0BB}" dt="2026-03-31T17:52:37.600" v="3114" actId="1076"/>
          <ac:picMkLst>
            <pc:docMk/>
            <pc:sldMk cId="2035684143" sldId="444"/>
            <ac:picMk id="11" creationId="{63D840D1-AF23-DD09-B8E2-FBECD4A18501}"/>
          </ac:picMkLst>
        </pc:picChg>
      </pc:sldChg>
      <pc:sldChg chg="add">
        <pc:chgData name="Aymar, Galen" userId="c6df0ae3-15d5-4af0-90f1-d1ae17400f52" providerId="ADAL" clId="{185A31D9-3A76-4E38-A817-A22BB2F9D0BB}" dt="2026-03-31T15:35:00.089" v="533"/>
        <pc:sldMkLst>
          <pc:docMk/>
          <pc:sldMk cId="2966691401" sldId="446"/>
        </pc:sldMkLst>
      </pc:sldChg>
      <pc:sldChg chg="add">
        <pc:chgData name="Aymar, Galen" userId="c6df0ae3-15d5-4af0-90f1-d1ae17400f52" providerId="ADAL" clId="{185A31D9-3A76-4E38-A817-A22BB2F9D0BB}" dt="2026-03-31T16:33:04.123" v="1156"/>
        <pc:sldMkLst>
          <pc:docMk/>
          <pc:sldMk cId="963551768" sldId="447"/>
        </pc:sldMkLst>
      </pc:sldChg>
      <pc:sldChg chg="add">
        <pc:chgData name="Aymar, Galen" userId="c6df0ae3-15d5-4af0-90f1-d1ae17400f52" providerId="ADAL" clId="{185A31D9-3A76-4E38-A817-A22BB2F9D0BB}" dt="2026-03-31T16:33:04.123" v="1156"/>
        <pc:sldMkLst>
          <pc:docMk/>
          <pc:sldMk cId="1042719486" sldId="448"/>
        </pc:sldMkLst>
      </pc:sldChg>
      <pc:sldChg chg="addSp delSp modSp add mod">
        <pc:chgData name="Aymar, Galen" userId="c6df0ae3-15d5-4af0-90f1-d1ae17400f52" providerId="ADAL" clId="{185A31D9-3A76-4E38-A817-A22BB2F9D0BB}" dt="2026-03-31T18:08:53.865" v="4079" actId="207"/>
        <pc:sldMkLst>
          <pc:docMk/>
          <pc:sldMk cId="3523910927" sldId="449"/>
        </pc:sldMkLst>
        <pc:spChg chg="mod">
          <ac:chgData name="Aymar, Galen" userId="c6df0ae3-15d5-4af0-90f1-d1ae17400f52" providerId="ADAL" clId="{185A31D9-3A76-4E38-A817-A22BB2F9D0BB}" dt="2026-03-31T16:35:07.362" v="1346" actId="20577"/>
          <ac:spMkLst>
            <pc:docMk/>
            <pc:sldMk cId="3523910927" sldId="449"/>
            <ac:spMk id="4" creationId="{2956F91D-DB4C-8E3E-6B73-EBADEB7B7B3D}"/>
          </ac:spMkLst>
        </pc:spChg>
        <pc:spChg chg="mod">
          <ac:chgData name="Aymar, Galen" userId="c6df0ae3-15d5-4af0-90f1-d1ae17400f52" providerId="ADAL" clId="{185A31D9-3A76-4E38-A817-A22BB2F9D0BB}" dt="2026-03-31T16:36:00.551" v="1356" actId="1076"/>
          <ac:spMkLst>
            <pc:docMk/>
            <pc:sldMk cId="3523910927" sldId="449"/>
            <ac:spMk id="6" creationId="{B937CD95-1EB2-94C8-5B47-CB5E249EA306}"/>
          </ac:spMkLst>
        </pc:spChg>
        <pc:spChg chg="mod topLvl">
          <ac:chgData name="Aymar, Galen" userId="c6df0ae3-15d5-4af0-90f1-d1ae17400f52" providerId="ADAL" clId="{185A31D9-3A76-4E38-A817-A22BB2F9D0BB}" dt="2026-03-31T16:35:27.488" v="1352" actId="338"/>
          <ac:spMkLst>
            <pc:docMk/>
            <pc:sldMk cId="3523910927" sldId="449"/>
            <ac:spMk id="7" creationId="{CA235A51-3D43-E792-0CC0-E389D0E548B1}"/>
          </ac:spMkLst>
        </pc:spChg>
        <pc:spChg chg="mod topLvl">
          <ac:chgData name="Aymar, Galen" userId="c6df0ae3-15d5-4af0-90f1-d1ae17400f52" providerId="ADAL" clId="{185A31D9-3A76-4E38-A817-A22BB2F9D0BB}" dt="2026-03-31T16:35:20.484" v="1351" actId="165"/>
          <ac:spMkLst>
            <pc:docMk/>
            <pc:sldMk cId="3523910927" sldId="449"/>
            <ac:spMk id="8" creationId="{4AA39C61-D170-1D41-9F7B-F63E87E6C98A}"/>
          </ac:spMkLst>
        </pc:spChg>
        <pc:spChg chg="mod topLvl">
          <ac:chgData name="Aymar, Galen" userId="c6df0ae3-15d5-4af0-90f1-d1ae17400f52" providerId="ADAL" clId="{185A31D9-3A76-4E38-A817-A22BB2F9D0BB}" dt="2026-03-31T16:35:27.488" v="1352" actId="338"/>
          <ac:spMkLst>
            <pc:docMk/>
            <pc:sldMk cId="3523910927" sldId="449"/>
            <ac:spMk id="11" creationId="{17122D4A-6558-BA14-801E-1F73C6CD99B5}"/>
          </ac:spMkLst>
        </pc:spChg>
        <pc:spChg chg="mod topLvl">
          <ac:chgData name="Aymar, Galen" userId="c6df0ae3-15d5-4af0-90f1-d1ae17400f52" providerId="ADAL" clId="{185A31D9-3A76-4E38-A817-A22BB2F9D0BB}" dt="2026-03-31T16:35:27.488" v="1352" actId="338"/>
          <ac:spMkLst>
            <pc:docMk/>
            <pc:sldMk cId="3523910927" sldId="449"/>
            <ac:spMk id="12" creationId="{D4EEE421-1BE7-B4BA-A364-69D45A4FD01A}"/>
          </ac:spMkLst>
        </pc:spChg>
        <pc:spChg chg="mod topLvl">
          <ac:chgData name="Aymar, Galen" userId="c6df0ae3-15d5-4af0-90f1-d1ae17400f52" providerId="ADAL" clId="{185A31D9-3A76-4E38-A817-A22BB2F9D0BB}" dt="2026-03-31T16:35:27.488" v="1352" actId="338"/>
          <ac:spMkLst>
            <pc:docMk/>
            <pc:sldMk cId="3523910927" sldId="449"/>
            <ac:spMk id="14" creationId="{1960F5AA-8D8A-3B44-DD83-CAFBEDF3A3D9}"/>
          </ac:spMkLst>
        </pc:spChg>
        <pc:spChg chg="mod topLvl">
          <ac:chgData name="Aymar, Galen" userId="c6df0ae3-15d5-4af0-90f1-d1ae17400f52" providerId="ADAL" clId="{185A31D9-3A76-4E38-A817-A22BB2F9D0BB}" dt="2026-03-31T16:35:27.488" v="1352" actId="338"/>
          <ac:spMkLst>
            <pc:docMk/>
            <pc:sldMk cId="3523910927" sldId="449"/>
            <ac:spMk id="15" creationId="{C5C3FDD3-5CD2-0E38-65FE-D261EA9D9889}"/>
          </ac:spMkLst>
        </pc:spChg>
        <pc:spChg chg="mod">
          <ac:chgData name="Aymar, Galen" userId="c6df0ae3-15d5-4af0-90f1-d1ae17400f52" providerId="ADAL" clId="{185A31D9-3A76-4E38-A817-A22BB2F9D0BB}" dt="2026-03-31T16:35:27.488" v="1352" actId="338"/>
          <ac:spMkLst>
            <pc:docMk/>
            <pc:sldMk cId="3523910927" sldId="449"/>
            <ac:spMk id="17" creationId="{DB29A751-CBA1-859A-68C1-9440D023666E}"/>
          </ac:spMkLst>
        </pc:spChg>
        <pc:spChg chg="mod topLvl">
          <ac:chgData name="Aymar, Galen" userId="c6df0ae3-15d5-4af0-90f1-d1ae17400f52" providerId="ADAL" clId="{185A31D9-3A76-4E38-A817-A22BB2F9D0BB}" dt="2026-03-31T16:35:27.488" v="1352" actId="338"/>
          <ac:spMkLst>
            <pc:docMk/>
            <pc:sldMk cId="3523910927" sldId="449"/>
            <ac:spMk id="18" creationId="{A1FBCE9B-59E6-283C-5917-30C58346C7B8}"/>
          </ac:spMkLst>
        </pc:spChg>
        <pc:spChg chg="mod topLvl">
          <ac:chgData name="Aymar, Galen" userId="c6df0ae3-15d5-4af0-90f1-d1ae17400f52" providerId="ADAL" clId="{185A31D9-3A76-4E38-A817-A22BB2F9D0BB}" dt="2026-03-31T16:35:27.488" v="1352" actId="338"/>
          <ac:spMkLst>
            <pc:docMk/>
            <pc:sldMk cId="3523910927" sldId="449"/>
            <ac:spMk id="20" creationId="{3ED5CCE7-7D27-5D03-D189-E5E6B66FBE27}"/>
          </ac:spMkLst>
        </pc:spChg>
        <pc:spChg chg="mod topLvl">
          <ac:chgData name="Aymar, Galen" userId="c6df0ae3-15d5-4af0-90f1-d1ae17400f52" providerId="ADAL" clId="{185A31D9-3A76-4E38-A817-A22BB2F9D0BB}" dt="2026-03-31T16:35:27.488" v="1352" actId="338"/>
          <ac:spMkLst>
            <pc:docMk/>
            <pc:sldMk cId="3523910927" sldId="449"/>
            <ac:spMk id="21" creationId="{0619E4FC-472B-2596-1416-9D5283112F75}"/>
          </ac:spMkLst>
        </pc:spChg>
        <pc:spChg chg="mod topLvl">
          <ac:chgData name="Aymar, Galen" userId="c6df0ae3-15d5-4af0-90f1-d1ae17400f52" providerId="ADAL" clId="{185A31D9-3A76-4E38-A817-A22BB2F9D0BB}" dt="2026-03-31T16:35:27.488" v="1352" actId="338"/>
          <ac:spMkLst>
            <pc:docMk/>
            <pc:sldMk cId="3523910927" sldId="449"/>
            <ac:spMk id="24" creationId="{A9AB0399-8713-819B-B2AC-B3C0FD882839}"/>
          </ac:spMkLst>
        </pc:spChg>
        <pc:spChg chg="mod">
          <ac:chgData name="Aymar, Galen" userId="c6df0ae3-15d5-4af0-90f1-d1ae17400f52" providerId="ADAL" clId="{185A31D9-3A76-4E38-A817-A22BB2F9D0BB}" dt="2026-03-31T18:08:53.865" v="4079" actId="207"/>
          <ac:spMkLst>
            <pc:docMk/>
            <pc:sldMk cId="3523910927" sldId="449"/>
            <ac:spMk id="41" creationId="{815D50F9-BF0A-7F11-F3A8-08C398360BEE}"/>
          </ac:spMkLst>
        </pc:spChg>
        <pc:grpChg chg="mod">
          <ac:chgData name="Aymar, Galen" userId="c6df0ae3-15d5-4af0-90f1-d1ae17400f52" providerId="ADAL" clId="{185A31D9-3A76-4E38-A817-A22BB2F9D0BB}" dt="2026-03-31T16:36:07.840" v="1364" actId="1037"/>
          <ac:grpSpMkLst>
            <pc:docMk/>
            <pc:sldMk cId="3523910927" sldId="449"/>
            <ac:grpSpMk id="2" creationId="{3B3FCFE5-2D2F-5700-CECA-1765821227F5}"/>
          </ac:grpSpMkLst>
        </pc:grpChg>
        <pc:grpChg chg="mod">
          <ac:chgData name="Aymar, Galen" userId="c6df0ae3-15d5-4af0-90f1-d1ae17400f52" providerId="ADAL" clId="{185A31D9-3A76-4E38-A817-A22BB2F9D0BB}" dt="2026-03-31T16:36:21.402" v="1369" actId="1076"/>
          <ac:grpSpMkLst>
            <pc:docMk/>
            <pc:sldMk cId="3523910927" sldId="449"/>
            <ac:grpSpMk id="5" creationId="{FB03D72C-2C32-52EF-CC24-68A2DC6FD57F}"/>
          </ac:grpSpMkLst>
        </pc:grpChg>
        <pc:grpChg chg="mod">
          <ac:chgData name="Aymar, Galen" userId="c6df0ae3-15d5-4af0-90f1-d1ae17400f52" providerId="ADAL" clId="{185A31D9-3A76-4E38-A817-A22BB2F9D0BB}" dt="2026-03-31T16:36:00.551" v="1356" actId="1076"/>
          <ac:grpSpMkLst>
            <pc:docMk/>
            <pc:sldMk cId="3523910927" sldId="449"/>
            <ac:grpSpMk id="22" creationId="{DFAA1848-0915-EE0F-0F67-FD880E1ADC5B}"/>
          </ac:grpSpMkLst>
        </pc:grpChg>
        <pc:grpChg chg="mod">
          <ac:chgData name="Aymar, Galen" userId="c6df0ae3-15d5-4af0-90f1-d1ae17400f52" providerId="ADAL" clId="{185A31D9-3A76-4E38-A817-A22BB2F9D0BB}" dt="2026-03-31T16:36:00.551" v="1356" actId="1076"/>
          <ac:grpSpMkLst>
            <pc:docMk/>
            <pc:sldMk cId="3523910927" sldId="449"/>
            <ac:grpSpMk id="23" creationId="{D8C70EC7-24F8-5595-72CF-4875DD1608D8}"/>
          </ac:grpSpMkLst>
        </pc:grpChg>
        <pc:grpChg chg="mod">
          <ac:chgData name="Aymar, Galen" userId="c6df0ae3-15d5-4af0-90f1-d1ae17400f52" providerId="ADAL" clId="{185A31D9-3A76-4E38-A817-A22BB2F9D0BB}" dt="2026-03-31T16:36:00.551" v="1356" actId="1076"/>
          <ac:grpSpMkLst>
            <pc:docMk/>
            <pc:sldMk cId="3523910927" sldId="449"/>
            <ac:grpSpMk id="25" creationId="{906CE933-0688-CCFF-10DC-C534E3F536B0}"/>
          </ac:grpSpMkLst>
        </pc:grpChg>
        <pc:grpChg chg="mod">
          <ac:chgData name="Aymar, Galen" userId="c6df0ae3-15d5-4af0-90f1-d1ae17400f52" providerId="ADAL" clId="{185A31D9-3A76-4E38-A817-A22BB2F9D0BB}" dt="2026-03-31T16:36:32.360" v="1371" actId="1076"/>
          <ac:grpSpMkLst>
            <pc:docMk/>
            <pc:sldMk cId="3523910927" sldId="449"/>
            <ac:grpSpMk id="27" creationId="{90B2E37F-CC48-D2C4-539D-BE5B79991005}"/>
          </ac:grpSpMkLst>
        </pc:grpChg>
        <pc:grpChg chg="mod">
          <ac:chgData name="Aymar, Galen" userId="c6df0ae3-15d5-4af0-90f1-d1ae17400f52" providerId="ADAL" clId="{185A31D9-3A76-4E38-A817-A22BB2F9D0BB}" dt="2026-03-31T16:36:32.360" v="1371" actId="1076"/>
          <ac:grpSpMkLst>
            <pc:docMk/>
            <pc:sldMk cId="3523910927" sldId="449"/>
            <ac:grpSpMk id="29" creationId="{E888DABA-9038-287D-96EB-8179ECE4EB87}"/>
          </ac:grpSpMkLst>
        </pc:grpChg>
        <pc:picChg chg="add del mod">
          <ac:chgData name="Aymar, Galen" userId="c6df0ae3-15d5-4af0-90f1-d1ae17400f52" providerId="ADAL" clId="{185A31D9-3A76-4E38-A817-A22BB2F9D0BB}" dt="2026-03-31T16:36:14.754" v="1368" actId="1076"/>
          <ac:picMkLst>
            <pc:docMk/>
            <pc:sldMk cId="3523910927" sldId="449"/>
            <ac:picMk id="37" creationId="{0913AF54-835F-E071-70E6-4E3C06689EA1}"/>
          </ac:picMkLst>
        </pc:picChg>
        <pc:cxnChg chg="mod">
          <ac:chgData name="Aymar, Galen" userId="c6df0ae3-15d5-4af0-90f1-d1ae17400f52" providerId="ADAL" clId="{185A31D9-3A76-4E38-A817-A22BB2F9D0BB}" dt="2026-03-31T18:04:22.337" v="3965" actId="208"/>
          <ac:cxnSpMkLst>
            <pc:docMk/>
            <pc:sldMk cId="3523910927" sldId="449"/>
            <ac:cxnSpMk id="32" creationId="{DEFE6EB9-9705-D9D5-529B-BADA6ECD89F1}"/>
          </ac:cxnSpMkLst>
        </pc:cxnChg>
        <pc:cxnChg chg="mod">
          <ac:chgData name="Aymar, Galen" userId="c6df0ae3-15d5-4af0-90f1-d1ae17400f52" providerId="ADAL" clId="{185A31D9-3A76-4E38-A817-A22BB2F9D0BB}" dt="2026-03-31T18:04:22.337" v="3965" actId="208"/>
          <ac:cxnSpMkLst>
            <pc:docMk/>
            <pc:sldMk cId="3523910927" sldId="449"/>
            <ac:cxnSpMk id="43" creationId="{D10102E1-671C-562A-4284-221EB7C075BF}"/>
          </ac:cxnSpMkLst>
        </pc:cxnChg>
      </pc:sldChg>
      <pc:sldChg chg="addSp delSp modSp add mod">
        <pc:chgData name="Aymar, Galen" userId="c6df0ae3-15d5-4af0-90f1-d1ae17400f52" providerId="ADAL" clId="{185A31D9-3A76-4E38-A817-A22BB2F9D0BB}" dt="2026-03-31T16:39:31.153" v="1770" actId="14100"/>
        <pc:sldMkLst>
          <pc:docMk/>
          <pc:sldMk cId="1526239458" sldId="450"/>
        </pc:sldMkLst>
        <pc:spChg chg="add mod">
          <ac:chgData name="Aymar, Galen" userId="c6df0ae3-15d5-4af0-90f1-d1ae17400f52" providerId="ADAL" clId="{185A31D9-3A76-4E38-A817-A22BB2F9D0BB}" dt="2026-03-31T16:39:31.153" v="1770" actId="14100"/>
          <ac:spMkLst>
            <pc:docMk/>
            <pc:sldMk cId="1526239458" sldId="450"/>
            <ac:spMk id="10" creationId="{2E3B85E4-D2DF-AC4C-9D39-5A5AD01D5D86}"/>
          </ac:spMkLst>
        </pc:spChg>
        <pc:spChg chg="add mod">
          <ac:chgData name="Aymar, Galen" userId="c6df0ae3-15d5-4af0-90f1-d1ae17400f52" providerId="ADAL" clId="{185A31D9-3A76-4E38-A817-A22BB2F9D0BB}" dt="2026-03-31T16:38:07.537" v="1418" actId="20577"/>
          <ac:spMkLst>
            <pc:docMk/>
            <pc:sldMk cId="1526239458" sldId="450"/>
            <ac:spMk id="13" creationId="{DCE6A9EA-1815-7063-DA95-27017DE3B0C9}"/>
          </ac:spMkLst>
        </pc:spChg>
      </pc:sldChg>
      <pc:sldChg chg="add">
        <pc:chgData name="Aymar, Galen" userId="c6df0ae3-15d5-4af0-90f1-d1ae17400f52" providerId="ADAL" clId="{185A31D9-3A76-4E38-A817-A22BB2F9D0BB}" dt="2026-03-31T17:20:02.995" v="2584"/>
        <pc:sldMkLst>
          <pc:docMk/>
          <pc:sldMk cId="1020510489" sldId="451"/>
        </pc:sldMkLst>
      </pc:sldChg>
      <pc:sldChg chg="add">
        <pc:chgData name="Aymar, Galen" userId="c6df0ae3-15d5-4af0-90f1-d1ae17400f52" providerId="ADAL" clId="{185A31D9-3A76-4E38-A817-A22BB2F9D0BB}" dt="2026-03-31T17:20:02.995" v="2584"/>
        <pc:sldMkLst>
          <pc:docMk/>
          <pc:sldMk cId="4158335500" sldId="452"/>
        </pc:sldMkLst>
      </pc:sldChg>
      <pc:sldChg chg="add">
        <pc:chgData name="Aymar, Galen" userId="c6df0ae3-15d5-4af0-90f1-d1ae17400f52" providerId="ADAL" clId="{185A31D9-3A76-4E38-A817-A22BB2F9D0BB}" dt="2026-03-31T17:20:02.995" v="2584"/>
        <pc:sldMkLst>
          <pc:docMk/>
          <pc:sldMk cId="5777533" sldId="453"/>
        </pc:sldMkLst>
      </pc:sldChg>
      <pc:sldChg chg="add">
        <pc:chgData name="Aymar, Galen" userId="c6df0ae3-15d5-4af0-90f1-d1ae17400f52" providerId="ADAL" clId="{185A31D9-3A76-4E38-A817-A22BB2F9D0BB}" dt="2026-03-31T17:20:38.420" v="2585"/>
        <pc:sldMkLst>
          <pc:docMk/>
          <pc:sldMk cId="4229962251" sldId="455"/>
        </pc:sldMkLst>
      </pc:sldChg>
      <pc:sldChg chg="add">
        <pc:chgData name="Aymar, Galen" userId="c6df0ae3-15d5-4af0-90f1-d1ae17400f52" providerId="ADAL" clId="{185A31D9-3A76-4E38-A817-A22BB2F9D0BB}" dt="2026-03-31T17:20:38.420" v="2585"/>
        <pc:sldMkLst>
          <pc:docMk/>
          <pc:sldMk cId="1887693632" sldId="456"/>
        </pc:sldMkLst>
      </pc:sldChg>
      <pc:sldChg chg="add">
        <pc:chgData name="Aymar, Galen" userId="c6df0ae3-15d5-4af0-90f1-d1ae17400f52" providerId="ADAL" clId="{185A31D9-3A76-4E38-A817-A22BB2F9D0BB}" dt="2026-03-31T17:20:38.420" v="2585"/>
        <pc:sldMkLst>
          <pc:docMk/>
          <pc:sldMk cId="803985762" sldId="457"/>
        </pc:sldMkLst>
      </pc:sldChg>
      <pc:sldChg chg="add">
        <pc:chgData name="Aymar, Galen" userId="c6df0ae3-15d5-4af0-90f1-d1ae17400f52" providerId="ADAL" clId="{185A31D9-3A76-4E38-A817-A22BB2F9D0BB}" dt="2026-03-31T17:20:38.420" v="2585"/>
        <pc:sldMkLst>
          <pc:docMk/>
          <pc:sldMk cId="2924832898" sldId="458"/>
        </pc:sldMkLst>
      </pc:sldChg>
      <pc:sldChg chg="add">
        <pc:chgData name="Aymar, Galen" userId="c6df0ae3-15d5-4af0-90f1-d1ae17400f52" providerId="ADAL" clId="{185A31D9-3A76-4E38-A817-A22BB2F9D0BB}" dt="2026-03-31T17:20:38.420" v="2585"/>
        <pc:sldMkLst>
          <pc:docMk/>
          <pc:sldMk cId="4252302874" sldId="459"/>
        </pc:sldMkLst>
      </pc:sldChg>
      <pc:sldChg chg="add">
        <pc:chgData name="Aymar, Galen" userId="c6df0ae3-15d5-4af0-90f1-d1ae17400f52" providerId="ADAL" clId="{185A31D9-3A76-4E38-A817-A22BB2F9D0BB}" dt="2026-03-31T17:20:38.420" v="2585"/>
        <pc:sldMkLst>
          <pc:docMk/>
          <pc:sldMk cId="1290048358" sldId="460"/>
        </pc:sldMkLst>
      </pc:sldChg>
    </pc:docChg>
  </pc:docChgLst>
  <pc:docChgLst>
    <pc:chgData name="Haase, Andrew" userId="S::aah@slac.stanford.edu::cf7efe2b-1faf-4041-a0c7-461f9b6151ec" providerId="AD" clId="Web-{9F42FA48-D9C6-5FAD-A691-A5DD716195AA}"/>
    <pc:docChg chg="modSld">
      <pc:chgData name="Haase, Andrew" userId="S::aah@slac.stanford.edu::cf7efe2b-1faf-4041-a0c7-461f9b6151ec" providerId="AD" clId="Web-{9F42FA48-D9C6-5FAD-A691-A5DD716195AA}" dt="2026-04-20T18:20:34.929" v="2" actId="20577"/>
      <pc:docMkLst>
        <pc:docMk/>
      </pc:docMkLst>
      <pc:sldChg chg="modSp">
        <pc:chgData name="Haase, Andrew" userId="S::aah@slac.stanford.edu::cf7efe2b-1faf-4041-a0c7-461f9b6151ec" providerId="AD" clId="Web-{9F42FA48-D9C6-5FAD-A691-A5DD716195AA}" dt="2026-04-20T18:20:34.929" v="2" actId="20577"/>
        <pc:sldMkLst>
          <pc:docMk/>
          <pc:sldMk cId="2179253520" sldId="431"/>
        </pc:sldMkLst>
        <pc:spChg chg="mod">
          <ac:chgData name="Haase, Andrew" userId="S::aah@slac.stanford.edu::cf7efe2b-1faf-4041-a0c7-461f9b6151ec" providerId="AD" clId="Web-{9F42FA48-D9C6-5FAD-A691-A5DD716195AA}" dt="2026-04-20T18:20:34.929" v="2" actId="20577"/>
          <ac:spMkLst>
            <pc:docMk/>
            <pc:sldMk cId="2179253520" sldId="431"/>
            <ac:spMk id="4" creationId="{B367CB65-8C53-8E5E-37CD-8FCBE11478C0}"/>
          </ac:spMkLst>
        </pc:spChg>
      </pc:sldChg>
    </pc:docChg>
  </pc:docChgLst>
  <pc:docChgLst>
    <pc:chgData name="Aymar, Galen" userId="c6df0ae3-15d5-4af0-90f1-d1ae17400f52" providerId="ADAL" clId="{C560B63C-21D5-4C3E-B139-B9101683D598}"/>
    <pc:docChg chg="custSel delSld modSld sldOrd">
      <pc:chgData name="Aymar, Galen" userId="c6df0ae3-15d5-4af0-90f1-d1ae17400f52" providerId="ADAL" clId="{C560B63C-21D5-4C3E-B139-B9101683D598}" dt="2026-04-20T20:49:57.676" v="1450" actId="20577"/>
      <pc:docMkLst>
        <pc:docMk/>
      </pc:docMkLst>
      <pc:sldChg chg="modSp">
        <pc:chgData name="Aymar, Galen" userId="c6df0ae3-15d5-4af0-90f1-d1ae17400f52" providerId="ADAL" clId="{C560B63C-21D5-4C3E-B139-B9101683D598}" dt="2026-04-19T04:05:54.839" v="4" actId="20578"/>
        <pc:sldMkLst>
          <pc:docMk/>
          <pc:sldMk cId="2192745904" sldId="367"/>
        </pc:sldMkLst>
        <pc:spChg chg="mod">
          <ac:chgData name="Aymar, Galen" userId="c6df0ae3-15d5-4af0-90f1-d1ae17400f52" providerId="ADAL" clId="{C560B63C-21D5-4C3E-B139-B9101683D598}" dt="2026-04-19T04:05:54.839" v="4" actId="20578"/>
          <ac:spMkLst>
            <pc:docMk/>
            <pc:sldMk cId="2192745904" sldId="367"/>
            <ac:spMk id="7" creationId="{EAF4B270-CEAD-1123-2A62-46686ED581FC}"/>
          </ac:spMkLst>
        </pc:spChg>
      </pc:sldChg>
      <pc:sldChg chg="modSp mod">
        <pc:chgData name="Aymar, Galen" userId="c6df0ae3-15d5-4af0-90f1-d1ae17400f52" providerId="ADAL" clId="{C560B63C-21D5-4C3E-B139-B9101683D598}" dt="2026-04-19T22:35:07.526" v="1258" actId="20577"/>
        <pc:sldMkLst>
          <pc:docMk/>
          <pc:sldMk cId="640132365" sldId="368"/>
        </pc:sldMkLst>
        <pc:spChg chg="mod">
          <ac:chgData name="Aymar, Galen" userId="c6df0ae3-15d5-4af0-90f1-d1ae17400f52" providerId="ADAL" clId="{C560B63C-21D5-4C3E-B139-B9101683D598}" dt="2026-04-19T22:35:07.526" v="1258" actId="20577"/>
          <ac:spMkLst>
            <pc:docMk/>
            <pc:sldMk cId="640132365" sldId="368"/>
            <ac:spMk id="7" creationId="{2B4FCB72-10B4-9A4B-708F-84D0F7174C0B}"/>
          </ac:spMkLst>
        </pc:spChg>
      </pc:sldChg>
      <pc:sldChg chg="delSp mod">
        <pc:chgData name="Aymar, Galen" userId="c6df0ae3-15d5-4af0-90f1-d1ae17400f52" providerId="ADAL" clId="{C560B63C-21D5-4C3E-B139-B9101683D598}" dt="2026-04-19T04:06:31.038" v="5" actId="478"/>
        <pc:sldMkLst>
          <pc:docMk/>
          <pc:sldMk cId="3110271492" sldId="373"/>
        </pc:sldMkLst>
        <pc:spChg chg="del">
          <ac:chgData name="Aymar, Galen" userId="c6df0ae3-15d5-4af0-90f1-d1ae17400f52" providerId="ADAL" clId="{C560B63C-21D5-4C3E-B139-B9101683D598}" dt="2026-04-19T04:06:31.038" v="5" actId="478"/>
          <ac:spMkLst>
            <pc:docMk/>
            <pc:sldMk cId="3110271492" sldId="373"/>
            <ac:spMk id="2" creationId="{C22F883C-A825-AF6B-6961-43D2B4965C88}"/>
          </ac:spMkLst>
        </pc:spChg>
      </pc:sldChg>
      <pc:sldChg chg="del">
        <pc:chgData name="Aymar, Galen" userId="c6df0ae3-15d5-4af0-90f1-d1ae17400f52" providerId="ADAL" clId="{C560B63C-21D5-4C3E-B139-B9101683D598}" dt="2026-04-19T22:35:24.356" v="1259" actId="2696"/>
        <pc:sldMkLst>
          <pc:docMk/>
          <pc:sldMk cId="1529345388" sldId="377"/>
        </pc:sldMkLst>
      </pc:sldChg>
      <pc:sldChg chg="delSp modSp mod ord">
        <pc:chgData name="Aymar, Galen" userId="c6df0ae3-15d5-4af0-90f1-d1ae17400f52" providerId="ADAL" clId="{C560B63C-21D5-4C3E-B139-B9101683D598}" dt="2026-04-20T20:48:17.359" v="1432" actId="20577"/>
        <pc:sldMkLst>
          <pc:docMk/>
          <pc:sldMk cId="2179253520" sldId="431"/>
        </pc:sldMkLst>
        <pc:spChg chg="del">
          <ac:chgData name="Aymar, Galen" userId="c6df0ae3-15d5-4af0-90f1-d1ae17400f52" providerId="ADAL" clId="{C560B63C-21D5-4C3E-B139-B9101683D598}" dt="2026-04-19T04:55:12.678" v="350" actId="478"/>
          <ac:spMkLst>
            <pc:docMk/>
            <pc:sldMk cId="2179253520" sldId="431"/>
            <ac:spMk id="2" creationId="{0F83F2CA-AC46-2EB6-A1B8-FBB8F2D7898B}"/>
          </ac:spMkLst>
        </pc:spChg>
        <pc:spChg chg="mod">
          <ac:chgData name="Aymar, Galen" userId="c6df0ae3-15d5-4af0-90f1-d1ae17400f52" providerId="ADAL" clId="{C560B63C-21D5-4C3E-B139-B9101683D598}" dt="2026-04-19T05:08:27.571" v="878" actId="20577"/>
          <ac:spMkLst>
            <pc:docMk/>
            <pc:sldMk cId="2179253520" sldId="431"/>
            <ac:spMk id="3" creationId="{6D6EC2F4-3D7A-3E3B-89E3-E99B6F438248}"/>
          </ac:spMkLst>
        </pc:spChg>
        <pc:spChg chg="mod">
          <ac:chgData name="Aymar, Galen" userId="c6df0ae3-15d5-4af0-90f1-d1ae17400f52" providerId="ADAL" clId="{C560B63C-21D5-4C3E-B139-B9101683D598}" dt="2026-04-20T20:48:17.359" v="1432" actId="20577"/>
          <ac:spMkLst>
            <pc:docMk/>
            <pc:sldMk cId="2179253520" sldId="431"/>
            <ac:spMk id="4" creationId="{B367CB65-8C53-8E5E-37CD-8FCBE11478C0}"/>
          </ac:spMkLst>
        </pc:spChg>
      </pc:sldChg>
      <pc:sldChg chg="addSp delSp modSp mod ord">
        <pc:chgData name="Aymar, Galen" userId="c6df0ae3-15d5-4af0-90f1-d1ae17400f52" providerId="ADAL" clId="{C560B63C-21D5-4C3E-B139-B9101683D598}" dt="2026-04-19T05:12:00.013" v="1212" actId="14100"/>
        <pc:sldMkLst>
          <pc:docMk/>
          <pc:sldMk cId="4079112508" sldId="432"/>
        </pc:sldMkLst>
        <pc:spChg chg="del">
          <ac:chgData name="Aymar, Galen" userId="c6df0ae3-15d5-4af0-90f1-d1ae17400f52" providerId="ADAL" clId="{C560B63C-21D5-4C3E-B139-B9101683D598}" dt="2026-04-19T04:34:37.628" v="46" actId="478"/>
          <ac:spMkLst>
            <pc:docMk/>
            <pc:sldMk cId="4079112508" sldId="432"/>
            <ac:spMk id="2" creationId="{7A52EA93-0655-9D85-7A83-74DCD7539F5B}"/>
          </ac:spMkLst>
        </pc:spChg>
        <pc:spChg chg="mod">
          <ac:chgData name="Aymar, Galen" userId="c6df0ae3-15d5-4af0-90f1-d1ae17400f52" providerId="ADAL" clId="{C560B63C-21D5-4C3E-B139-B9101683D598}" dt="2026-04-19T04:53:24.438" v="342" actId="20577"/>
          <ac:spMkLst>
            <pc:docMk/>
            <pc:sldMk cId="4079112508" sldId="432"/>
            <ac:spMk id="4" creationId="{0A5288B2-B90F-8078-BCEC-4E1D42A66F08}"/>
          </ac:spMkLst>
        </pc:spChg>
        <pc:spChg chg="add mod">
          <ac:chgData name="Aymar, Galen" userId="c6df0ae3-15d5-4af0-90f1-d1ae17400f52" providerId="ADAL" clId="{C560B63C-21D5-4C3E-B139-B9101683D598}" dt="2026-04-19T05:10:46.537" v="1186" actId="1076"/>
          <ac:spMkLst>
            <pc:docMk/>
            <pc:sldMk cId="4079112508" sldId="432"/>
            <ac:spMk id="11" creationId="{3E79C2A4-C083-A7C6-BF96-291D404AA15E}"/>
          </ac:spMkLst>
        </pc:spChg>
        <pc:spChg chg="add mod">
          <ac:chgData name="Aymar, Galen" userId="c6df0ae3-15d5-4af0-90f1-d1ae17400f52" providerId="ADAL" clId="{C560B63C-21D5-4C3E-B139-B9101683D598}" dt="2026-04-19T05:10:48.208" v="1187" actId="1076"/>
          <ac:spMkLst>
            <pc:docMk/>
            <pc:sldMk cId="4079112508" sldId="432"/>
            <ac:spMk id="12" creationId="{3BD2EF5E-5272-DBCF-3F49-974EC16E327D}"/>
          </ac:spMkLst>
        </pc:spChg>
        <pc:spChg chg="add mod">
          <ac:chgData name="Aymar, Galen" userId="c6df0ae3-15d5-4af0-90f1-d1ae17400f52" providerId="ADAL" clId="{C560B63C-21D5-4C3E-B139-B9101683D598}" dt="2026-04-19T05:10:11.499" v="1174" actId="14100"/>
          <ac:spMkLst>
            <pc:docMk/>
            <pc:sldMk cId="4079112508" sldId="432"/>
            <ac:spMk id="13" creationId="{B2D81766-7E1F-C831-B5D2-5D79823715C1}"/>
          </ac:spMkLst>
        </pc:spChg>
        <pc:picChg chg="del">
          <ac:chgData name="Aymar, Galen" userId="c6df0ae3-15d5-4af0-90f1-d1ae17400f52" providerId="ADAL" clId="{C560B63C-21D5-4C3E-B139-B9101683D598}" dt="2026-04-19T04:40:39.448" v="137" actId="478"/>
          <ac:picMkLst>
            <pc:docMk/>
            <pc:sldMk cId="4079112508" sldId="432"/>
            <ac:picMk id="6" creationId="{448B022D-4496-2C91-A1EC-968D0BC4EC87}"/>
          </ac:picMkLst>
        </pc:picChg>
        <pc:picChg chg="add mod ord">
          <ac:chgData name="Aymar, Galen" userId="c6df0ae3-15d5-4af0-90f1-d1ae17400f52" providerId="ADAL" clId="{C560B63C-21D5-4C3E-B139-B9101683D598}" dt="2026-04-19T04:54:33.470" v="348" actId="167"/>
          <ac:picMkLst>
            <pc:docMk/>
            <pc:sldMk cId="4079112508" sldId="432"/>
            <ac:picMk id="8" creationId="{CEDD31E6-5A43-D95F-D142-2ACF185131AA}"/>
          </ac:picMkLst>
        </pc:picChg>
        <pc:picChg chg="add mod">
          <ac:chgData name="Aymar, Galen" userId="c6df0ae3-15d5-4af0-90f1-d1ae17400f52" providerId="ADAL" clId="{C560B63C-21D5-4C3E-B139-B9101683D598}" dt="2026-04-19T04:54:34.560" v="349" actId="1076"/>
          <ac:picMkLst>
            <pc:docMk/>
            <pc:sldMk cId="4079112508" sldId="432"/>
            <ac:picMk id="10" creationId="{65C4DA6B-A348-DC92-D7F2-3AE8BA160DDD}"/>
          </ac:picMkLst>
        </pc:picChg>
        <pc:cxnChg chg="add mod">
          <ac:chgData name="Aymar, Galen" userId="c6df0ae3-15d5-4af0-90f1-d1ae17400f52" providerId="ADAL" clId="{C560B63C-21D5-4C3E-B139-B9101683D598}" dt="2026-04-19T05:11:52.629" v="1210" actId="14100"/>
          <ac:cxnSpMkLst>
            <pc:docMk/>
            <pc:sldMk cId="4079112508" sldId="432"/>
            <ac:cxnSpMk id="15" creationId="{C1ECF54A-66DF-04CF-649F-54B68ED626B7}"/>
          </ac:cxnSpMkLst>
        </pc:cxnChg>
        <pc:cxnChg chg="add mod">
          <ac:chgData name="Aymar, Galen" userId="c6df0ae3-15d5-4af0-90f1-d1ae17400f52" providerId="ADAL" clId="{C560B63C-21D5-4C3E-B139-B9101683D598}" dt="2026-04-19T05:11:57.511" v="1211" actId="14100"/>
          <ac:cxnSpMkLst>
            <pc:docMk/>
            <pc:sldMk cId="4079112508" sldId="432"/>
            <ac:cxnSpMk id="16" creationId="{0DB385E9-9F26-1093-783A-AC84A5B3B8AB}"/>
          </ac:cxnSpMkLst>
        </pc:cxnChg>
        <pc:cxnChg chg="add mod">
          <ac:chgData name="Aymar, Galen" userId="c6df0ae3-15d5-4af0-90f1-d1ae17400f52" providerId="ADAL" clId="{C560B63C-21D5-4C3E-B139-B9101683D598}" dt="2026-04-19T05:12:00.013" v="1212" actId="14100"/>
          <ac:cxnSpMkLst>
            <pc:docMk/>
            <pc:sldMk cId="4079112508" sldId="432"/>
            <ac:cxnSpMk id="18" creationId="{DF45768F-5FFC-0F5C-0B2C-6FE5D39A8BCE}"/>
          </ac:cxnSpMkLst>
        </pc:cxnChg>
      </pc:sldChg>
      <pc:sldChg chg="del ord">
        <pc:chgData name="Aymar, Galen" userId="c6df0ae3-15d5-4af0-90f1-d1ae17400f52" providerId="ADAL" clId="{C560B63C-21D5-4C3E-B139-B9101683D598}" dt="2026-04-19T05:09:46.861" v="1141" actId="2696"/>
        <pc:sldMkLst>
          <pc:docMk/>
          <pc:sldMk cId="2563593692" sldId="438"/>
        </pc:sldMkLst>
      </pc:sldChg>
      <pc:sldChg chg="ord">
        <pc:chgData name="Aymar, Galen" userId="c6df0ae3-15d5-4af0-90f1-d1ae17400f52" providerId="ADAL" clId="{C560B63C-21D5-4C3E-B139-B9101683D598}" dt="2026-04-19T04:05:23.606" v="3"/>
        <pc:sldMkLst>
          <pc:docMk/>
          <pc:sldMk cId="3259556130" sldId="439"/>
        </pc:sldMkLst>
      </pc:sldChg>
      <pc:sldChg chg="addSp delSp modSp mod ord">
        <pc:chgData name="Aymar, Galen" userId="c6df0ae3-15d5-4af0-90f1-d1ae17400f52" providerId="ADAL" clId="{C560B63C-21D5-4C3E-B139-B9101683D598}" dt="2026-04-20T20:42:06.471" v="1395" actId="20577"/>
        <pc:sldMkLst>
          <pc:docMk/>
          <pc:sldMk cId="3891206593" sldId="440"/>
        </pc:sldMkLst>
        <pc:spChg chg="mod ord">
          <ac:chgData name="Aymar, Galen" userId="c6df0ae3-15d5-4af0-90f1-d1ae17400f52" providerId="ADAL" clId="{C560B63C-21D5-4C3E-B139-B9101683D598}" dt="2026-04-20T20:42:06.471" v="1395" actId="20577"/>
          <ac:spMkLst>
            <pc:docMk/>
            <pc:sldMk cId="3891206593" sldId="440"/>
            <ac:spMk id="4" creationId="{14DDA96D-96C7-AC0B-415E-A296B84EBC66}"/>
          </ac:spMkLst>
        </pc:spChg>
        <pc:picChg chg="add del mod">
          <ac:chgData name="Aymar, Galen" userId="c6df0ae3-15d5-4af0-90f1-d1ae17400f52" providerId="ADAL" clId="{C560B63C-21D5-4C3E-B139-B9101683D598}" dt="2026-04-19T04:31:18.366" v="31" actId="478"/>
          <ac:picMkLst>
            <pc:docMk/>
            <pc:sldMk cId="3891206593" sldId="440"/>
            <ac:picMk id="6" creationId="{0F7B2AD3-E1B3-5987-8064-BD915A6F6011}"/>
          </ac:picMkLst>
        </pc:picChg>
        <pc:picChg chg="del">
          <ac:chgData name="Aymar, Galen" userId="c6df0ae3-15d5-4af0-90f1-d1ae17400f52" providerId="ADAL" clId="{C560B63C-21D5-4C3E-B139-B9101683D598}" dt="2026-04-19T04:27:43.842" v="13" actId="478"/>
          <ac:picMkLst>
            <pc:docMk/>
            <pc:sldMk cId="3891206593" sldId="440"/>
            <ac:picMk id="8" creationId="{D9E34CC4-24D2-7A40-DA28-2E9739A9BEB3}"/>
          </ac:picMkLst>
        </pc:picChg>
        <pc:picChg chg="add del mod ord">
          <ac:chgData name="Aymar, Galen" userId="c6df0ae3-15d5-4af0-90f1-d1ae17400f52" providerId="ADAL" clId="{C560B63C-21D5-4C3E-B139-B9101683D598}" dt="2026-04-19T04:31:18.767" v="32" actId="478"/>
          <ac:picMkLst>
            <pc:docMk/>
            <pc:sldMk cId="3891206593" sldId="440"/>
            <ac:picMk id="9" creationId="{E7DDA56F-D1DA-352B-902C-0B5DC64496D4}"/>
          </ac:picMkLst>
        </pc:picChg>
        <pc:picChg chg="del mod">
          <ac:chgData name="Aymar, Galen" userId="c6df0ae3-15d5-4af0-90f1-d1ae17400f52" providerId="ADAL" clId="{C560B63C-21D5-4C3E-B139-B9101683D598}" dt="2026-04-19T04:29:56.096" v="19" actId="478"/>
          <ac:picMkLst>
            <pc:docMk/>
            <pc:sldMk cId="3891206593" sldId="440"/>
            <ac:picMk id="10" creationId="{2427CE6F-E259-185F-8EC4-5D34816CE7F1}"/>
          </ac:picMkLst>
        </pc:picChg>
        <pc:picChg chg="add mod">
          <ac:chgData name="Aymar, Galen" userId="c6df0ae3-15d5-4af0-90f1-d1ae17400f52" providerId="ADAL" clId="{C560B63C-21D5-4C3E-B139-B9101683D598}" dt="2026-04-19T04:31:24.610" v="34" actId="1076"/>
          <ac:picMkLst>
            <pc:docMk/>
            <pc:sldMk cId="3891206593" sldId="440"/>
            <ac:picMk id="12" creationId="{071E066F-4BE4-E8FE-1F64-1687A9E7CFF3}"/>
          </ac:picMkLst>
        </pc:picChg>
      </pc:sldChg>
      <pc:sldChg chg="delSp mod ord">
        <pc:chgData name="Aymar, Galen" userId="c6df0ae3-15d5-4af0-90f1-d1ae17400f52" providerId="ADAL" clId="{C560B63C-21D5-4C3E-B139-B9101683D598}" dt="2026-04-19T04:31:47.645" v="35" actId="478"/>
        <pc:sldMkLst>
          <pc:docMk/>
          <pc:sldMk cId="3024829626" sldId="441"/>
        </pc:sldMkLst>
        <pc:spChg chg="del">
          <ac:chgData name="Aymar, Galen" userId="c6df0ae3-15d5-4af0-90f1-d1ae17400f52" providerId="ADAL" clId="{C560B63C-21D5-4C3E-B139-B9101683D598}" dt="2026-04-19T04:31:47.645" v="35" actId="478"/>
          <ac:spMkLst>
            <pc:docMk/>
            <pc:sldMk cId="3024829626" sldId="441"/>
            <ac:spMk id="4" creationId="{3F157916-0492-3401-BA7D-527890AC93FE}"/>
          </ac:spMkLst>
        </pc:spChg>
      </pc:sldChg>
      <pc:sldChg chg="addSp delSp modSp mod ord">
        <pc:chgData name="Aymar, Galen" userId="c6df0ae3-15d5-4af0-90f1-d1ae17400f52" providerId="ADAL" clId="{C560B63C-21D5-4C3E-B139-B9101683D598}" dt="2026-04-19T04:34:19.875" v="45" actId="1076"/>
        <pc:sldMkLst>
          <pc:docMk/>
          <pc:sldMk cId="3668563374" sldId="443"/>
        </pc:sldMkLst>
        <pc:spChg chg="mod">
          <ac:chgData name="Aymar, Galen" userId="c6df0ae3-15d5-4af0-90f1-d1ae17400f52" providerId="ADAL" clId="{C560B63C-21D5-4C3E-B139-B9101683D598}" dt="2026-04-19T04:33:43.166" v="40" actId="1076"/>
          <ac:spMkLst>
            <pc:docMk/>
            <pc:sldMk cId="3668563374" sldId="443"/>
            <ac:spMk id="2" creationId="{C2482527-4F4C-F930-A49D-A47193DDA098}"/>
          </ac:spMkLst>
        </pc:spChg>
        <pc:spChg chg="mod">
          <ac:chgData name="Aymar, Galen" userId="c6df0ae3-15d5-4af0-90f1-d1ae17400f52" providerId="ADAL" clId="{C560B63C-21D5-4C3E-B139-B9101683D598}" dt="2026-04-19T04:33:43.166" v="40" actId="1076"/>
          <ac:spMkLst>
            <pc:docMk/>
            <pc:sldMk cId="3668563374" sldId="443"/>
            <ac:spMk id="6" creationId="{C053DD77-76BF-D17D-21F8-0C15F31FD9DF}"/>
          </ac:spMkLst>
        </pc:spChg>
        <pc:spChg chg="mod">
          <ac:chgData name="Aymar, Galen" userId="c6df0ae3-15d5-4af0-90f1-d1ae17400f52" providerId="ADAL" clId="{C560B63C-21D5-4C3E-B139-B9101683D598}" dt="2026-04-19T04:33:43.166" v="40" actId="1076"/>
          <ac:spMkLst>
            <pc:docMk/>
            <pc:sldMk cId="3668563374" sldId="443"/>
            <ac:spMk id="7" creationId="{4DDC02E2-289B-A166-D8C1-3E860812CDCA}"/>
          </ac:spMkLst>
        </pc:spChg>
        <pc:spChg chg="mod">
          <ac:chgData name="Aymar, Galen" userId="c6df0ae3-15d5-4af0-90f1-d1ae17400f52" providerId="ADAL" clId="{C560B63C-21D5-4C3E-B139-B9101683D598}" dt="2026-04-19T04:33:43.166" v="40" actId="1076"/>
          <ac:spMkLst>
            <pc:docMk/>
            <pc:sldMk cId="3668563374" sldId="443"/>
            <ac:spMk id="9" creationId="{6469AD0F-1305-44C4-FE89-3792F0A0FF64}"/>
          </ac:spMkLst>
        </pc:spChg>
        <pc:spChg chg="mod">
          <ac:chgData name="Aymar, Galen" userId="c6df0ae3-15d5-4af0-90f1-d1ae17400f52" providerId="ADAL" clId="{C560B63C-21D5-4C3E-B139-B9101683D598}" dt="2026-04-19T04:33:46.634" v="41" actId="1076"/>
          <ac:spMkLst>
            <pc:docMk/>
            <pc:sldMk cId="3668563374" sldId="443"/>
            <ac:spMk id="11" creationId="{B68FC685-16E4-6A9E-CD65-4C027A1FBB3E}"/>
          </ac:spMkLst>
        </pc:spChg>
        <pc:grpChg chg="mod">
          <ac:chgData name="Aymar, Galen" userId="c6df0ae3-15d5-4af0-90f1-d1ae17400f52" providerId="ADAL" clId="{C560B63C-21D5-4C3E-B139-B9101683D598}" dt="2026-04-19T04:34:19.875" v="45" actId="1076"/>
          <ac:grpSpMkLst>
            <pc:docMk/>
            <pc:sldMk cId="3668563374" sldId="443"/>
            <ac:grpSpMk id="35" creationId="{1F0058CB-6F06-EB22-1497-636AF46D1EB0}"/>
          </ac:grpSpMkLst>
        </pc:grpChg>
        <pc:picChg chg="del">
          <ac:chgData name="Aymar, Galen" userId="c6df0ae3-15d5-4af0-90f1-d1ae17400f52" providerId="ADAL" clId="{C560B63C-21D5-4C3E-B139-B9101683D598}" dt="2026-04-19T04:33:17.895" v="36" actId="478"/>
          <ac:picMkLst>
            <pc:docMk/>
            <pc:sldMk cId="3668563374" sldId="443"/>
            <ac:picMk id="14" creationId="{410BED05-5539-9905-686E-9915F56D600E}"/>
          </ac:picMkLst>
        </pc:picChg>
        <pc:picChg chg="add mod ord">
          <ac:chgData name="Aymar, Galen" userId="c6df0ae3-15d5-4af0-90f1-d1ae17400f52" providerId="ADAL" clId="{C560B63C-21D5-4C3E-B139-B9101683D598}" dt="2026-04-19T04:33:29.727" v="39" actId="167"/>
          <ac:picMkLst>
            <pc:docMk/>
            <pc:sldMk cId="3668563374" sldId="443"/>
            <ac:picMk id="15" creationId="{8627C448-B812-6C44-C3BC-579031B50AAB}"/>
          </ac:picMkLst>
        </pc:picChg>
        <pc:cxnChg chg="mod">
          <ac:chgData name="Aymar, Galen" userId="c6df0ae3-15d5-4af0-90f1-d1ae17400f52" providerId="ADAL" clId="{C560B63C-21D5-4C3E-B139-B9101683D598}" dt="2026-04-19T04:33:53.721" v="42" actId="14100"/>
          <ac:cxnSpMkLst>
            <pc:docMk/>
            <pc:sldMk cId="3668563374" sldId="443"/>
            <ac:cxnSpMk id="16" creationId="{B7E8D274-B0D5-7088-CF1A-BBB6272A6E23}"/>
          </ac:cxnSpMkLst>
        </pc:cxnChg>
        <pc:cxnChg chg="mod">
          <ac:chgData name="Aymar, Galen" userId="c6df0ae3-15d5-4af0-90f1-d1ae17400f52" providerId="ADAL" clId="{C560B63C-21D5-4C3E-B139-B9101683D598}" dt="2026-04-19T04:34:10.350" v="44" actId="14100"/>
          <ac:cxnSpMkLst>
            <pc:docMk/>
            <pc:sldMk cId="3668563374" sldId="443"/>
            <ac:cxnSpMk id="17" creationId="{231D7D24-A536-321F-D5BA-EA61700856A7}"/>
          </ac:cxnSpMkLst>
        </pc:cxnChg>
        <pc:cxnChg chg="mod">
          <ac:chgData name="Aymar, Galen" userId="c6df0ae3-15d5-4af0-90f1-d1ae17400f52" providerId="ADAL" clId="{C560B63C-21D5-4C3E-B139-B9101683D598}" dt="2026-04-19T04:33:56.485" v="43" actId="14100"/>
          <ac:cxnSpMkLst>
            <pc:docMk/>
            <pc:sldMk cId="3668563374" sldId="443"/>
            <ac:cxnSpMk id="20" creationId="{8955CE70-F56D-37E5-E115-B154F8AD7C1B}"/>
          </ac:cxnSpMkLst>
        </pc:cxnChg>
      </pc:sldChg>
      <pc:sldChg chg="ord">
        <pc:chgData name="Aymar, Galen" userId="c6df0ae3-15d5-4af0-90f1-d1ae17400f52" providerId="ADAL" clId="{C560B63C-21D5-4C3E-B139-B9101683D598}" dt="2026-04-19T04:11:16.078" v="9"/>
        <pc:sldMkLst>
          <pc:docMk/>
          <pc:sldMk cId="2035684143" sldId="444"/>
        </pc:sldMkLst>
      </pc:sldChg>
      <pc:sldChg chg="modSp mod">
        <pc:chgData name="Aymar, Galen" userId="c6df0ae3-15d5-4af0-90f1-d1ae17400f52" providerId="ADAL" clId="{C560B63C-21D5-4C3E-B139-B9101683D598}" dt="2026-04-19T04:10:33.380" v="7" actId="58"/>
        <pc:sldMkLst>
          <pc:docMk/>
          <pc:sldMk cId="1042719486" sldId="448"/>
        </pc:sldMkLst>
        <pc:spChg chg="mod">
          <ac:chgData name="Aymar, Galen" userId="c6df0ae3-15d5-4af0-90f1-d1ae17400f52" providerId="ADAL" clId="{C560B63C-21D5-4C3E-B139-B9101683D598}" dt="2026-04-19T04:10:33.380" v="7" actId="58"/>
          <ac:spMkLst>
            <pc:docMk/>
            <pc:sldMk cId="1042719486" sldId="448"/>
            <ac:spMk id="7" creationId="{5416ED3B-6D25-6FDE-5AEB-8636EE0DC7B4}"/>
          </ac:spMkLst>
        </pc:spChg>
      </pc:sldChg>
      <pc:sldChg chg="ord">
        <pc:chgData name="Aymar, Galen" userId="c6df0ae3-15d5-4af0-90f1-d1ae17400f52" providerId="ADAL" clId="{C560B63C-21D5-4C3E-B139-B9101683D598}" dt="2026-04-19T04:05:04.710" v="1"/>
        <pc:sldMkLst>
          <pc:docMk/>
          <pc:sldMk cId="3523910927" sldId="449"/>
        </pc:sldMkLst>
      </pc:sldChg>
      <pc:sldChg chg="ord">
        <pc:chgData name="Aymar, Galen" userId="c6df0ae3-15d5-4af0-90f1-d1ae17400f52" providerId="ADAL" clId="{C560B63C-21D5-4C3E-B139-B9101683D598}" dt="2026-04-19T04:05:04.710" v="1"/>
        <pc:sldMkLst>
          <pc:docMk/>
          <pc:sldMk cId="1526239458" sldId="450"/>
        </pc:sldMkLst>
      </pc:sldChg>
      <pc:sldChg chg="modSp mod">
        <pc:chgData name="Aymar, Galen" userId="c6df0ae3-15d5-4af0-90f1-d1ae17400f52" providerId="ADAL" clId="{C560B63C-21D5-4C3E-B139-B9101683D598}" dt="2026-04-20T20:40:50.509" v="1319" actId="20577"/>
        <pc:sldMkLst>
          <pc:docMk/>
          <pc:sldMk cId="5777533" sldId="453"/>
        </pc:sldMkLst>
        <pc:spChg chg="mod">
          <ac:chgData name="Aymar, Galen" userId="c6df0ae3-15d5-4af0-90f1-d1ae17400f52" providerId="ADAL" clId="{C560B63C-21D5-4C3E-B139-B9101683D598}" dt="2026-04-20T20:40:50.509" v="1319" actId="20577"/>
          <ac:spMkLst>
            <pc:docMk/>
            <pc:sldMk cId="5777533" sldId="453"/>
            <ac:spMk id="4" creationId="{AE3A954C-BD85-3FC1-C4A8-1CBA51DB7139}"/>
          </ac:spMkLst>
        </pc:spChg>
      </pc:sldChg>
      <pc:sldChg chg="modSp mod">
        <pc:chgData name="Aymar, Galen" userId="c6df0ae3-15d5-4af0-90f1-d1ae17400f52" providerId="ADAL" clId="{C560B63C-21D5-4C3E-B139-B9101683D598}" dt="2026-04-20T20:24:50.950" v="1260" actId="20577"/>
        <pc:sldMkLst>
          <pc:docMk/>
          <pc:sldMk cId="4229962251" sldId="455"/>
        </pc:sldMkLst>
        <pc:spChg chg="mod">
          <ac:chgData name="Aymar, Galen" userId="c6df0ae3-15d5-4af0-90f1-d1ae17400f52" providerId="ADAL" clId="{C560B63C-21D5-4C3E-B139-B9101683D598}" dt="2026-04-20T20:24:50.950" v="1260" actId="20577"/>
          <ac:spMkLst>
            <pc:docMk/>
            <pc:sldMk cId="4229962251" sldId="455"/>
            <ac:spMk id="4" creationId="{01C51B18-6E6D-0381-6310-37296F3D24B9}"/>
          </ac:spMkLst>
        </pc:spChg>
      </pc:sldChg>
      <pc:sldChg chg="modSp mod">
        <pc:chgData name="Aymar, Galen" userId="c6df0ae3-15d5-4af0-90f1-d1ae17400f52" providerId="ADAL" clId="{C560B63C-21D5-4C3E-B139-B9101683D598}" dt="2026-04-20T20:28:27.410" v="1313" actId="20577"/>
        <pc:sldMkLst>
          <pc:docMk/>
          <pc:sldMk cId="1887693632" sldId="456"/>
        </pc:sldMkLst>
        <pc:spChg chg="mod">
          <ac:chgData name="Aymar, Galen" userId="c6df0ae3-15d5-4af0-90f1-d1ae17400f52" providerId="ADAL" clId="{C560B63C-21D5-4C3E-B139-B9101683D598}" dt="2026-04-20T20:28:27.410" v="1313" actId="20577"/>
          <ac:spMkLst>
            <pc:docMk/>
            <pc:sldMk cId="1887693632" sldId="456"/>
            <ac:spMk id="2" creationId="{E4E01D6E-92BC-6B07-2BB1-AAADD2879BBC}"/>
          </ac:spMkLst>
        </pc:spChg>
      </pc:sldChg>
      <pc:sldChg chg="modSp mod">
        <pc:chgData name="Aymar, Galen" userId="c6df0ae3-15d5-4af0-90f1-d1ae17400f52" providerId="ADAL" clId="{C560B63C-21D5-4C3E-B139-B9101683D598}" dt="2026-04-20T20:29:28.522" v="1314" actId="20577"/>
        <pc:sldMkLst>
          <pc:docMk/>
          <pc:sldMk cId="803985762" sldId="457"/>
        </pc:sldMkLst>
        <pc:spChg chg="mod">
          <ac:chgData name="Aymar, Galen" userId="c6df0ae3-15d5-4af0-90f1-d1ae17400f52" providerId="ADAL" clId="{C560B63C-21D5-4C3E-B139-B9101683D598}" dt="2026-04-20T20:29:28.522" v="1314" actId="20577"/>
          <ac:spMkLst>
            <pc:docMk/>
            <pc:sldMk cId="803985762" sldId="457"/>
            <ac:spMk id="2" creationId="{CE54B494-1F55-E925-9061-B0F59CE79F48}"/>
          </ac:spMkLst>
        </pc:spChg>
      </pc:sldChg>
      <pc:sldChg chg="modSp mod">
        <pc:chgData name="Aymar, Galen" userId="c6df0ae3-15d5-4af0-90f1-d1ae17400f52" providerId="ADAL" clId="{C560B63C-21D5-4C3E-B139-B9101683D598}" dt="2026-04-20T20:49:57.676" v="1450" actId="20577"/>
        <pc:sldMkLst>
          <pc:docMk/>
          <pc:sldMk cId="4252302874" sldId="459"/>
        </pc:sldMkLst>
        <pc:spChg chg="mod">
          <ac:chgData name="Aymar, Galen" userId="c6df0ae3-15d5-4af0-90f1-d1ae17400f52" providerId="ADAL" clId="{C560B63C-21D5-4C3E-B139-B9101683D598}" dt="2026-04-20T20:49:57.676" v="1450" actId="20577"/>
          <ac:spMkLst>
            <pc:docMk/>
            <pc:sldMk cId="4252302874" sldId="459"/>
            <ac:spMk id="8" creationId="{47862246-82A7-EBDF-91CF-5BC3674CF6B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571494-3951-FA47-A2D9-E3AB10964ECE}" type="datetimeFigureOut">
              <a:rPr lang="en-US" smtClean="0"/>
              <a:t>4/17/2026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D19C58-D451-C54B-A6BB-965E69BFF736}" type="slidenum">
              <a:rPr lang="en-US" smtClean="0"/>
              <a:t>‹#›</a:t>
            </a:fld>
            <a:endParaRPr lang="en-US"/>
          </a:p>
        </p:txBody>
      </p:sp>
    </p:spTree>
    <p:extLst>
      <p:ext uri="{BB962C8B-B14F-4D97-AF65-F5344CB8AC3E}">
        <p14:creationId xmlns:p14="http://schemas.microsoft.com/office/powerpoint/2010/main" val="2709462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15.sv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15.sv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2.xml"/><Relationship Id="rId4" Type="http://schemas.openxmlformats.org/officeDocument/2006/relationships/image" Target="../media/image3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5.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5.sv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2.svg"/><Relationship Id="rId5" Type="http://schemas.openxmlformats.org/officeDocument/2006/relationships/image" Target="../media/image5.png"/><Relationship Id="rId4" Type="http://schemas.openxmlformats.org/officeDocument/2006/relationships/image" Target="../media/image21.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15.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Option 1">
    <p:bg>
      <p:bgPr>
        <a:gradFill>
          <a:gsLst>
            <a:gs pos="15000">
              <a:srgbClr val="E04F39"/>
            </a:gs>
            <a:gs pos="50000">
              <a:srgbClr val="AF2D24"/>
            </a:gs>
            <a:gs pos="100000">
              <a:srgbClr val="8C1515"/>
            </a:gs>
          </a:gsLst>
          <a:lin ang="8100000" scaled="1"/>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25F34CB-4092-FC40-9790-97C718FF67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8" name="Text Placeholder 27">
            <a:extLst>
              <a:ext uri="{FF2B5EF4-FFF2-40B4-BE49-F238E27FC236}">
                <a16:creationId xmlns:a16="http://schemas.microsoft.com/office/drawing/2014/main" id="{A96C29BD-F121-614E-937A-0FE2936909DD}"/>
              </a:ext>
            </a:extLst>
          </p:cNvPr>
          <p:cNvSpPr>
            <a:spLocks noGrp="1"/>
          </p:cNvSpPr>
          <p:nvPr>
            <p:ph type="body" sz="quarter" idx="10" hasCustomPrompt="1"/>
          </p:nvPr>
        </p:nvSpPr>
        <p:spPr>
          <a:xfrm>
            <a:off x="800100" y="647701"/>
            <a:ext cx="7563494" cy="2246574"/>
          </a:xfrm>
        </p:spPr>
        <p:txBody>
          <a:bodyPr anchor="b">
            <a:normAutofit/>
          </a:bodyPr>
          <a:lstStyle>
            <a:lvl1pPr>
              <a:defRPr sz="4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Title style</a:t>
            </a:r>
          </a:p>
        </p:txBody>
      </p:sp>
      <p:sp>
        <p:nvSpPr>
          <p:cNvPr id="30" name="Text Placeholder 29">
            <a:extLst>
              <a:ext uri="{FF2B5EF4-FFF2-40B4-BE49-F238E27FC236}">
                <a16:creationId xmlns:a16="http://schemas.microsoft.com/office/drawing/2014/main" id="{106C54A2-406A-8E4A-9A2F-D0E47BAE5AA9}"/>
              </a:ext>
            </a:extLst>
          </p:cNvPr>
          <p:cNvSpPr>
            <a:spLocks noGrp="1"/>
          </p:cNvSpPr>
          <p:nvPr>
            <p:ph type="body" sz="quarter" idx="11" hasCustomPrompt="1"/>
          </p:nvPr>
        </p:nvSpPr>
        <p:spPr>
          <a:xfrm>
            <a:off x="800099" y="2931546"/>
            <a:ext cx="7563495" cy="505405"/>
          </a:xfrm>
        </p:spPr>
        <p:txBody>
          <a:bodyPr anchor="b">
            <a:noAutofit/>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Subtitle text</a:t>
            </a:r>
          </a:p>
        </p:txBody>
      </p:sp>
      <p:sp>
        <p:nvSpPr>
          <p:cNvPr id="32" name="Text Placeholder 31">
            <a:extLst>
              <a:ext uri="{FF2B5EF4-FFF2-40B4-BE49-F238E27FC236}">
                <a16:creationId xmlns:a16="http://schemas.microsoft.com/office/drawing/2014/main" id="{E48681D7-BD26-DD4A-83F8-CC4789ACF986}"/>
              </a:ext>
            </a:extLst>
          </p:cNvPr>
          <p:cNvSpPr>
            <a:spLocks noGrp="1"/>
          </p:cNvSpPr>
          <p:nvPr>
            <p:ph type="body" sz="quarter" idx="12" hasCustomPrompt="1"/>
          </p:nvPr>
        </p:nvSpPr>
        <p:spPr>
          <a:xfrm>
            <a:off x="800100" y="3941112"/>
            <a:ext cx="7563494" cy="363896"/>
          </a:xfrm>
        </p:spPr>
        <p:txBody>
          <a:bodyPr anchor="t">
            <a:noAutofit/>
          </a:bodyPr>
          <a:lstStyle>
            <a:lvl1pP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 / Title / Department</a:t>
            </a:r>
          </a:p>
        </p:txBody>
      </p:sp>
      <p:sp>
        <p:nvSpPr>
          <p:cNvPr id="34" name="Text Placeholder 33">
            <a:extLst>
              <a:ext uri="{FF2B5EF4-FFF2-40B4-BE49-F238E27FC236}">
                <a16:creationId xmlns:a16="http://schemas.microsoft.com/office/drawing/2014/main" id="{2D4B77C2-58D8-3547-BE9A-17CA8281CFF6}"/>
              </a:ext>
            </a:extLst>
          </p:cNvPr>
          <p:cNvSpPr>
            <a:spLocks noGrp="1"/>
          </p:cNvSpPr>
          <p:nvPr>
            <p:ph type="body" sz="quarter" idx="13" hasCustomPrompt="1"/>
          </p:nvPr>
        </p:nvSpPr>
        <p:spPr>
          <a:xfrm>
            <a:off x="800100" y="4306401"/>
            <a:ext cx="5199706" cy="295275"/>
          </a:xfrm>
        </p:spPr>
        <p:txBody>
          <a:bodyPr>
            <a:noAutofit/>
          </a:bodyPr>
          <a:lstStyle>
            <a:lvl1pPr>
              <a:defRPr sz="1600" b="1" i="0">
                <a:solidFill>
                  <a:schemeClr val="bg1"/>
                </a:solidFill>
                <a:latin typeface="Lato" panose="020F0502020204030203" pitchFamily="34" charset="77"/>
              </a:defRPr>
            </a:lvl1pPr>
            <a:lvl2pPr>
              <a:defRPr>
                <a:solidFill>
                  <a:srgbClr val="00B0F0"/>
                </a:solidFill>
              </a:defRPr>
            </a:lvl2pPr>
            <a:lvl3pPr>
              <a:defRPr>
                <a:solidFill>
                  <a:srgbClr val="00B0F0"/>
                </a:solidFill>
              </a:defRPr>
            </a:lvl3pPr>
            <a:lvl4pPr>
              <a:defRPr>
                <a:solidFill>
                  <a:srgbClr val="00B0F0"/>
                </a:solidFill>
              </a:defRPr>
            </a:lvl4pPr>
            <a:lvl5pPr>
              <a:defRPr>
                <a:solidFill>
                  <a:srgbClr val="00B0F0"/>
                </a:solidFill>
              </a:defRPr>
            </a:lvl5pPr>
          </a:lstStyle>
          <a:p>
            <a:pPr lvl="0"/>
            <a:r>
              <a:rPr lang="en-US"/>
              <a:t>Date</a:t>
            </a:r>
          </a:p>
        </p:txBody>
      </p:sp>
      <p:pic>
        <p:nvPicPr>
          <p:cNvPr id="38" name="Graphic 37">
            <a:extLst>
              <a:ext uri="{FF2B5EF4-FFF2-40B4-BE49-F238E27FC236}">
                <a16:creationId xmlns:a16="http://schemas.microsoft.com/office/drawing/2014/main" id="{1ED3813A-8E7E-9F47-972D-2F0D1165092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9786" y="6147835"/>
            <a:ext cx="1734821" cy="331193"/>
          </a:xfrm>
          <a:prstGeom prst="rect">
            <a:avLst/>
          </a:prstGeom>
        </p:spPr>
      </p:pic>
      <p:pic>
        <p:nvPicPr>
          <p:cNvPr id="40" name="Graphic 39">
            <a:extLst>
              <a:ext uri="{FF2B5EF4-FFF2-40B4-BE49-F238E27FC236}">
                <a16:creationId xmlns:a16="http://schemas.microsoft.com/office/drawing/2014/main" id="{A56DD04E-065E-734C-B575-C9A2A9CDD9A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346869" y="6156021"/>
            <a:ext cx="2022942" cy="337157"/>
          </a:xfrm>
          <a:prstGeom prst="rect">
            <a:avLst/>
          </a:prstGeom>
        </p:spPr>
      </p:pic>
      <p:cxnSp>
        <p:nvCxnSpPr>
          <p:cNvPr id="10" name="Straight Connector 9">
            <a:extLst>
              <a:ext uri="{FF2B5EF4-FFF2-40B4-BE49-F238E27FC236}">
                <a16:creationId xmlns:a16="http://schemas.microsoft.com/office/drawing/2014/main" id="{116C59BB-A00D-3740-8531-C0CE85C1DA71}"/>
              </a:ext>
            </a:extLst>
          </p:cNvPr>
          <p:cNvCxnSpPr>
            <a:cxnSpLocks/>
          </p:cNvCxnSpPr>
          <p:nvPr userDrawn="1"/>
        </p:nvCxnSpPr>
        <p:spPr>
          <a:xfrm>
            <a:off x="800100" y="3762332"/>
            <a:ext cx="105537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821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 Option 4B - Printabl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3A331C5C-6420-3241-B375-D7DF1665889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9786" y="6147835"/>
            <a:ext cx="1734821" cy="331193"/>
          </a:xfrm>
          <a:prstGeom prst="rect">
            <a:avLst/>
          </a:prstGeom>
        </p:spPr>
      </p:pic>
      <p:sp>
        <p:nvSpPr>
          <p:cNvPr id="21" name="Text Placeholder 27">
            <a:extLst>
              <a:ext uri="{FF2B5EF4-FFF2-40B4-BE49-F238E27FC236}">
                <a16:creationId xmlns:a16="http://schemas.microsoft.com/office/drawing/2014/main" id="{060F3F50-B70B-0A4F-A874-02AB52479A9F}"/>
              </a:ext>
            </a:extLst>
          </p:cNvPr>
          <p:cNvSpPr>
            <a:spLocks noGrp="1"/>
          </p:cNvSpPr>
          <p:nvPr>
            <p:ph type="body" sz="quarter" idx="10" hasCustomPrompt="1"/>
          </p:nvPr>
        </p:nvSpPr>
        <p:spPr>
          <a:xfrm>
            <a:off x="800100" y="638271"/>
            <a:ext cx="6449112" cy="2246574"/>
          </a:xfrm>
        </p:spPr>
        <p:txBody>
          <a:bodyPr anchor="b">
            <a:normAutofit/>
          </a:bodyPr>
          <a:lstStyle>
            <a:lvl1pPr>
              <a:defRPr sz="4800" b="1">
                <a:solidFill>
                  <a:srgbClr val="8C151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Title which can be up to three lines</a:t>
            </a:r>
          </a:p>
        </p:txBody>
      </p:sp>
      <p:cxnSp>
        <p:nvCxnSpPr>
          <p:cNvPr id="9" name="Straight Connector 8">
            <a:extLst>
              <a:ext uri="{FF2B5EF4-FFF2-40B4-BE49-F238E27FC236}">
                <a16:creationId xmlns:a16="http://schemas.microsoft.com/office/drawing/2014/main" id="{BCDBB2AB-B342-F240-B6FC-CB3DC589C205}"/>
              </a:ext>
            </a:extLst>
          </p:cNvPr>
          <p:cNvCxnSpPr>
            <a:cxnSpLocks/>
          </p:cNvCxnSpPr>
          <p:nvPr userDrawn="1"/>
        </p:nvCxnSpPr>
        <p:spPr>
          <a:xfrm>
            <a:off x="0" y="5868971"/>
            <a:ext cx="12192000"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29">
            <a:extLst>
              <a:ext uri="{FF2B5EF4-FFF2-40B4-BE49-F238E27FC236}">
                <a16:creationId xmlns:a16="http://schemas.microsoft.com/office/drawing/2014/main" id="{2E89B0A7-796E-2D40-8114-D574C54A7004}"/>
              </a:ext>
            </a:extLst>
          </p:cNvPr>
          <p:cNvSpPr>
            <a:spLocks noGrp="1"/>
          </p:cNvSpPr>
          <p:nvPr>
            <p:ph type="body" sz="quarter" idx="11" hasCustomPrompt="1"/>
          </p:nvPr>
        </p:nvSpPr>
        <p:spPr>
          <a:xfrm>
            <a:off x="800100" y="2903265"/>
            <a:ext cx="6553200" cy="505405"/>
          </a:xfrm>
        </p:spPr>
        <p:txBody>
          <a:bodyPr anchor="b">
            <a:noAutofit/>
          </a:bodyPr>
          <a:lstStyle>
            <a:lvl1pPr>
              <a:defRPr sz="2800">
                <a:solidFill>
                  <a:schemeClr val="tx1">
                    <a:lumMod val="75000"/>
                    <a:lumOff val="2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Subtitle text</a:t>
            </a:r>
          </a:p>
        </p:txBody>
      </p:sp>
      <p:sp>
        <p:nvSpPr>
          <p:cNvPr id="11" name="Text Placeholder 31">
            <a:extLst>
              <a:ext uri="{FF2B5EF4-FFF2-40B4-BE49-F238E27FC236}">
                <a16:creationId xmlns:a16="http://schemas.microsoft.com/office/drawing/2014/main" id="{49EEFA02-258D-3749-8E3E-077DE41B6815}"/>
              </a:ext>
            </a:extLst>
          </p:cNvPr>
          <p:cNvSpPr>
            <a:spLocks noGrp="1"/>
          </p:cNvSpPr>
          <p:nvPr>
            <p:ph type="body" sz="quarter" idx="12" hasCustomPrompt="1"/>
          </p:nvPr>
        </p:nvSpPr>
        <p:spPr>
          <a:xfrm>
            <a:off x="800100" y="3836713"/>
            <a:ext cx="6553200" cy="416343"/>
          </a:xfrm>
        </p:spPr>
        <p:txBody>
          <a:bodyPr anchor="t">
            <a:noAutofit/>
          </a:bodyPr>
          <a:lstStyle>
            <a:lvl1pPr>
              <a:defRPr sz="1800">
                <a:solidFill>
                  <a:schemeClr val="tx1">
                    <a:lumMod val="75000"/>
                    <a:lumOff val="2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 / Title / Department</a:t>
            </a:r>
          </a:p>
        </p:txBody>
      </p:sp>
      <p:sp>
        <p:nvSpPr>
          <p:cNvPr id="12" name="Text Placeholder 33">
            <a:extLst>
              <a:ext uri="{FF2B5EF4-FFF2-40B4-BE49-F238E27FC236}">
                <a16:creationId xmlns:a16="http://schemas.microsoft.com/office/drawing/2014/main" id="{5DB91470-C8FF-3147-9809-A86334F4F11A}"/>
              </a:ext>
            </a:extLst>
          </p:cNvPr>
          <p:cNvSpPr>
            <a:spLocks noGrp="1"/>
          </p:cNvSpPr>
          <p:nvPr>
            <p:ph type="body" sz="quarter" idx="13" hasCustomPrompt="1"/>
          </p:nvPr>
        </p:nvSpPr>
        <p:spPr>
          <a:xfrm>
            <a:off x="800100" y="4260940"/>
            <a:ext cx="6553200" cy="416337"/>
          </a:xfrm>
        </p:spPr>
        <p:txBody>
          <a:bodyPr>
            <a:noAutofit/>
          </a:bodyPr>
          <a:lstStyle>
            <a:lvl1pPr>
              <a:defRPr sz="1800" b="0" i="0">
                <a:solidFill>
                  <a:schemeClr val="tx1">
                    <a:lumMod val="75000"/>
                    <a:lumOff val="25000"/>
                  </a:schemeClr>
                </a:solidFill>
                <a:latin typeface="Lato" panose="020F0502020204030203" pitchFamily="34" charset="77"/>
              </a:defRPr>
            </a:lvl1pPr>
            <a:lvl2pPr>
              <a:defRPr>
                <a:solidFill>
                  <a:srgbClr val="00B0F0"/>
                </a:solidFill>
              </a:defRPr>
            </a:lvl2pPr>
            <a:lvl3pPr>
              <a:defRPr>
                <a:solidFill>
                  <a:srgbClr val="00B0F0"/>
                </a:solidFill>
              </a:defRPr>
            </a:lvl3pPr>
            <a:lvl4pPr>
              <a:defRPr>
                <a:solidFill>
                  <a:srgbClr val="00B0F0"/>
                </a:solidFill>
              </a:defRPr>
            </a:lvl4pPr>
            <a:lvl5pPr>
              <a:defRPr>
                <a:solidFill>
                  <a:srgbClr val="00B0F0"/>
                </a:solidFill>
              </a:defRPr>
            </a:lvl5pPr>
          </a:lstStyle>
          <a:p>
            <a:pPr lvl="0"/>
            <a:r>
              <a:rPr lang="en-US"/>
              <a:t>Date</a:t>
            </a:r>
          </a:p>
        </p:txBody>
      </p:sp>
      <p:pic>
        <p:nvPicPr>
          <p:cNvPr id="13" name="Graphic 12">
            <a:extLst>
              <a:ext uri="{FF2B5EF4-FFF2-40B4-BE49-F238E27FC236}">
                <a16:creationId xmlns:a16="http://schemas.microsoft.com/office/drawing/2014/main" id="{E3D8AFCA-FA67-E24E-9495-CCF857DFEAF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346869" y="6156021"/>
            <a:ext cx="2022942" cy="337157"/>
          </a:xfrm>
          <a:prstGeom prst="rect">
            <a:avLst/>
          </a:prstGeom>
        </p:spPr>
      </p:pic>
    </p:spTree>
    <p:extLst>
      <p:ext uri="{BB962C8B-B14F-4D97-AF65-F5344CB8AC3E}">
        <p14:creationId xmlns:p14="http://schemas.microsoft.com/office/powerpoint/2010/main" val="556370878"/>
      </p:ext>
    </p:extLst>
  </p:cSld>
  <p:clrMapOvr>
    <a:masterClrMapping/>
  </p:clrMapOvr>
  <p:extLst>
    <p:ext uri="{DCECCB84-F9BA-43D5-87BE-67443E8EF086}">
      <p15:sldGuideLst xmlns:p15="http://schemas.microsoft.com/office/powerpoint/2012/main">
        <p15:guide id="1" pos="4632" userDrawn="1">
          <p15:clr>
            <a:srgbClr val="FBAE40"/>
          </p15:clr>
        </p15:guide>
        <p15:guide id="2" orient="horz" pos="2160" userDrawn="1">
          <p15:clr>
            <a:srgbClr val="FBAE40"/>
          </p15:clr>
        </p15:guide>
        <p15:guide id="3" orient="horz" pos="3696" userDrawn="1">
          <p15:clr>
            <a:srgbClr val="FBAE40"/>
          </p15:clr>
        </p15:guide>
        <p15:guide id="4" orient="horz" pos="26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 Option 4C - Printabl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03BB824F-06FE-B94E-B537-9D877034BEB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9786" y="6147835"/>
            <a:ext cx="1734821" cy="331193"/>
          </a:xfrm>
          <a:prstGeom prst="rect">
            <a:avLst/>
          </a:prstGeom>
        </p:spPr>
      </p:pic>
      <p:sp>
        <p:nvSpPr>
          <p:cNvPr id="19" name="Text Placeholder 27">
            <a:extLst>
              <a:ext uri="{FF2B5EF4-FFF2-40B4-BE49-F238E27FC236}">
                <a16:creationId xmlns:a16="http://schemas.microsoft.com/office/drawing/2014/main" id="{5B0A1299-0246-3743-AB24-C4602BF8692E}"/>
              </a:ext>
            </a:extLst>
          </p:cNvPr>
          <p:cNvSpPr>
            <a:spLocks noGrp="1"/>
          </p:cNvSpPr>
          <p:nvPr>
            <p:ph type="body" sz="quarter" idx="10" hasCustomPrompt="1"/>
          </p:nvPr>
        </p:nvSpPr>
        <p:spPr>
          <a:xfrm>
            <a:off x="800100" y="638271"/>
            <a:ext cx="6449112" cy="2246574"/>
          </a:xfrm>
        </p:spPr>
        <p:txBody>
          <a:bodyPr anchor="b">
            <a:normAutofit/>
          </a:bodyPr>
          <a:lstStyle>
            <a:lvl1pPr>
              <a:defRPr sz="4800" b="1">
                <a:solidFill>
                  <a:srgbClr val="8C151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Title which can be up to three lines</a:t>
            </a:r>
          </a:p>
        </p:txBody>
      </p:sp>
      <p:cxnSp>
        <p:nvCxnSpPr>
          <p:cNvPr id="9" name="Straight Connector 8">
            <a:extLst>
              <a:ext uri="{FF2B5EF4-FFF2-40B4-BE49-F238E27FC236}">
                <a16:creationId xmlns:a16="http://schemas.microsoft.com/office/drawing/2014/main" id="{CCB02F77-94C6-5A4F-B43F-1FD34B8E96FD}"/>
              </a:ext>
            </a:extLst>
          </p:cNvPr>
          <p:cNvCxnSpPr>
            <a:cxnSpLocks/>
          </p:cNvCxnSpPr>
          <p:nvPr userDrawn="1"/>
        </p:nvCxnSpPr>
        <p:spPr>
          <a:xfrm>
            <a:off x="0" y="5868971"/>
            <a:ext cx="12192000"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29">
            <a:extLst>
              <a:ext uri="{FF2B5EF4-FFF2-40B4-BE49-F238E27FC236}">
                <a16:creationId xmlns:a16="http://schemas.microsoft.com/office/drawing/2014/main" id="{3E42215A-5E35-6947-8078-831FD9A04756}"/>
              </a:ext>
            </a:extLst>
          </p:cNvPr>
          <p:cNvSpPr>
            <a:spLocks noGrp="1"/>
          </p:cNvSpPr>
          <p:nvPr>
            <p:ph type="body" sz="quarter" idx="11" hasCustomPrompt="1"/>
          </p:nvPr>
        </p:nvSpPr>
        <p:spPr>
          <a:xfrm>
            <a:off x="800100" y="2903265"/>
            <a:ext cx="6553200" cy="505405"/>
          </a:xfrm>
        </p:spPr>
        <p:txBody>
          <a:bodyPr anchor="b">
            <a:noAutofit/>
          </a:bodyPr>
          <a:lstStyle>
            <a:lvl1pPr>
              <a:defRPr sz="2800">
                <a:solidFill>
                  <a:schemeClr val="tx1">
                    <a:lumMod val="75000"/>
                    <a:lumOff val="2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Subtitle text</a:t>
            </a:r>
          </a:p>
        </p:txBody>
      </p:sp>
      <p:sp>
        <p:nvSpPr>
          <p:cNvPr id="11" name="Text Placeholder 31">
            <a:extLst>
              <a:ext uri="{FF2B5EF4-FFF2-40B4-BE49-F238E27FC236}">
                <a16:creationId xmlns:a16="http://schemas.microsoft.com/office/drawing/2014/main" id="{CE188A12-DB61-8748-8225-2639A0A4C48C}"/>
              </a:ext>
            </a:extLst>
          </p:cNvPr>
          <p:cNvSpPr>
            <a:spLocks noGrp="1"/>
          </p:cNvSpPr>
          <p:nvPr>
            <p:ph type="body" sz="quarter" idx="12" hasCustomPrompt="1"/>
          </p:nvPr>
        </p:nvSpPr>
        <p:spPr>
          <a:xfrm>
            <a:off x="800100" y="3836713"/>
            <a:ext cx="6553200" cy="416343"/>
          </a:xfrm>
        </p:spPr>
        <p:txBody>
          <a:bodyPr anchor="t">
            <a:noAutofit/>
          </a:bodyPr>
          <a:lstStyle>
            <a:lvl1pPr>
              <a:defRPr sz="1800">
                <a:solidFill>
                  <a:schemeClr val="tx1">
                    <a:lumMod val="75000"/>
                    <a:lumOff val="2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 / Title / Department</a:t>
            </a:r>
          </a:p>
        </p:txBody>
      </p:sp>
      <p:sp>
        <p:nvSpPr>
          <p:cNvPr id="12" name="Text Placeholder 33">
            <a:extLst>
              <a:ext uri="{FF2B5EF4-FFF2-40B4-BE49-F238E27FC236}">
                <a16:creationId xmlns:a16="http://schemas.microsoft.com/office/drawing/2014/main" id="{D1C1B219-B6E0-4145-BFD4-5E71133047C2}"/>
              </a:ext>
            </a:extLst>
          </p:cNvPr>
          <p:cNvSpPr>
            <a:spLocks noGrp="1"/>
          </p:cNvSpPr>
          <p:nvPr>
            <p:ph type="body" sz="quarter" idx="13" hasCustomPrompt="1"/>
          </p:nvPr>
        </p:nvSpPr>
        <p:spPr>
          <a:xfrm>
            <a:off x="800100" y="4260940"/>
            <a:ext cx="6553200" cy="416337"/>
          </a:xfrm>
        </p:spPr>
        <p:txBody>
          <a:bodyPr>
            <a:noAutofit/>
          </a:bodyPr>
          <a:lstStyle>
            <a:lvl1pPr>
              <a:defRPr sz="1800" b="0" i="0">
                <a:solidFill>
                  <a:schemeClr val="tx1">
                    <a:lumMod val="75000"/>
                    <a:lumOff val="25000"/>
                  </a:schemeClr>
                </a:solidFill>
                <a:latin typeface="Lato" panose="020F0502020204030203" pitchFamily="34" charset="77"/>
              </a:defRPr>
            </a:lvl1pPr>
            <a:lvl2pPr>
              <a:defRPr>
                <a:solidFill>
                  <a:srgbClr val="00B0F0"/>
                </a:solidFill>
              </a:defRPr>
            </a:lvl2pPr>
            <a:lvl3pPr>
              <a:defRPr>
                <a:solidFill>
                  <a:srgbClr val="00B0F0"/>
                </a:solidFill>
              </a:defRPr>
            </a:lvl3pPr>
            <a:lvl4pPr>
              <a:defRPr>
                <a:solidFill>
                  <a:srgbClr val="00B0F0"/>
                </a:solidFill>
              </a:defRPr>
            </a:lvl4pPr>
            <a:lvl5pPr>
              <a:defRPr>
                <a:solidFill>
                  <a:srgbClr val="00B0F0"/>
                </a:solidFill>
              </a:defRPr>
            </a:lvl5pPr>
          </a:lstStyle>
          <a:p>
            <a:pPr lvl="0"/>
            <a:r>
              <a:rPr lang="en-US"/>
              <a:t>Date</a:t>
            </a:r>
          </a:p>
        </p:txBody>
      </p:sp>
      <p:pic>
        <p:nvPicPr>
          <p:cNvPr id="23" name="Graphic 22">
            <a:extLst>
              <a:ext uri="{FF2B5EF4-FFF2-40B4-BE49-F238E27FC236}">
                <a16:creationId xmlns:a16="http://schemas.microsoft.com/office/drawing/2014/main" id="{4DBD1A7E-27C8-2242-B24D-C13A92E0EF1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346869" y="6156021"/>
            <a:ext cx="2022942" cy="337157"/>
          </a:xfrm>
          <a:prstGeom prst="rect">
            <a:avLst/>
          </a:prstGeom>
        </p:spPr>
      </p:pic>
    </p:spTree>
    <p:extLst>
      <p:ext uri="{BB962C8B-B14F-4D97-AF65-F5344CB8AC3E}">
        <p14:creationId xmlns:p14="http://schemas.microsoft.com/office/powerpoint/2010/main" val="3241772664"/>
      </p:ext>
    </p:extLst>
  </p:cSld>
  <p:clrMapOvr>
    <a:masterClrMapping/>
  </p:clrMapOvr>
  <p:extLst>
    <p:ext uri="{DCECCB84-F9BA-43D5-87BE-67443E8EF086}">
      <p15:sldGuideLst xmlns:p15="http://schemas.microsoft.com/office/powerpoint/2012/main">
        <p15:guide id="1" pos="4632" userDrawn="1">
          <p15:clr>
            <a:srgbClr val="FBAE40"/>
          </p15:clr>
        </p15:guide>
        <p15:guide id="2" orient="horz" pos="2160" userDrawn="1">
          <p15:clr>
            <a:srgbClr val="FBAE40"/>
          </p15:clr>
        </p15:guide>
        <p15:guide id="3" orient="horz" pos="3696" userDrawn="1">
          <p15:clr>
            <a:srgbClr val="FBAE40"/>
          </p15:clr>
        </p15:guide>
        <p15:guide id="4" orient="horz" pos="26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 Option 6 - Printable">
    <p:bg>
      <p:bgPr>
        <a:solidFill>
          <a:schemeClr val="bg1"/>
        </a:solidFill>
        <a:effectLst/>
      </p:bgPr>
    </p:bg>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A96C29BD-F121-614E-937A-0FE2936909DD}"/>
              </a:ext>
            </a:extLst>
          </p:cNvPr>
          <p:cNvSpPr>
            <a:spLocks noGrp="1"/>
          </p:cNvSpPr>
          <p:nvPr>
            <p:ph type="body" sz="quarter" idx="10" hasCustomPrompt="1"/>
          </p:nvPr>
        </p:nvSpPr>
        <p:spPr>
          <a:xfrm>
            <a:off x="800099" y="487442"/>
            <a:ext cx="5947565" cy="2246574"/>
          </a:xfrm>
        </p:spPr>
        <p:txBody>
          <a:bodyPr anchor="b">
            <a:normAutofit/>
          </a:bodyPr>
          <a:lstStyle>
            <a:lvl1pPr>
              <a:defRPr sz="4800">
                <a:solidFill>
                  <a:schemeClr val="tx1">
                    <a:lumMod val="75000"/>
                    <a:lumOff val="2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Title which can be up to three lines</a:t>
            </a:r>
          </a:p>
        </p:txBody>
      </p:sp>
      <p:sp>
        <p:nvSpPr>
          <p:cNvPr id="30" name="Text Placeholder 29">
            <a:extLst>
              <a:ext uri="{FF2B5EF4-FFF2-40B4-BE49-F238E27FC236}">
                <a16:creationId xmlns:a16="http://schemas.microsoft.com/office/drawing/2014/main" id="{106C54A2-406A-8E4A-9A2F-D0E47BAE5AA9}"/>
              </a:ext>
            </a:extLst>
          </p:cNvPr>
          <p:cNvSpPr>
            <a:spLocks noGrp="1"/>
          </p:cNvSpPr>
          <p:nvPr>
            <p:ph type="body" sz="quarter" idx="11" hasCustomPrompt="1"/>
          </p:nvPr>
        </p:nvSpPr>
        <p:spPr>
          <a:xfrm>
            <a:off x="800100" y="2903265"/>
            <a:ext cx="5947562" cy="505405"/>
          </a:xfrm>
        </p:spPr>
        <p:txBody>
          <a:bodyPr anchor="b">
            <a:noAutofit/>
          </a:bodyPr>
          <a:lstStyle>
            <a:lvl1pPr>
              <a:defRPr sz="2800">
                <a:solidFill>
                  <a:srgbClr val="8C151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Subtitle text</a:t>
            </a:r>
          </a:p>
        </p:txBody>
      </p:sp>
      <p:sp>
        <p:nvSpPr>
          <p:cNvPr id="32" name="Text Placeholder 31">
            <a:extLst>
              <a:ext uri="{FF2B5EF4-FFF2-40B4-BE49-F238E27FC236}">
                <a16:creationId xmlns:a16="http://schemas.microsoft.com/office/drawing/2014/main" id="{E48681D7-BD26-DD4A-83F8-CC4789ACF986}"/>
              </a:ext>
            </a:extLst>
          </p:cNvPr>
          <p:cNvSpPr>
            <a:spLocks noGrp="1"/>
          </p:cNvSpPr>
          <p:nvPr>
            <p:ph type="body" sz="quarter" idx="12" hasCustomPrompt="1"/>
          </p:nvPr>
        </p:nvSpPr>
        <p:spPr>
          <a:xfrm>
            <a:off x="800100" y="4413375"/>
            <a:ext cx="5947564" cy="374254"/>
          </a:xfrm>
        </p:spPr>
        <p:txBody>
          <a:bodyPr anchor="t">
            <a:noAutofit/>
          </a:bodyPr>
          <a:lstStyle>
            <a:lvl1pPr>
              <a:defRPr sz="1800">
                <a:solidFill>
                  <a:schemeClr val="tx1">
                    <a:lumMod val="75000"/>
                    <a:lumOff val="2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 / Title / Department</a:t>
            </a:r>
          </a:p>
        </p:txBody>
      </p:sp>
      <p:sp>
        <p:nvSpPr>
          <p:cNvPr id="34" name="Text Placeholder 33">
            <a:extLst>
              <a:ext uri="{FF2B5EF4-FFF2-40B4-BE49-F238E27FC236}">
                <a16:creationId xmlns:a16="http://schemas.microsoft.com/office/drawing/2014/main" id="{2D4B77C2-58D8-3547-BE9A-17CA8281CFF6}"/>
              </a:ext>
            </a:extLst>
          </p:cNvPr>
          <p:cNvSpPr>
            <a:spLocks noGrp="1"/>
          </p:cNvSpPr>
          <p:nvPr>
            <p:ph type="body" sz="quarter" idx="13" hasCustomPrompt="1"/>
          </p:nvPr>
        </p:nvSpPr>
        <p:spPr>
          <a:xfrm>
            <a:off x="800097" y="4806484"/>
            <a:ext cx="5947565" cy="374251"/>
          </a:xfrm>
        </p:spPr>
        <p:txBody>
          <a:bodyPr>
            <a:noAutofit/>
          </a:bodyPr>
          <a:lstStyle>
            <a:lvl1pPr>
              <a:defRPr sz="1200" b="1" i="0">
                <a:solidFill>
                  <a:schemeClr val="tx1">
                    <a:lumMod val="75000"/>
                    <a:lumOff val="25000"/>
                  </a:schemeClr>
                </a:solidFill>
                <a:latin typeface="Lato Black" panose="020F0502020204030203" pitchFamily="34" charset="77"/>
              </a:defRPr>
            </a:lvl1pPr>
            <a:lvl2pPr>
              <a:defRPr>
                <a:solidFill>
                  <a:srgbClr val="00B0F0"/>
                </a:solidFill>
              </a:defRPr>
            </a:lvl2pPr>
            <a:lvl3pPr>
              <a:defRPr>
                <a:solidFill>
                  <a:srgbClr val="00B0F0"/>
                </a:solidFill>
              </a:defRPr>
            </a:lvl3pPr>
            <a:lvl4pPr>
              <a:defRPr>
                <a:solidFill>
                  <a:srgbClr val="00B0F0"/>
                </a:solidFill>
              </a:defRPr>
            </a:lvl4pPr>
            <a:lvl5pPr>
              <a:defRPr>
                <a:solidFill>
                  <a:srgbClr val="00B0F0"/>
                </a:solidFill>
              </a:defRPr>
            </a:lvl5pPr>
          </a:lstStyle>
          <a:p>
            <a:pPr lvl="0"/>
            <a:r>
              <a:rPr lang="en-US"/>
              <a:t>DATE</a:t>
            </a:r>
          </a:p>
        </p:txBody>
      </p:sp>
      <p:cxnSp>
        <p:nvCxnSpPr>
          <p:cNvPr id="7" name="Straight Connector 6">
            <a:extLst>
              <a:ext uri="{FF2B5EF4-FFF2-40B4-BE49-F238E27FC236}">
                <a16:creationId xmlns:a16="http://schemas.microsoft.com/office/drawing/2014/main" id="{B5D2C9AD-CFDA-224D-8C1F-3CF1600D138A}"/>
              </a:ext>
            </a:extLst>
          </p:cNvPr>
          <p:cNvCxnSpPr>
            <a:cxnSpLocks/>
          </p:cNvCxnSpPr>
          <p:nvPr userDrawn="1"/>
        </p:nvCxnSpPr>
        <p:spPr>
          <a:xfrm>
            <a:off x="0" y="4191000"/>
            <a:ext cx="7340828"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325F811-2A79-9F4C-80E3-5C2145650C93}"/>
              </a:ext>
            </a:extLst>
          </p:cNvPr>
          <p:cNvCxnSpPr>
            <a:cxnSpLocks/>
          </p:cNvCxnSpPr>
          <p:nvPr userDrawn="1"/>
        </p:nvCxnSpPr>
        <p:spPr>
          <a:xfrm>
            <a:off x="0" y="5868971"/>
            <a:ext cx="12192000"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2" name="Graphic 21">
            <a:extLst>
              <a:ext uri="{FF2B5EF4-FFF2-40B4-BE49-F238E27FC236}">
                <a16:creationId xmlns:a16="http://schemas.microsoft.com/office/drawing/2014/main" id="{2BBD6D63-68E7-7543-862D-BA63B5F68F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9786" y="6147835"/>
            <a:ext cx="1734821" cy="331193"/>
          </a:xfrm>
          <a:prstGeom prst="rect">
            <a:avLst/>
          </a:prstGeom>
        </p:spPr>
      </p:pic>
      <p:pic>
        <p:nvPicPr>
          <p:cNvPr id="23" name="Graphic 22">
            <a:extLst>
              <a:ext uri="{FF2B5EF4-FFF2-40B4-BE49-F238E27FC236}">
                <a16:creationId xmlns:a16="http://schemas.microsoft.com/office/drawing/2014/main" id="{C2D8E87E-D5FA-C044-B53C-5AD169C3FB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46869" y="6156021"/>
            <a:ext cx="2022942" cy="337157"/>
          </a:xfrm>
          <a:prstGeom prst="rect">
            <a:avLst/>
          </a:prstGeom>
        </p:spPr>
      </p:pic>
      <p:sp>
        <p:nvSpPr>
          <p:cNvPr id="11" name="Picture Placeholder 2">
            <a:extLst>
              <a:ext uri="{FF2B5EF4-FFF2-40B4-BE49-F238E27FC236}">
                <a16:creationId xmlns:a16="http://schemas.microsoft.com/office/drawing/2014/main" id="{70DAFBF7-20F6-DA42-873E-AC5024D8211D}"/>
              </a:ext>
            </a:extLst>
          </p:cNvPr>
          <p:cNvSpPr>
            <a:spLocks noGrp="1"/>
          </p:cNvSpPr>
          <p:nvPr>
            <p:ph type="pic" sz="quarter" idx="15"/>
          </p:nvPr>
        </p:nvSpPr>
        <p:spPr>
          <a:xfrm>
            <a:off x="7340826" y="0"/>
            <a:ext cx="4851173" cy="5868988"/>
          </a:xfrm>
          <a:solidFill>
            <a:schemeClr val="bg2"/>
          </a:solidFill>
        </p:spPr>
        <p:txBody>
          <a:bodyPr/>
          <a:lstStyle>
            <a:lvl1pPr>
              <a:defRPr sz="3200"/>
            </a:lvl1pPr>
          </a:lstStyle>
          <a:p>
            <a:r>
              <a:rPr lang="en-US"/>
              <a:t>Click icon to add picture</a:t>
            </a:r>
          </a:p>
        </p:txBody>
      </p:sp>
    </p:spTree>
    <p:extLst>
      <p:ext uri="{BB962C8B-B14F-4D97-AF65-F5344CB8AC3E}">
        <p14:creationId xmlns:p14="http://schemas.microsoft.com/office/powerpoint/2010/main" val="550682764"/>
      </p:ext>
    </p:extLst>
  </p:cSld>
  <p:clrMapOvr>
    <a:masterClrMapping/>
  </p:clrMapOvr>
  <p:extLst>
    <p:ext uri="{DCECCB84-F9BA-43D5-87BE-67443E8EF086}">
      <p15:sldGuideLst xmlns:p15="http://schemas.microsoft.com/office/powerpoint/2012/main">
        <p15:guide id="1" pos="4632" userDrawn="1">
          <p15:clr>
            <a:srgbClr val="FBAE40"/>
          </p15:clr>
        </p15:guide>
        <p15:guide id="2" orient="horz" pos="2160" userDrawn="1">
          <p15:clr>
            <a:srgbClr val="FBAE40"/>
          </p15:clr>
        </p15:guide>
        <p15:guide id="3" orient="horz" pos="3696" userDrawn="1">
          <p15:clr>
            <a:srgbClr val="FBAE40"/>
          </p15:clr>
        </p15:guide>
        <p15:guide id="4" orient="horz" pos="26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2C7B1-D8C7-F946-BDEC-0EFE67A9A6EC}"/>
              </a:ext>
            </a:extLst>
          </p:cNvPr>
          <p:cNvSpPr>
            <a:spLocks noGrp="1"/>
          </p:cNvSpPr>
          <p:nvPr>
            <p:ph type="title" hasCustomPrompt="1"/>
          </p:nvPr>
        </p:nvSpPr>
        <p:spPr>
          <a:xfrm>
            <a:off x="838200" y="365125"/>
            <a:ext cx="10515600" cy="1325563"/>
          </a:xfrm>
          <a:prstGeom prst="rect">
            <a:avLst/>
          </a:prstGeom>
        </p:spPr>
        <p:txBody>
          <a:bodyPr/>
          <a:lstStyle/>
          <a:p>
            <a:r>
              <a:rPr lang="en-US"/>
              <a:t>Click to edit Title</a:t>
            </a:r>
          </a:p>
        </p:txBody>
      </p:sp>
      <p:sp>
        <p:nvSpPr>
          <p:cNvPr id="5" name="Text Placeholder 4">
            <a:extLst>
              <a:ext uri="{FF2B5EF4-FFF2-40B4-BE49-F238E27FC236}">
                <a16:creationId xmlns:a16="http://schemas.microsoft.com/office/drawing/2014/main" id="{AA208F39-E724-4149-8D36-3B5FD266B080}"/>
              </a:ext>
            </a:extLst>
          </p:cNvPr>
          <p:cNvSpPr>
            <a:spLocks noGrp="1"/>
          </p:cNvSpPr>
          <p:nvPr>
            <p:ph type="body" sz="quarter" idx="10"/>
          </p:nvPr>
        </p:nvSpPr>
        <p:spPr>
          <a:xfrm>
            <a:off x="838200" y="1819275"/>
            <a:ext cx="10515600" cy="45608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2780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 Option 1">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0F7D61A-F64B-A54D-BB59-664075AAD214}"/>
              </a:ext>
            </a:extLst>
          </p:cNvPr>
          <p:cNvSpPr>
            <a:spLocks noGrp="1"/>
          </p:cNvSpPr>
          <p:nvPr>
            <p:ph type="title" hasCustomPrompt="1"/>
          </p:nvPr>
        </p:nvSpPr>
        <p:spPr>
          <a:xfrm>
            <a:off x="800100" y="636586"/>
            <a:ext cx="3411930" cy="1116014"/>
          </a:xfrm>
          <a:prstGeom prst="rect">
            <a:avLst/>
          </a:prstGeom>
        </p:spPr>
        <p:txBody>
          <a:bodyPr vert="horz" lIns="0" tIns="45720" rIns="91440" bIns="45720" rtlCol="0" anchor="t">
            <a:normAutofit/>
          </a:bodyPr>
          <a:lstStyle/>
          <a:p>
            <a:r>
              <a:rPr lang="en-US"/>
              <a:t>Click to add title</a:t>
            </a:r>
          </a:p>
        </p:txBody>
      </p:sp>
      <p:sp>
        <p:nvSpPr>
          <p:cNvPr id="10" name="Text Placeholder 10">
            <a:extLst>
              <a:ext uri="{FF2B5EF4-FFF2-40B4-BE49-F238E27FC236}">
                <a16:creationId xmlns:a16="http://schemas.microsoft.com/office/drawing/2014/main" id="{C344577E-F773-6C4C-AE60-FB719D99A48A}"/>
              </a:ext>
            </a:extLst>
          </p:cNvPr>
          <p:cNvSpPr>
            <a:spLocks noGrp="1"/>
          </p:cNvSpPr>
          <p:nvPr>
            <p:ph type="body" sz="quarter" idx="13" hasCustomPrompt="1"/>
          </p:nvPr>
        </p:nvSpPr>
        <p:spPr>
          <a:xfrm>
            <a:off x="4403687" y="723007"/>
            <a:ext cx="3384626"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Section 1 Title</a:t>
            </a:r>
          </a:p>
        </p:txBody>
      </p:sp>
      <p:sp>
        <p:nvSpPr>
          <p:cNvPr id="14" name="Text Placeholder 10">
            <a:extLst>
              <a:ext uri="{FF2B5EF4-FFF2-40B4-BE49-F238E27FC236}">
                <a16:creationId xmlns:a16="http://schemas.microsoft.com/office/drawing/2014/main" id="{D518763A-6065-A341-A8B2-AE7F8D1A9B83}"/>
              </a:ext>
            </a:extLst>
          </p:cNvPr>
          <p:cNvSpPr>
            <a:spLocks noGrp="1"/>
          </p:cNvSpPr>
          <p:nvPr>
            <p:ph type="body" sz="quarter" idx="17" hasCustomPrompt="1"/>
          </p:nvPr>
        </p:nvSpPr>
        <p:spPr>
          <a:xfrm>
            <a:off x="4403687" y="2270224"/>
            <a:ext cx="3384626"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Section 2 Title</a:t>
            </a:r>
          </a:p>
        </p:txBody>
      </p:sp>
      <p:sp>
        <p:nvSpPr>
          <p:cNvPr id="16" name="Text Placeholder 10">
            <a:extLst>
              <a:ext uri="{FF2B5EF4-FFF2-40B4-BE49-F238E27FC236}">
                <a16:creationId xmlns:a16="http://schemas.microsoft.com/office/drawing/2014/main" id="{F4F60F32-F7FC-D74A-B61F-062B52187D1E}"/>
              </a:ext>
            </a:extLst>
          </p:cNvPr>
          <p:cNvSpPr>
            <a:spLocks noGrp="1"/>
          </p:cNvSpPr>
          <p:nvPr>
            <p:ph type="body" sz="quarter" idx="19" hasCustomPrompt="1"/>
          </p:nvPr>
        </p:nvSpPr>
        <p:spPr>
          <a:xfrm>
            <a:off x="4403687" y="3798312"/>
            <a:ext cx="3384626"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Section 3 Title</a:t>
            </a:r>
          </a:p>
        </p:txBody>
      </p:sp>
      <p:sp>
        <p:nvSpPr>
          <p:cNvPr id="18" name="Text Placeholder 10">
            <a:extLst>
              <a:ext uri="{FF2B5EF4-FFF2-40B4-BE49-F238E27FC236}">
                <a16:creationId xmlns:a16="http://schemas.microsoft.com/office/drawing/2014/main" id="{C127CDD6-FBEF-EE4C-9F38-757B119F092E}"/>
              </a:ext>
            </a:extLst>
          </p:cNvPr>
          <p:cNvSpPr>
            <a:spLocks noGrp="1"/>
          </p:cNvSpPr>
          <p:nvPr>
            <p:ph type="body" sz="quarter" idx="21" hasCustomPrompt="1"/>
          </p:nvPr>
        </p:nvSpPr>
        <p:spPr>
          <a:xfrm>
            <a:off x="7979932" y="711892"/>
            <a:ext cx="3384626"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Section 4 Title</a:t>
            </a:r>
          </a:p>
        </p:txBody>
      </p:sp>
      <p:sp>
        <p:nvSpPr>
          <p:cNvPr id="20" name="Text Placeholder 10">
            <a:extLst>
              <a:ext uri="{FF2B5EF4-FFF2-40B4-BE49-F238E27FC236}">
                <a16:creationId xmlns:a16="http://schemas.microsoft.com/office/drawing/2014/main" id="{12475248-C410-E548-A28F-8AA6518566C1}"/>
              </a:ext>
            </a:extLst>
          </p:cNvPr>
          <p:cNvSpPr>
            <a:spLocks noGrp="1"/>
          </p:cNvSpPr>
          <p:nvPr>
            <p:ph type="body" sz="quarter" idx="23" hasCustomPrompt="1"/>
          </p:nvPr>
        </p:nvSpPr>
        <p:spPr>
          <a:xfrm>
            <a:off x="7979932" y="2259109"/>
            <a:ext cx="3384626"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Section 5 Title</a:t>
            </a:r>
          </a:p>
        </p:txBody>
      </p:sp>
      <p:sp>
        <p:nvSpPr>
          <p:cNvPr id="22" name="Text Placeholder 10">
            <a:extLst>
              <a:ext uri="{FF2B5EF4-FFF2-40B4-BE49-F238E27FC236}">
                <a16:creationId xmlns:a16="http://schemas.microsoft.com/office/drawing/2014/main" id="{0E28E414-0678-DA4E-9D26-1094523653FF}"/>
              </a:ext>
            </a:extLst>
          </p:cNvPr>
          <p:cNvSpPr>
            <a:spLocks noGrp="1"/>
          </p:cNvSpPr>
          <p:nvPr>
            <p:ph type="body" sz="quarter" idx="25" hasCustomPrompt="1"/>
          </p:nvPr>
        </p:nvSpPr>
        <p:spPr>
          <a:xfrm>
            <a:off x="7979932" y="3787197"/>
            <a:ext cx="3384626"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Section 6 Title</a:t>
            </a:r>
          </a:p>
        </p:txBody>
      </p:sp>
      <p:sp>
        <p:nvSpPr>
          <p:cNvPr id="3" name="Text Placeholder 2">
            <a:extLst>
              <a:ext uri="{FF2B5EF4-FFF2-40B4-BE49-F238E27FC236}">
                <a16:creationId xmlns:a16="http://schemas.microsoft.com/office/drawing/2014/main" id="{35A9C2C1-E88D-9641-A57C-DEA0DF949468}"/>
              </a:ext>
            </a:extLst>
          </p:cNvPr>
          <p:cNvSpPr>
            <a:spLocks noGrp="1"/>
          </p:cNvSpPr>
          <p:nvPr>
            <p:ph type="body" sz="quarter" idx="26" hasCustomPrompt="1"/>
          </p:nvPr>
        </p:nvSpPr>
        <p:spPr>
          <a:xfrm>
            <a:off x="4403725" y="1136987"/>
            <a:ext cx="3384588" cy="1116013"/>
          </a:xfrm>
        </p:spPr>
        <p:txBody>
          <a:bodyPr/>
          <a:lstStyle>
            <a:lvl1pPr>
              <a:lnSpc>
                <a:spcPct val="120000"/>
              </a:lnSpc>
              <a:defRPr>
                <a:solidFill>
                  <a:schemeClr val="tx1">
                    <a:lumMod val="75000"/>
                    <a:lumOff val="25000"/>
                  </a:schemeClr>
                </a:solidFill>
              </a:defRPr>
            </a:lvl1pPr>
          </a:lstStyle>
          <a:p>
            <a:pPr lvl="0"/>
            <a:r>
              <a:rPr lang="en-US"/>
              <a:t>Click to edit text</a:t>
            </a:r>
          </a:p>
        </p:txBody>
      </p:sp>
      <p:sp>
        <p:nvSpPr>
          <p:cNvPr id="24" name="Text Placeholder 2">
            <a:extLst>
              <a:ext uri="{FF2B5EF4-FFF2-40B4-BE49-F238E27FC236}">
                <a16:creationId xmlns:a16="http://schemas.microsoft.com/office/drawing/2014/main" id="{4B69A155-606B-C744-8B99-0CF0DA55C2A8}"/>
              </a:ext>
            </a:extLst>
          </p:cNvPr>
          <p:cNvSpPr>
            <a:spLocks noGrp="1"/>
          </p:cNvSpPr>
          <p:nvPr>
            <p:ph type="body" sz="quarter" idx="27" hasCustomPrompt="1"/>
          </p:nvPr>
        </p:nvSpPr>
        <p:spPr>
          <a:xfrm>
            <a:off x="4403725" y="2686682"/>
            <a:ext cx="3384588" cy="1116013"/>
          </a:xfrm>
        </p:spPr>
        <p:txBody>
          <a:bodyPr/>
          <a:lstStyle>
            <a:lvl1pPr>
              <a:lnSpc>
                <a:spcPct val="120000"/>
              </a:lnSpc>
              <a:defRPr>
                <a:solidFill>
                  <a:schemeClr val="tx1">
                    <a:lumMod val="75000"/>
                    <a:lumOff val="25000"/>
                  </a:schemeClr>
                </a:solidFill>
              </a:defRPr>
            </a:lvl1pPr>
          </a:lstStyle>
          <a:p>
            <a:pPr lvl="0"/>
            <a:r>
              <a:rPr lang="en-US"/>
              <a:t>Click to edit text</a:t>
            </a:r>
          </a:p>
        </p:txBody>
      </p:sp>
      <p:sp>
        <p:nvSpPr>
          <p:cNvPr id="25" name="Text Placeholder 2">
            <a:extLst>
              <a:ext uri="{FF2B5EF4-FFF2-40B4-BE49-F238E27FC236}">
                <a16:creationId xmlns:a16="http://schemas.microsoft.com/office/drawing/2014/main" id="{DB91FA69-9C72-4A4B-A704-BCCEB65325B1}"/>
              </a:ext>
            </a:extLst>
          </p:cNvPr>
          <p:cNvSpPr>
            <a:spLocks noGrp="1"/>
          </p:cNvSpPr>
          <p:nvPr>
            <p:ph type="body" sz="quarter" idx="28" hasCustomPrompt="1"/>
          </p:nvPr>
        </p:nvSpPr>
        <p:spPr>
          <a:xfrm>
            <a:off x="4403687" y="4218136"/>
            <a:ext cx="3384588" cy="1116013"/>
          </a:xfrm>
        </p:spPr>
        <p:txBody>
          <a:bodyPr/>
          <a:lstStyle>
            <a:lvl1pPr>
              <a:lnSpc>
                <a:spcPct val="120000"/>
              </a:lnSpc>
              <a:defRPr>
                <a:solidFill>
                  <a:schemeClr val="tx1">
                    <a:lumMod val="75000"/>
                    <a:lumOff val="25000"/>
                  </a:schemeClr>
                </a:solidFill>
              </a:defRPr>
            </a:lvl1pPr>
          </a:lstStyle>
          <a:p>
            <a:pPr lvl="0"/>
            <a:r>
              <a:rPr lang="en-US"/>
              <a:t>Click to edit text</a:t>
            </a:r>
          </a:p>
        </p:txBody>
      </p:sp>
      <p:sp>
        <p:nvSpPr>
          <p:cNvPr id="26" name="Text Placeholder 2">
            <a:extLst>
              <a:ext uri="{FF2B5EF4-FFF2-40B4-BE49-F238E27FC236}">
                <a16:creationId xmlns:a16="http://schemas.microsoft.com/office/drawing/2014/main" id="{BA8AD4FE-D3EB-7542-8CA9-11FC4C6AB9A5}"/>
              </a:ext>
            </a:extLst>
          </p:cNvPr>
          <p:cNvSpPr>
            <a:spLocks noGrp="1"/>
          </p:cNvSpPr>
          <p:nvPr>
            <p:ph type="body" sz="quarter" idx="29" hasCustomPrompt="1"/>
          </p:nvPr>
        </p:nvSpPr>
        <p:spPr>
          <a:xfrm>
            <a:off x="7979970" y="1115645"/>
            <a:ext cx="3384588" cy="1116013"/>
          </a:xfrm>
        </p:spPr>
        <p:txBody>
          <a:bodyPr/>
          <a:lstStyle>
            <a:lvl1pPr>
              <a:lnSpc>
                <a:spcPct val="120000"/>
              </a:lnSpc>
              <a:defRPr>
                <a:solidFill>
                  <a:schemeClr val="tx1">
                    <a:lumMod val="75000"/>
                    <a:lumOff val="25000"/>
                  </a:schemeClr>
                </a:solidFill>
              </a:defRPr>
            </a:lvl1pPr>
          </a:lstStyle>
          <a:p>
            <a:pPr lvl="0"/>
            <a:r>
              <a:rPr lang="en-US"/>
              <a:t>Click to edit text</a:t>
            </a:r>
          </a:p>
        </p:txBody>
      </p:sp>
      <p:sp>
        <p:nvSpPr>
          <p:cNvPr id="27" name="Text Placeholder 2">
            <a:extLst>
              <a:ext uri="{FF2B5EF4-FFF2-40B4-BE49-F238E27FC236}">
                <a16:creationId xmlns:a16="http://schemas.microsoft.com/office/drawing/2014/main" id="{FD439FD8-111D-C140-83D2-B951A675E36D}"/>
              </a:ext>
            </a:extLst>
          </p:cNvPr>
          <p:cNvSpPr>
            <a:spLocks noGrp="1"/>
          </p:cNvSpPr>
          <p:nvPr>
            <p:ph type="body" sz="quarter" idx="30" hasCustomPrompt="1"/>
          </p:nvPr>
        </p:nvSpPr>
        <p:spPr>
          <a:xfrm>
            <a:off x="7979970" y="2665340"/>
            <a:ext cx="3384588" cy="1116013"/>
          </a:xfrm>
        </p:spPr>
        <p:txBody>
          <a:bodyPr/>
          <a:lstStyle>
            <a:lvl1pPr>
              <a:lnSpc>
                <a:spcPct val="120000"/>
              </a:lnSpc>
              <a:defRPr>
                <a:solidFill>
                  <a:schemeClr val="tx1">
                    <a:lumMod val="75000"/>
                    <a:lumOff val="25000"/>
                  </a:schemeClr>
                </a:solidFill>
              </a:defRPr>
            </a:lvl1pPr>
          </a:lstStyle>
          <a:p>
            <a:pPr lvl="0"/>
            <a:r>
              <a:rPr lang="en-US"/>
              <a:t>Click to edit text</a:t>
            </a:r>
          </a:p>
        </p:txBody>
      </p:sp>
      <p:sp>
        <p:nvSpPr>
          <p:cNvPr id="28" name="Text Placeholder 2">
            <a:extLst>
              <a:ext uri="{FF2B5EF4-FFF2-40B4-BE49-F238E27FC236}">
                <a16:creationId xmlns:a16="http://schemas.microsoft.com/office/drawing/2014/main" id="{BBFAC5FD-3370-B943-8AB7-C4860F844420}"/>
              </a:ext>
            </a:extLst>
          </p:cNvPr>
          <p:cNvSpPr>
            <a:spLocks noGrp="1"/>
          </p:cNvSpPr>
          <p:nvPr>
            <p:ph type="body" sz="quarter" idx="31" hasCustomPrompt="1"/>
          </p:nvPr>
        </p:nvSpPr>
        <p:spPr>
          <a:xfrm>
            <a:off x="7979932" y="4196794"/>
            <a:ext cx="3384588" cy="1116013"/>
          </a:xfrm>
        </p:spPr>
        <p:txBody>
          <a:bodyPr/>
          <a:lstStyle>
            <a:lvl1pPr>
              <a:lnSpc>
                <a:spcPct val="120000"/>
              </a:lnSpc>
              <a:defRPr>
                <a:solidFill>
                  <a:schemeClr val="tx1">
                    <a:lumMod val="75000"/>
                    <a:lumOff val="25000"/>
                  </a:schemeClr>
                </a:solidFill>
              </a:defRPr>
            </a:lvl1pPr>
          </a:lstStyle>
          <a:p>
            <a:pPr lvl="0"/>
            <a:r>
              <a:rPr lang="en-US"/>
              <a:t>Click to edit text</a:t>
            </a:r>
          </a:p>
        </p:txBody>
      </p:sp>
      <p:pic>
        <p:nvPicPr>
          <p:cNvPr id="6" name="Picture 5">
            <a:extLst>
              <a:ext uri="{FF2B5EF4-FFF2-40B4-BE49-F238E27FC236}">
                <a16:creationId xmlns:a16="http://schemas.microsoft.com/office/drawing/2014/main" id="{6C59BC7E-F9ED-D345-B396-E98E4ECEF97E}"/>
              </a:ext>
            </a:extLst>
          </p:cNvPr>
          <p:cNvPicPr>
            <a:picLocks noChangeAspect="1"/>
          </p:cNvPicPr>
          <p:nvPr userDrawn="1"/>
        </p:nvPicPr>
        <p:blipFill>
          <a:blip r:embed="rId2"/>
          <a:stretch>
            <a:fillRect/>
          </a:stretch>
        </p:blipFill>
        <p:spPr>
          <a:xfrm>
            <a:off x="0" y="-11652"/>
            <a:ext cx="12192000" cy="209223"/>
          </a:xfrm>
          <a:prstGeom prst="rect">
            <a:avLst/>
          </a:prstGeom>
        </p:spPr>
      </p:pic>
      <p:sp>
        <p:nvSpPr>
          <p:cNvPr id="23" name="Rectangle 22">
            <a:extLst>
              <a:ext uri="{FF2B5EF4-FFF2-40B4-BE49-F238E27FC236}">
                <a16:creationId xmlns:a16="http://schemas.microsoft.com/office/drawing/2014/main" id="{C5BAE47A-E69C-8743-80B3-B25F763F639C}"/>
              </a:ext>
            </a:extLst>
          </p:cNvPr>
          <p:cNvSpPr/>
          <p:nvPr userDrawn="1"/>
        </p:nvSpPr>
        <p:spPr>
          <a:xfrm>
            <a:off x="0" y="-13960"/>
            <a:ext cx="12192000" cy="211532"/>
          </a:xfrm>
          <a:prstGeom prst="rect">
            <a:avLst/>
          </a:prstGeom>
          <a:solidFill>
            <a:srgbClr val="D4D1D1">
              <a:alpha val="249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ooter Placeholder 2">
            <a:extLst>
              <a:ext uri="{FF2B5EF4-FFF2-40B4-BE49-F238E27FC236}">
                <a16:creationId xmlns:a16="http://schemas.microsoft.com/office/drawing/2014/main" id="{AAB72E5F-FF5D-5C48-B3A4-90542FB058E0}"/>
              </a:ext>
            </a:extLst>
          </p:cNvPr>
          <p:cNvSpPr>
            <a:spLocks noGrp="1"/>
          </p:cNvSpPr>
          <p:nvPr>
            <p:ph type="ftr" sz="quarter" idx="3"/>
          </p:nvPr>
        </p:nvSpPr>
        <p:spPr>
          <a:xfrm>
            <a:off x="1634490" y="6282824"/>
            <a:ext cx="5852160" cy="365125"/>
          </a:xfrm>
          <a:prstGeom prst="rect">
            <a:avLst/>
          </a:prstGeom>
        </p:spPr>
        <p:txBody>
          <a:bodyPr vert="horz" lIns="0" tIns="45720" rIns="91440" bIns="45720" rtlCol="0" anchor="ctr"/>
          <a:lstStyle>
            <a:lvl1pPr algn="l">
              <a:defRPr sz="1100">
                <a:solidFill>
                  <a:schemeClr val="tx1">
                    <a:lumMod val="75000"/>
                    <a:lumOff val="25000"/>
                  </a:schemeClr>
                </a:solidFill>
                <a:latin typeface="Lato" panose="020F0502020204030203" pitchFamily="34" charset="77"/>
              </a:defRPr>
            </a:lvl1pPr>
          </a:lstStyle>
          <a:p>
            <a:r>
              <a:rPr lang="en-US"/>
              <a:t>SECTION TITLE AND/OR DEPARTMENT</a:t>
            </a:r>
          </a:p>
        </p:txBody>
      </p:sp>
      <p:sp>
        <p:nvSpPr>
          <p:cNvPr id="30" name="Slide Number Placeholder 4">
            <a:extLst>
              <a:ext uri="{FF2B5EF4-FFF2-40B4-BE49-F238E27FC236}">
                <a16:creationId xmlns:a16="http://schemas.microsoft.com/office/drawing/2014/main" id="{C8A2EE5A-F49D-784B-9008-27484449088B}"/>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Tree>
    <p:extLst>
      <p:ext uri="{BB962C8B-B14F-4D97-AF65-F5344CB8AC3E}">
        <p14:creationId xmlns:p14="http://schemas.microsoft.com/office/powerpoint/2010/main" val="506264027"/>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 Option 2">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EF9B11A2-779F-3C42-AF52-2C7E5CE3C94A}"/>
              </a:ext>
            </a:extLst>
          </p:cNvPr>
          <p:cNvSpPr>
            <a:spLocks noGrp="1"/>
          </p:cNvSpPr>
          <p:nvPr>
            <p:ph type="body" idx="18" hasCustomPrompt="1"/>
          </p:nvPr>
        </p:nvSpPr>
        <p:spPr>
          <a:xfrm>
            <a:off x="4383050" y="723007"/>
            <a:ext cx="1712950" cy="325827"/>
          </a:xfrm>
        </p:spPr>
        <p:txBody>
          <a:bodyPr>
            <a:normAutofit/>
          </a:bodyPr>
          <a:lstStyle>
            <a:lvl1pPr marL="0" indent="0" algn="l">
              <a:lnSpc>
                <a:spcPts val="1900"/>
              </a:lnSpc>
              <a:spcBef>
                <a:spcPts val="0"/>
              </a:spcBef>
              <a:buNone/>
              <a:defRPr sz="1400" b="1" i="0">
                <a:solidFill>
                  <a:srgbClr val="B83A4B"/>
                </a:solidFill>
                <a:latin typeface="Lato" panose="020F0502020204030203" pitchFamily="34" charset="77"/>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0:00 – 0:00AM</a:t>
            </a:r>
          </a:p>
        </p:txBody>
      </p:sp>
      <p:sp>
        <p:nvSpPr>
          <p:cNvPr id="6" name="Text Placeholder 4">
            <a:extLst>
              <a:ext uri="{FF2B5EF4-FFF2-40B4-BE49-F238E27FC236}">
                <a16:creationId xmlns:a16="http://schemas.microsoft.com/office/drawing/2014/main" id="{4101AEEB-891B-1144-AAD2-95E40B05416D}"/>
              </a:ext>
            </a:extLst>
          </p:cNvPr>
          <p:cNvSpPr>
            <a:spLocks noGrp="1"/>
          </p:cNvSpPr>
          <p:nvPr>
            <p:ph type="body" sz="quarter" idx="30" hasCustomPrompt="1"/>
          </p:nvPr>
        </p:nvSpPr>
        <p:spPr>
          <a:xfrm>
            <a:off x="6096001" y="722981"/>
            <a:ext cx="5295899" cy="325853"/>
          </a:xfrm>
        </p:spPr>
        <p:txBody>
          <a:bodyPr/>
          <a:lstStyle>
            <a:lvl1pPr marL="0" indent="0">
              <a:lnSpc>
                <a:spcPts val="1900"/>
              </a:lnSpc>
              <a:spcBef>
                <a:spcPts val="0"/>
              </a:spcBef>
              <a:buNone/>
              <a:defRPr sz="1600" b="1" i="0">
                <a:solidFill>
                  <a:schemeClr val="tx1">
                    <a:lumMod val="75000"/>
                    <a:lumOff val="25000"/>
                  </a:schemeClr>
                </a:solidFill>
                <a:latin typeface="Lato" panose="020F0502020204030203" pitchFamily="34" charset="77"/>
              </a:defRPr>
            </a:lvl1pPr>
            <a:lvl2pPr marL="0" indent="0">
              <a:lnSpc>
                <a:spcPts val="2000"/>
              </a:lnSpc>
              <a:spcBef>
                <a:spcPts val="500"/>
              </a:spcBef>
              <a:buNone/>
              <a:defRPr sz="1400" b="0" i="1">
                <a:latin typeface="Montserrat" pitchFamily="2" charset="77"/>
              </a:defRPr>
            </a:lvl2pPr>
          </a:lstStyle>
          <a:p>
            <a:pPr lvl="0"/>
            <a:r>
              <a:rPr lang="en-US"/>
              <a:t>Topic or Session Title Goes Here</a:t>
            </a:r>
          </a:p>
        </p:txBody>
      </p:sp>
      <p:sp>
        <p:nvSpPr>
          <p:cNvPr id="7" name="Text Placeholder 44">
            <a:extLst>
              <a:ext uri="{FF2B5EF4-FFF2-40B4-BE49-F238E27FC236}">
                <a16:creationId xmlns:a16="http://schemas.microsoft.com/office/drawing/2014/main" id="{9534EBBC-3C59-144F-AD22-A7E2D666AD67}"/>
              </a:ext>
            </a:extLst>
          </p:cNvPr>
          <p:cNvSpPr>
            <a:spLocks noGrp="1"/>
          </p:cNvSpPr>
          <p:nvPr>
            <p:ph type="body" sz="quarter" idx="31" hasCustomPrompt="1"/>
          </p:nvPr>
        </p:nvSpPr>
        <p:spPr>
          <a:xfrm>
            <a:off x="6096001" y="1048833"/>
            <a:ext cx="5295899" cy="376157"/>
          </a:xfrm>
        </p:spPr>
        <p:txBody>
          <a:bodyPr>
            <a:normAutofit/>
          </a:bodyPr>
          <a:lstStyle>
            <a:lvl1pPr marL="0" indent="0">
              <a:lnSpc>
                <a:spcPts val="1900"/>
              </a:lnSpc>
              <a:spcBef>
                <a:spcPts val="600"/>
              </a:spcBef>
              <a:buNone/>
              <a:defRPr sz="1400" b="0" i="0">
                <a:solidFill>
                  <a:schemeClr val="tx1">
                    <a:lumMod val="75000"/>
                    <a:lumOff val="25000"/>
                  </a:schemeClr>
                </a:solidFill>
                <a:latin typeface="Lato" panose="020F0502020204030203" pitchFamily="34" charset="77"/>
              </a:defRPr>
            </a:lvl1pPr>
          </a:lstStyle>
          <a:p>
            <a:pPr lvl="0"/>
            <a:r>
              <a:rPr lang="en-US"/>
              <a:t>Speaker Name, Speaker Title</a:t>
            </a:r>
          </a:p>
        </p:txBody>
      </p:sp>
      <p:sp>
        <p:nvSpPr>
          <p:cNvPr id="8" name="Text Placeholder 2">
            <a:extLst>
              <a:ext uri="{FF2B5EF4-FFF2-40B4-BE49-F238E27FC236}">
                <a16:creationId xmlns:a16="http://schemas.microsoft.com/office/drawing/2014/main" id="{298DBFF5-7446-3C4A-950D-4375660B1C12}"/>
              </a:ext>
            </a:extLst>
          </p:cNvPr>
          <p:cNvSpPr>
            <a:spLocks noGrp="1"/>
          </p:cNvSpPr>
          <p:nvPr>
            <p:ph type="body" idx="32" hasCustomPrompt="1"/>
          </p:nvPr>
        </p:nvSpPr>
        <p:spPr>
          <a:xfrm>
            <a:off x="4383050" y="1520675"/>
            <a:ext cx="1712950" cy="325827"/>
          </a:xfrm>
        </p:spPr>
        <p:txBody>
          <a:bodyPr>
            <a:normAutofit/>
          </a:bodyPr>
          <a:lstStyle>
            <a:lvl1pPr marL="0" indent="0" algn="l">
              <a:lnSpc>
                <a:spcPts val="1900"/>
              </a:lnSpc>
              <a:spcBef>
                <a:spcPts val="0"/>
              </a:spcBef>
              <a:buNone/>
              <a:defRPr sz="1400" b="1" i="0">
                <a:solidFill>
                  <a:srgbClr val="B83A4B"/>
                </a:solidFill>
                <a:latin typeface="Lato" panose="020F0502020204030203" pitchFamily="34" charset="77"/>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0:00 – 0:00AM</a:t>
            </a:r>
          </a:p>
        </p:txBody>
      </p:sp>
      <p:sp>
        <p:nvSpPr>
          <p:cNvPr id="9" name="Text Placeholder 4">
            <a:extLst>
              <a:ext uri="{FF2B5EF4-FFF2-40B4-BE49-F238E27FC236}">
                <a16:creationId xmlns:a16="http://schemas.microsoft.com/office/drawing/2014/main" id="{118C17B4-D4FB-0B42-A5E0-F51AC7DAB509}"/>
              </a:ext>
            </a:extLst>
          </p:cNvPr>
          <p:cNvSpPr>
            <a:spLocks noGrp="1"/>
          </p:cNvSpPr>
          <p:nvPr>
            <p:ph type="body" sz="quarter" idx="33" hasCustomPrompt="1"/>
          </p:nvPr>
        </p:nvSpPr>
        <p:spPr>
          <a:xfrm>
            <a:off x="6096001" y="1520649"/>
            <a:ext cx="5295899" cy="325853"/>
          </a:xfrm>
        </p:spPr>
        <p:txBody>
          <a:bodyPr/>
          <a:lstStyle>
            <a:lvl1pPr marL="0" indent="0">
              <a:lnSpc>
                <a:spcPts val="1900"/>
              </a:lnSpc>
              <a:spcBef>
                <a:spcPts val="0"/>
              </a:spcBef>
              <a:buNone/>
              <a:defRPr sz="1600" b="1" i="0">
                <a:solidFill>
                  <a:schemeClr val="tx1">
                    <a:lumMod val="75000"/>
                    <a:lumOff val="25000"/>
                  </a:schemeClr>
                </a:solidFill>
                <a:latin typeface="Lato" panose="020F0502020204030203" pitchFamily="34" charset="77"/>
              </a:defRPr>
            </a:lvl1pPr>
            <a:lvl2pPr marL="0" indent="0">
              <a:lnSpc>
                <a:spcPts val="2000"/>
              </a:lnSpc>
              <a:spcBef>
                <a:spcPts val="500"/>
              </a:spcBef>
              <a:buNone/>
              <a:defRPr sz="1400" b="0" i="1">
                <a:latin typeface="Montserrat" pitchFamily="2" charset="77"/>
              </a:defRPr>
            </a:lvl2pPr>
          </a:lstStyle>
          <a:p>
            <a:pPr lvl="0"/>
            <a:r>
              <a:rPr lang="en-US"/>
              <a:t>Topic or Session Title Goes Here</a:t>
            </a:r>
          </a:p>
        </p:txBody>
      </p:sp>
      <p:sp>
        <p:nvSpPr>
          <p:cNvPr id="10" name="Text Placeholder 44">
            <a:extLst>
              <a:ext uri="{FF2B5EF4-FFF2-40B4-BE49-F238E27FC236}">
                <a16:creationId xmlns:a16="http://schemas.microsoft.com/office/drawing/2014/main" id="{47B4CB48-48A3-D842-B2DF-513FEA8ECF91}"/>
              </a:ext>
            </a:extLst>
          </p:cNvPr>
          <p:cNvSpPr>
            <a:spLocks noGrp="1"/>
          </p:cNvSpPr>
          <p:nvPr>
            <p:ph type="body" sz="quarter" idx="34" hasCustomPrompt="1"/>
          </p:nvPr>
        </p:nvSpPr>
        <p:spPr>
          <a:xfrm>
            <a:off x="6096001" y="1846501"/>
            <a:ext cx="5295899" cy="376157"/>
          </a:xfrm>
        </p:spPr>
        <p:txBody>
          <a:bodyPr>
            <a:normAutofit/>
          </a:bodyPr>
          <a:lstStyle>
            <a:lvl1pPr marL="0" indent="0">
              <a:lnSpc>
                <a:spcPts val="1900"/>
              </a:lnSpc>
              <a:spcBef>
                <a:spcPts val="600"/>
              </a:spcBef>
              <a:buNone/>
              <a:defRPr sz="1400" b="0" i="0">
                <a:solidFill>
                  <a:schemeClr val="tx1">
                    <a:lumMod val="75000"/>
                    <a:lumOff val="25000"/>
                  </a:schemeClr>
                </a:solidFill>
                <a:latin typeface="Lato" panose="020F0502020204030203" pitchFamily="34" charset="77"/>
              </a:defRPr>
            </a:lvl1pPr>
          </a:lstStyle>
          <a:p>
            <a:pPr lvl="0"/>
            <a:r>
              <a:rPr lang="en-US"/>
              <a:t>Speaker Name, Speaker Title</a:t>
            </a:r>
          </a:p>
        </p:txBody>
      </p:sp>
      <p:sp>
        <p:nvSpPr>
          <p:cNvPr id="11" name="Text Placeholder 2">
            <a:extLst>
              <a:ext uri="{FF2B5EF4-FFF2-40B4-BE49-F238E27FC236}">
                <a16:creationId xmlns:a16="http://schemas.microsoft.com/office/drawing/2014/main" id="{530147AF-ABA1-1D4D-A300-E21CC4145FBB}"/>
              </a:ext>
            </a:extLst>
          </p:cNvPr>
          <p:cNvSpPr>
            <a:spLocks noGrp="1"/>
          </p:cNvSpPr>
          <p:nvPr>
            <p:ph type="body" idx="35" hasCustomPrompt="1"/>
          </p:nvPr>
        </p:nvSpPr>
        <p:spPr>
          <a:xfrm>
            <a:off x="4383050" y="2324828"/>
            <a:ext cx="1712950" cy="325827"/>
          </a:xfrm>
        </p:spPr>
        <p:txBody>
          <a:bodyPr>
            <a:normAutofit/>
          </a:bodyPr>
          <a:lstStyle>
            <a:lvl1pPr marL="0" indent="0" algn="l">
              <a:lnSpc>
                <a:spcPts val="1900"/>
              </a:lnSpc>
              <a:spcBef>
                <a:spcPts val="0"/>
              </a:spcBef>
              <a:buNone/>
              <a:defRPr sz="1400" b="1" i="0">
                <a:solidFill>
                  <a:srgbClr val="B83A4B"/>
                </a:solidFill>
                <a:latin typeface="Lato" panose="020F0502020204030203" pitchFamily="34" charset="77"/>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0:00 – 0:00AM</a:t>
            </a:r>
          </a:p>
        </p:txBody>
      </p:sp>
      <p:sp>
        <p:nvSpPr>
          <p:cNvPr id="12" name="Text Placeholder 4">
            <a:extLst>
              <a:ext uri="{FF2B5EF4-FFF2-40B4-BE49-F238E27FC236}">
                <a16:creationId xmlns:a16="http://schemas.microsoft.com/office/drawing/2014/main" id="{2FC537A5-401B-1F40-AF49-B37B2B264F1E}"/>
              </a:ext>
            </a:extLst>
          </p:cNvPr>
          <p:cNvSpPr>
            <a:spLocks noGrp="1"/>
          </p:cNvSpPr>
          <p:nvPr>
            <p:ph type="body" sz="quarter" idx="36" hasCustomPrompt="1"/>
          </p:nvPr>
        </p:nvSpPr>
        <p:spPr>
          <a:xfrm>
            <a:off x="6096001" y="2324802"/>
            <a:ext cx="5295899" cy="325853"/>
          </a:xfrm>
        </p:spPr>
        <p:txBody>
          <a:bodyPr/>
          <a:lstStyle>
            <a:lvl1pPr marL="0" indent="0">
              <a:lnSpc>
                <a:spcPts val="1900"/>
              </a:lnSpc>
              <a:spcBef>
                <a:spcPts val="0"/>
              </a:spcBef>
              <a:buNone/>
              <a:defRPr sz="1600" b="1" i="0">
                <a:solidFill>
                  <a:schemeClr val="tx1">
                    <a:lumMod val="75000"/>
                    <a:lumOff val="25000"/>
                  </a:schemeClr>
                </a:solidFill>
                <a:latin typeface="Lato" panose="020F0502020204030203" pitchFamily="34" charset="77"/>
              </a:defRPr>
            </a:lvl1pPr>
            <a:lvl2pPr marL="0" indent="0">
              <a:lnSpc>
                <a:spcPts val="2000"/>
              </a:lnSpc>
              <a:spcBef>
                <a:spcPts val="500"/>
              </a:spcBef>
              <a:buNone/>
              <a:defRPr sz="1400" b="0" i="1">
                <a:latin typeface="Montserrat" pitchFamily="2" charset="77"/>
              </a:defRPr>
            </a:lvl2pPr>
          </a:lstStyle>
          <a:p>
            <a:pPr lvl="0"/>
            <a:r>
              <a:rPr lang="en-US"/>
              <a:t>Topic or Session Title Goes Here</a:t>
            </a:r>
          </a:p>
        </p:txBody>
      </p:sp>
      <p:sp>
        <p:nvSpPr>
          <p:cNvPr id="13" name="Text Placeholder 44">
            <a:extLst>
              <a:ext uri="{FF2B5EF4-FFF2-40B4-BE49-F238E27FC236}">
                <a16:creationId xmlns:a16="http://schemas.microsoft.com/office/drawing/2014/main" id="{7403F2DD-4415-E94D-80FE-E550E301C1C0}"/>
              </a:ext>
            </a:extLst>
          </p:cNvPr>
          <p:cNvSpPr>
            <a:spLocks noGrp="1"/>
          </p:cNvSpPr>
          <p:nvPr>
            <p:ph type="body" sz="quarter" idx="37" hasCustomPrompt="1"/>
          </p:nvPr>
        </p:nvSpPr>
        <p:spPr>
          <a:xfrm>
            <a:off x="6096001" y="2650654"/>
            <a:ext cx="5295899" cy="376157"/>
          </a:xfrm>
        </p:spPr>
        <p:txBody>
          <a:bodyPr>
            <a:normAutofit/>
          </a:bodyPr>
          <a:lstStyle>
            <a:lvl1pPr marL="0" indent="0">
              <a:lnSpc>
                <a:spcPts val="1900"/>
              </a:lnSpc>
              <a:spcBef>
                <a:spcPts val="600"/>
              </a:spcBef>
              <a:buNone/>
              <a:defRPr sz="1400" b="0" i="0">
                <a:solidFill>
                  <a:schemeClr val="tx1">
                    <a:lumMod val="75000"/>
                    <a:lumOff val="25000"/>
                  </a:schemeClr>
                </a:solidFill>
                <a:latin typeface="Lato" panose="020F0502020204030203" pitchFamily="34" charset="77"/>
              </a:defRPr>
            </a:lvl1pPr>
          </a:lstStyle>
          <a:p>
            <a:pPr lvl="0"/>
            <a:r>
              <a:rPr lang="en-US"/>
              <a:t>Speaker Name, Speaker Title</a:t>
            </a:r>
          </a:p>
        </p:txBody>
      </p:sp>
      <p:sp>
        <p:nvSpPr>
          <p:cNvPr id="14" name="Text Placeholder 2">
            <a:extLst>
              <a:ext uri="{FF2B5EF4-FFF2-40B4-BE49-F238E27FC236}">
                <a16:creationId xmlns:a16="http://schemas.microsoft.com/office/drawing/2014/main" id="{7EB1C3F4-F116-AE42-AD4C-1C3E640082A6}"/>
              </a:ext>
            </a:extLst>
          </p:cNvPr>
          <p:cNvSpPr>
            <a:spLocks noGrp="1"/>
          </p:cNvSpPr>
          <p:nvPr>
            <p:ph type="body" idx="38" hasCustomPrompt="1"/>
          </p:nvPr>
        </p:nvSpPr>
        <p:spPr>
          <a:xfrm>
            <a:off x="4383050" y="3135454"/>
            <a:ext cx="1712950" cy="325827"/>
          </a:xfrm>
        </p:spPr>
        <p:txBody>
          <a:bodyPr>
            <a:normAutofit/>
          </a:bodyPr>
          <a:lstStyle>
            <a:lvl1pPr marL="0" indent="0" algn="l">
              <a:lnSpc>
                <a:spcPts val="1900"/>
              </a:lnSpc>
              <a:spcBef>
                <a:spcPts val="0"/>
              </a:spcBef>
              <a:buNone/>
              <a:defRPr sz="1400" b="1" i="0">
                <a:solidFill>
                  <a:srgbClr val="B83A4B"/>
                </a:solidFill>
                <a:latin typeface="Lato" panose="020F0502020204030203" pitchFamily="34" charset="77"/>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0:00 – 0:00AM</a:t>
            </a:r>
          </a:p>
        </p:txBody>
      </p:sp>
      <p:sp>
        <p:nvSpPr>
          <p:cNvPr id="15" name="Text Placeholder 4">
            <a:extLst>
              <a:ext uri="{FF2B5EF4-FFF2-40B4-BE49-F238E27FC236}">
                <a16:creationId xmlns:a16="http://schemas.microsoft.com/office/drawing/2014/main" id="{33F5A1F3-4444-D841-8862-EF9DA4845CBD}"/>
              </a:ext>
            </a:extLst>
          </p:cNvPr>
          <p:cNvSpPr>
            <a:spLocks noGrp="1"/>
          </p:cNvSpPr>
          <p:nvPr>
            <p:ph type="body" sz="quarter" idx="39" hasCustomPrompt="1"/>
          </p:nvPr>
        </p:nvSpPr>
        <p:spPr>
          <a:xfrm>
            <a:off x="6096001" y="3135428"/>
            <a:ext cx="5295899" cy="325853"/>
          </a:xfrm>
        </p:spPr>
        <p:txBody>
          <a:bodyPr/>
          <a:lstStyle>
            <a:lvl1pPr marL="0" indent="0">
              <a:lnSpc>
                <a:spcPts val="1900"/>
              </a:lnSpc>
              <a:spcBef>
                <a:spcPts val="0"/>
              </a:spcBef>
              <a:buNone/>
              <a:defRPr sz="1600" b="1" i="0">
                <a:solidFill>
                  <a:schemeClr val="tx1">
                    <a:lumMod val="75000"/>
                    <a:lumOff val="25000"/>
                  </a:schemeClr>
                </a:solidFill>
                <a:latin typeface="Lato" panose="020F0502020204030203" pitchFamily="34" charset="77"/>
              </a:defRPr>
            </a:lvl1pPr>
            <a:lvl2pPr marL="0" indent="0">
              <a:lnSpc>
                <a:spcPts val="2000"/>
              </a:lnSpc>
              <a:spcBef>
                <a:spcPts val="500"/>
              </a:spcBef>
              <a:buNone/>
              <a:defRPr sz="1400" b="0" i="1">
                <a:latin typeface="Montserrat" pitchFamily="2" charset="77"/>
              </a:defRPr>
            </a:lvl2pPr>
          </a:lstStyle>
          <a:p>
            <a:pPr lvl="0"/>
            <a:r>
              <a:rPr lang="en-US"/>
              <a:t>Topic or Session Title Goes Here</a:t>
            </a:r>
          </a:p>
        </p:txBody>
      </p:sp>
      <p:sp>
        <p:nvSpPr>
          <p:cNvPr id="16" name="Text Placeholder 44">
            <a:extLst>
              <a:ext uri="{FF2B5EF4-FFF2-40B4-BE49-F238E27FC236}">
                <a16:creationId xmlns:a16="http://schemas.microsoft.com/office/drawing/2014/main" id="{D99DA163-3507-DA49-95FA-93F19D3CFBA8}"/>
              </a:ext>
            </a:extLst>
          </p:cNvPr>
          <p:cNvSpPr>
            <a:spLocks noGrp="1"/>
          </p:cNvSpPr>
          <p:nvPr>
            <p:ph type="body" sz="quarter" idx="40" hasCustomPrompt="1"/>
          </p:nvPr>
        </p:nvSpPr>
        <p:spPr>
          <a:xfrm>
            <a:off x="6096001" y="3461280"/>
            <a:ext cx="5295899" cy="376157"/>
          </a:xfrm>
        </p:spPr>
        <p:txBody>
          <a:bodyPr>
            <a:normAutofit/>
          </a:bodyPr>
          <a:lstStyle>
            <a:lvl1pPr marL="0" indent="0">
              <a:lnSpc>
                <a:spcPts val="1900"/>
              </a:lnSpc>
              <a:spcBef>
                <a:spcPts val="600"/>
              </a:spcBef>
              <a:buNone/>
              <a:defRPr sz="1400" b="0" i="0">
                <a:solidFill>
                  <a:schemeClr val="tx1">
                    <a:lumMod val="75000"/>
                    <a:lumOff val="25000"/>
                  </a:schemeClr>
                </a:solidFill>
                <a:latin typeface="Lato" panose="020F0502020204030203" pitchFamily="34" charset="77"/>
              </a:defRPr>
            </a:lvl1pPr>
          </a:lstStyle>
          <a:p>
            <a:pPr lvl="0"/>
            <a:r>
              <a:rPr lang="en-US"/>
              <a:t>Speaker Name, Speaker Title</a:t>
            </a:r>
          </a:p>
        </p:txBody>
      </p:sp>
      <p:sp>
        <p:nvSpPr>
          <p:cNvPr id="17" name="Text Placeholder 2">
            <a:extLst>
              <a:ext uri="{FF2B5EF4-FFF2-40B4-BE49-F238E27FC236}">
                <a16:creationId xmlns:a16="http://schemas.microsoft.com/office/drawing/2014/main" id="{EC53D2DB-EE52-B24A-B966-528463FA7B34}"/>
              </a:ext>
            </a:extLst>
          </p:cNvPr>
          <p:cNvSpPr>
            <a:spLocks noGrp="1"/>
          </p:cNvSpPr>
          <p:nvPr>
            <p:ph type="body" idx="41" hasCustomPrompt="1"/>
          </p:nvPr>
        </p:nvSpPr>
        <p:spPr>
          <a:xfrm>
            <a:off x="4383050" y="3946105"/>
            <a:ext cx="1712950" cy="325827"/>
          </a:xfrm>
        </p:spPr>
        <p:txBody>
          <a:bodyPr>
            <a:normAutofit/>
          </a:bodyPr>
          <a:lstStyle>
            <a:lvl1pPr marL="0" indent="0" algn="l">
              <a:lnSpc>
                <a:spcPts val="1900"/>
              </a:lnSpc>
              <a:spcBef>
                <a:spcPts val="0"/>
              </a:spcBef>
              <a:buNone/>
              <a:defRPr sz="1400" b="1" i="0">
                <a:solidFill>
                  <a:srgbClr val="B83A4B"/>
                </a:solidFill>
                <a:latin typeface="Lato" panose="020F0502020204030203" pitchFamily="34" charset="77"/>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0:00 – 0:00AM</a:t>
            </a:r>
          </a:p>
        </p:txBody>
      </p:sp>
      <p:sp>
        <p:nvSpPr>
          <p:cNvPr id="18" name="Text Placeholder 4">
            <a:extLst>
              <a:ext uri="{FF2B5EF4-FFF2-40B4-BE49-F238E27FC236}">
                <a16:creationId xmlns:a16="http://schemas.microsoft.com/office/drawing/2014/main" id="{F1D30716-E851-F544-AA4F-67D4CE29732B}"/>
              </a:ext>
            </a:extLst>
          </p:cNvPr>
          <p:cNvSpPr>
            <a:spLocks noGrp="1"/>
          </p:cNvSpPr>
          <p:nvPr>
            <p:ph type="body" sz="quarter" idx="42" hasCustomPrompt="1"/>
          </p:nvPr>
        </p:nvSpPr>
        <p:spPr>
          <a:xfrm>
            <a:off x="6096001" y="3946079"/>
            <a:ext cx="5295899" cy="325853"/>
          </a:xfrm>
        </p:spPr>
        <p:txBody>
          <a:bodyPr/>
          <a:lstStyle>
            <a:lvl1pPr marL="0" indent="0">
              <a:lnSpc>
                <a:spcPts val="1900"/>
              </a:lnSpc>
              <a:spcBef>
                <a:spcPts val="0"/>
              </a:spcBef>
              <a:buNone/>
              <a:defRPr sz="1600" b="1" i="0">
                <a:solidFill>
                  <a:schemeClr val="tx1">
                    <a:lumMod val="75000"/>
                    <a:lumOff val="25000"/>
                  </a:schemeClr>
                </a:solidFill>
                <a:latin typeface="Lato" panose="020F0502020204030203" pitchFamily="34" charset="77"/>
              </a:defRPr>
            </a:lvl1pPr>
            <a:lvl2pPr marL="0" indent="0">
              <a:lnSpc>
                <a:spcPts val="2000"/>
              </a:lnSpc>
              <a:spcBef>
                <a:spcPts val="500"/>
              </a:spcBef>
              <a:buNone/>
              <a:defRPr sz="1400" b="0" i="1">
                <a:latin typeface="Montserrat" pitchFamily="2" charset="77"/>
              </a:defRPr>
            </a:lvl2pPr>
          </a:lstStyle>
          <a:p>
            <a:pPr lvl="0"/>
            <a:r>
              <a:rPr lang="en-US"/>
              <a:t>Topic or Session Title Goes Here</a:t>
            </a:r>
          </a:p>
        </p:txBody>
      </p:sp>
      <p:sp>
        <p:nvSpPr>
          <p:cNvPr id="19" name="Text Placeholder 44">
            <a:extLst>
              <a:ext uri="{FF2B5EF4-FFF2-40B4-BE49-F238E27FC236}">
                <a16:creationId xmlns:a16="http://schemas.microsoft.com/office/drawing/2014/main" id="{20FF93E5-D828-E441-A581-6AA34FE8A337}"/>
              </a:ext>
            </a:extLst>
          </p:cNvPr>
          <p:cNvSpPr>
            <a:spLocks noGrp="1"/>
          </p:cNvSpPr>
          <p:nvPr>
            <p:ph type="body" sz="quarter" idx="43" hasCustomPrompt="1"/>
          </p:nvPr>
        </p:nvSpPr>
        <p:spPr>
          <a:xfrm>
            <a:off x="6096001" y="4271931"/>
            <a:ext cx="5295899" cy="376157"/>
          </a:xfrm>
        </p:spPr>
        <p:txBody>
          <a:bodyPr>
            <a:normAutofit/>
          </a:bodyPr>
          <a:lstStyle>
            <a:lvl1pPr marL="0" indent="0">
              <a:lnSpc>
                <a:spcPts val="1900"/>
              </a:lnSpc>
              <a:spcBef>
                <a:spcPts val="600"/>
              </a:spcBef>
              <a:buNone/>
              <a:defRPr sz="1400" b="0" i="0">
                <a:solidFill>
                  <a:schemeClr val="tx1">
                    <a:lumMod val="75000"/>
                    <a:lumOff val="25000"/>
                  </a:schemeClr>
                </a:solidFill>
                <a:latin typeface="Lato" panose="020F0502020204030203" pitchFamily="34" charset="77"/>
              </a:defRPr>
            </a:lvl1pPr>
          </a:lstStyle>
          <a:p>
            <a:pPr lvl="0"/>
            <a:r>
              <a:rPr lang="en-US"/>
              <a:t>Speaker Name, Speaker Title</a:t>
            </a:r>
          </a:p>
        </p:txBody>
      </p:sp>
      <p:sp>
        <p:nvSpPr>
          <p:cNvPr id="20" name="Text Placeholder 2">
            <a:extLst>
              <a:ext uri="{FF2B5EF4-FFF2-40B4-BE49-F238E27FC236}">
                <a16:creationId xmlns:a16="http://schemas.microsoft.com/office/drawing/2014/main" id="{B666BCF8-AD2A-0A46-AF4B-F0EBF1F7DC75}"/>
              </a:ext>
            </a:extLst>
          </p:cNvPr>
          <p:cNvSpPr>
            <a:spLocks noGrp="1"/>
          </p:cNvSpPr>
          <p:nvPr>
            <p:ph type="body" idx="44" hasCustomPrompt="1"/>
          </p:nvPr>
        </p:nvSpPr>
        <p:spPr>
          <a:xfrm>
            <a:off x="4383050" y="4756743"/>
            <a:ext cx="1712950" cy="325827"/>
          </a:xfrm>
        </p:spPr>
        <p:txBody>
          <a:bodyPr>
            <a:normAutofit/>
          </a:bodyPr>
          <a:lstStyle>
            <a:lvl1pPr marL="0" indent="0" algn="l">
              <a:lnSpc>
                <a:spcPts val="1900"/>
              </a:lnSpc>
              <a:spcBef>
                <a:spcPts val="0"/>
              </a:spcBef>
              <a:buNone/>
              <a:defRPr sz="1400" b="1" i="0">
                <a:solidFill>
                  <a:srgbClr val="B83A4B"/>
                </a:solidFill>
                <a:latin typeface="Lato" panose="020F0502020204030203" pitchFamily="34" charset="77"/>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0:00 – 0:00AM</a:t>
            </a:r>
          </a:p>
        </p:txBody>
      </p:sp>
      <p:sp>
        <p:nvSpPr>
          <p:cNvPr id="21" name="Text Placeholder 4">
            <a:extLst>
              <a:ext uri="{FF2B5EF4-FFF2-40B4-BE49-F238E27FC236}">
                <a16:creationId xmlns:a16="http://schemas.microsoft.com/office/drawing/2014/main" id="{9DFECC9A-E101-1F49-9A2D-0A2979CE6B9B}"/>
              </a:ext>
            </a:extLst>
          </p:cNvPr>
          <p:cNvSpPr>
            <a:spLocks noGrp="1"/>
          </p:cNvSpPr>
          <p:nvPr>
            <p:ph type="body" sz="quarter" idx="45" hasCustomPrompt="1"/>
          </p:nvPr>
        </p:nvSpPr>
        <p:spPr>
          <a:xfrm>
            <a:off x="6096001" y="4756717"/>
            <a:ext cx="5295899" cy="325853"/>
          </a:xfrm>
        </p:spPr>
        <p:txBody>
          <a:bodyPr/>
          <a:lstStyle>
            <a:lvl1pPr marL="0" indent="0">
              <a:lnSpc>
                <a:spcPts val="1900"/>
              </a:lnSpc>
              <a:spcBef>
                <a:spcPts val="0"/>
              </a:spcBef>
              <a:buNone/>
              <a:defRPr sz="1600" b="1" i="0">
                <a:solidFill>
                  <a:schemeClr val="tx1">
                    <a:lumMod val="75000"/>
                    <a:lumOff val="25000"/>
                  </a:schemeClr>
                </a:solidFill>
                <a:latin typeface="Lato" panose="020F0502020204030203" pitchFamily="34" charset="77"/>
              </a:defRPr>
            </a:lvl1pPr>
            <a:lvl2pPr marL="0" indent="0">
              <a:lnSpc>
                <a:spcPts val="2000"/>
              </a:lnSpc>
              <a:spcBef>
                <a:spcPts val="500"/>
              </a:spcBef>
              <a:buNone/>
              <a:defRPr sz="1400" b="0" i="1">
                <a:latin typeface="Montserrat" pitchFamily="2" charset="77"/>
              </a:defRPr>
            </a:lvl2pPr>
          </a:lstStyle>
          <a:p>
            <a:pPr lvl="0"/>
            <a:r>
              <a:rPr lang="en-US"/>
              <a:t>Topic or Session Title Goes Here</a:t>
            </a:r>
          </a:p>
        </p:txBody>
      </p:sp>
      <p:sp>
        <p:nvSpPr>
          <p:cNvPr id="22" name="Text Placeholder 44">
            <a:extLst>
              <a:ext uri="{FF2B5EF4-FFF2-40B4-BE49-F238E27FC236}">
                <a16:creationId xmlns:a16="http://schemas.microsoft.com/office/drawing/2014/main" id="{81AE8B69-AEC4-A943-9813-696D3C2590E1}"/>
              </a:ext>
            </a:extLst>
          </p:cNvPr>
          <p:cNvSpPr>
            <a:spLocks noGrp="1"/>
          </p:cNvSpPr>
          <p:nvPr>
            <p:ph type="body" sz="quarter" idx="46" hasCustomPrompt="1"/>
          </p:nvPr>
        </p:nvSpPr>
        <p:spPr>
          <a:xfrm>
            <a:off x="6096001" y="5082569"/>
            <a:ext cx="5295899" cy="376157"/>
          </a:xfrm>
        </p:spPr>
        <p:txBody>
          <a:bodyPr>
            <a:normAutofit/>
          </a:bodyPr>
          <a:lstStyle>
            <a:lvl1pPr marL="0" indent="0">
              <a:lnSpc>
                <a:spcPts val="1900"/>
              </a:lnSpc>
              <a:spcBef>
                <a:spcPts val="600"/>
              </a:spcBef>
              <a:buNone/>
              <a:defRPr sz="1400" b="0" i="0">
                <a:solidFill>
                  <a:schemeClr val="tx1">
                    <a:lumMod val="75000"/>
                    <a:lumOff val="25000"/>
                  </a:schemeClr>
                </a:solidFill>
                <a:latin typeface="Lato" panose="020F0502020204030203" pitchFamily="34" charset="77"/>
              </a:defRPr>
            </a:lvl1pPr>
          </a:lstStyle>
          <a:p>
            <a:pPr lvl="0"/>
            <a:r>
              <a:rPr lang="en-US"/>
              <a:t>Speaker Name, Speaker Title</a:t>
            </a:r>
          </a:p>
        </p:txBody>
      </p:sp>
      <p:sp>
        <p:nvSpPr>
          <p:cNvPr id="23" name="Title Placeholder 1">
            <a:extLst>
              <a:ext uri="{FF2B5EF4-FFF2-40B4-BE49-F238E27FC236}">
                <a16:creationId xmlns:a16="http://schemas.microsoft.com/office/drawing/2014/main" id="{1F0BDEED-86FF-F14E-96F4-450C292F5205}"/>
              </a:ext>
            </a:extLst>
          </p:cNvPr>
          <p:cNvSpPr>
            <a:spLocks noGrp="1"/>
          </p:cNvSpPr>
          <p:nvPr>
            <p:ph type="title" hasCustomPrompt="1"/>
          </p:nvPr>
        </p:nvSpPr>
        <p:spPr>
          <a:xfrm>
            <a:off x="800100" y="636586"/>
            <a:ext cx="3411930" cy="1116014"/>
          </a:xfrm>
          <a:prstGeom prst="rect">
            <a:avLst/>
          </a:prstGeom>
        </p:spPr>
        <p:txBody>
          <a:bodyPr vert="horz" lIns="0" tIns="45720" rIns="91440" bIns="45720" rtlCol="0" anchor="t">
            <a:normAutofit/>
          </a:bodyPr>
          <a:lstStyle/>
          <a:p>
            <a:r>
              <a:rPr lang="en-US"/>
              <a:t>Click to add title</a:t>
            </a:r>
          </a:p>
        </p:txBody>
      </p:sp>
      <p:pic>
        <p:nvPicPr>
          <p:cNvPr id="26" name="Picture 25">
            <a:extLst>
              <a:ext uri="{FF2B5EF4-FFF2-40B4-BE49-F238E27FC236}">
                <a16:creationId xmlns:a16="http://schemas.microsoft.com/office/drawing/2014/main" id="{3BA4B939-07B1-0F48-A480-A75F7D947D1B}"/>
              </a:ext>
            </a:extLst>
          </p:cNvPr>
          <p:cNvPicPr>
            <a:picLocks noChangeAspect="1"/>
          </p:cNvPicPr>
          <p:nvPr userDrawn="1"/>
        </p:nvPicPr>
        <p:blipFill>
          <a:blip r:embed="rId2"/>
          <a:stretch>
            <a:fillRect/>
          </a:stretch>
        </p:blipFill>
        <p:spPr>
          <a:xfrm>
            <a:off x="0" y="-11652"/>
            <a:ext cx="12192000" cy="209223"/>
          </a:xfrm>
          <a:prstGeom prst="rect">
            <a:avLst/>
          </a:prstGeom>
        </p:spPr>
      </p:pic>
      <p:sp>
        <p:nvSpPr>
          <p:cNvPr id="27" name="Rectangle 26">
            <a:extLst>
              <a:ext uri="{FF2B5EF4-FFF2-40B4-BE49-F238E27FC236}">
                <a16:creationId xmlns:a16="http://schemas.microsoft.com/office/drawing/2014/main" id="{C48CC281-A08D-F741-9C1E-1CDF1367B8FF}"/>
              </a:ext>
            </a:extLst>
          </p:cNvPr>
          <p:cNvSpPr/>
          <p:nvPr userDrawn="1"/>
        </p:nvSpPr>
        <p:spPr>
          <a:xfrm>
            <a:off x="0" y="-13960"/>
            <a:ext cx="12192000" cy="211532"/>
          </a:xfrm>
          <a:prstGeom prst="rect">
            <a:avLst/>
          </a:prstGeom>
          <a:solidFill>
            <a:srgbClr val="D4D1D1">
              <a:alpha val="249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ooter Placeholder 2">
            <a:extLst>
              <a:ext uri="{FF2B5EF4-FFF2-40B4-BE49-F238E27FC236}">
                <a16:creationId xmlns:a16="http://schemas.microsoft.com/office/drawing/2014/main" id="{24663883-97A3-414F-9F43-38B123E79AC8}"/>
              </a:ext>
            </a:extLst>
          </p:cNvPr>
          <p:cNvSpPr>
            <a:spLocks noGrp="1"/>
          </p:cNvSpPr>
          <p:nvPr>
            <p:ph type="ftr" sz="quarter" idx="3"/>
          </p:nvPr>
        </p:nvSpPr>
        <p:spPr>
          <a:xfrm>
            <a:off x="1634490" y="6282824"/>
            <a:ext cx="5852160" cy="365125"/>
          </a:xfrm>
          <a:prstGeom prst="rect">
            <a:avLst/>
          </a:prstGeom>
        </p:spPr>
        <p:txBody>
          <a:bodyPr vert="horz" lIns="0" tIns="45720" rIns="91440" bIns="45720" rtlCol="0" anchor="ctr"/>
          <a:lstStyle>
            <a:lvl1pPr algn="l">
              <a:defRPr sz="1100">
                <a:solidFill>
                  <a:schemeClr val="tx1">
                    <a:lumMod val="75000"/>
                    <a:lumOff val="25000"/>
                  </a:schemeClr>
                </a:solidFill>
                <a:latin typeface="Lato" panose="020F0502020204030203" pitchFamily="34" charset="77"/>
              </a:defRPr>
            </a:lvl1pPr>
          </a:lstStyle>
          <a:p>
            <a:r>
              <a:rPr lang="en-US"/>
              <a:t>SECTION TITLE AND/OR DEPARTMENT</a:t>
            </a:r>
          </a:p>
        </p:txBody>
      </p:sp>
      <p:sp>
        <p:nvSpPr>
          <p:cNvPr id="30" name="Slide Number Placeholder 4">
            <a:extLst>
              <a:ext uri="{FF2B5EF4-FFF2-40B4-BE49-F238E27FC236}">
                <a16:creationId xmlns:a16="http://schemas.microsoft.com/office/drawing/2014/main" id="{77B0BDBC-C69B-5844-938C-B8D1798139C8}"/>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Tree>
    <p:extLst>
      <p:ext uri="{BB962C8B-B14F-4D97-AF65-F5344CB8AC3E}">
        <p14:creationId xmlns:p14="http://schemas.microsoft.com/office/powerpoint/2010/main" val="2391155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 Option 3">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86D98D-F868-5B4F-B736-4020110E5D26}"/>
              </a:ext>
            </a:extLst>
          </p:cNvPr>
          <p:cNvSpPr>
            <a:spLocks noGrp="1"/>
          </p:cNvSpPr>
          <p:nvPr>
            <p:ph type="title" hasCustomPrompt="1"/>
          </p:nvPr>
        </p:nvSpPr>
        <p:spPr>
          <a:xfrm>
            <a:off x="800100" y="636586"/>
            <a:ext cx="10551391" cy="804152"/>
          </a:xfrm>
        </p:spPr>
        <p:txBody>
          <a:bodyPr anchor="t" anchorCtr="0">
            <a:normAutofit/>
          </a:bodyPr>
          <a:lstStyle>
            <a:lvl1pPr>
              <a:defRPr sz="3600" b="0" i="0">
                <a:solidFill>
                  <a:srgbClr val="8C1515"/>
                </a:solidFill>
                <a:latin typeface="Lato" panose="020F0502020204030203" pitchFamily="34" charset="77"/>
              </a:defRPr>
            </a:lvl1pPr>
          </a:lstStyle>
          <a:p>
            <a:r>
              <a:rPr lang="en-US"/>
              <a:t>Click to add title</a:t>
            </a:r>
          </a:p>
        </p:txBody>
      </p:sp>
      <p:sp>
        <p:nvSpPr>
          <p:cNvPr id="5" name="Subtitle 2">
            <a:extLst>
              <a:ext uri="{FF2B5EF4-FFF2-40B4-BE49-F238E27FC236}">
                <a16:creationId xmlns:a16="http://schemas.microsoft.com/office/drawing/2014/main" id="{020147C1-05E4-924C-9AA3-7D90271F32EC}"/>
              </a:ext>
            </a:extLst>
          </p:cNvPr>
          <p:cNvSpPr>
            <a:spLocks noGrp="1"/>
          </p:cNvSpPr>
          <p:nvPr>
            <p:ph type="subTitle" idx="11" hasCustomPrompt="1"/>
          </p:nvPr>
        </p:nvSpPr>
        <p:spPr>
          <a:xfrm>
            <a:off x="800100" y="1649637"/>
            <a:ext cx="3367809" cy="325852"/>
          </a:xfrm>
        </p:spPr>
        <p:txBody>
          <a:bodyPr numCol="1">
            <a:normAutofit/>
          </a:bodyPr>
          <a:lstStyle>
            <a:lvl1pPr marL="0" marR="0" indent="0" algn="l" defTabSz="1828800" rtl="0" eaLnBrk="1" fontAlgn="auto" latinLnBrk="0" hangingPunct="1">
              <a:lnSpc>
                <a:spcPts val="1800"/>
              </a:lnSpc>
              <a:spcBef>
                <a:spcPts val="1000"/>
              </a:spcBef>
              <a:spcAft>
                <a:spcPts val="600"/>
              </a:spcAft>
              <a:buClrTx/>
              <a:buSzTx/>
              <a:buFont typeface="Arial" panose="020B0604020202020204" pitchFamily="34" charset="0"/>
              <a:buNone/>
              <a:tabLst/>
              <a:defRPr sz="1400" b="1" i="0">
                <a:solidFill>
                  <a:srgbClr val="B83A4B"/>
                </a:solidFill>
                <a:latin typeface="Lato" panose="020F0502020204030203" pitchFamily="34"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0:00 – 0:00AM</a:t>
            </a:r>
          </a:p>
        </p:txBody>
      </p:sp>
      <p:cxnSp>
        <p:nvCxnSpPr>
          <p:cNvPr id="6" name="Straight Connector 5">
            <a:extLst>
              <a:ext uri="{FF2B5EF4-FFF2-40B4-BE49-F238E27FC236}">
                <a16:creationId xmlns:a16="http://schemas.microsoft.com/office/drawing/2014/main" id="{EF4B4CF2-D4CE-0C45-A65F-FD4632B15227}"/>
              </a:ext>
            </a:extLst>
          </p:cNvPr>
          <p:cNvCxnSpPr>
            <a:cxnSpLocks/>
          </p:cNvCxnSpPr>
          <p:nvPr userDrawn="1"/>
        </p:nvCxnSpPr>
        <p:spPr>
          <a:xfrm>
            <a:off x="800100" y="1975489"/>
            <a:ext cx="10569864"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4D9094D5-660A-5149-8448-2787EEF56CC0}"/>
              </a:ext>
            </a:extLst>
          </p:cNvPr>
          <p:cNvSpPr>
            <a:spLocks noGrp="1"/>
          </p:cNvSpPr>
          <p:nvPr>
            <p:ph type="body" idx="18" hasCustomPrompt="1"/>
          </p:nvPr>
        </p:nvSpPr>
        <p:spPr>
          <a:xfrm>
            <a:off x="4412095" y="1649638"/>
            <a:ext cx="3367810" cy="325852"/>
          </a:xfrm>
        </p:spPr>
        <p:txBody>
          <a:bodyPr>
            <a:normAutofit/>
          </a:bodyPr>
          <a:lstStyle>
            <a:lvl1pPr marL="0" indent="0" algn="l">
              <a:buNone/>
              <a:defRPr sz="1400" b="1" i="0">
                <a:solidFill>
                  <a:srgbClr val="B83A4B"/>
                </a:solidFill>
                <a:latin typeface="Lato" panose="020F0502020204030203" pitchFamily="34" charset="77"/>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0:00 – 0:00AM</a:t>
            </a:r>
          </a:p>
        </p:txBody>
      </p:sp>
      <p:sp>
        <p:nvSpPr>
          <p:cNvPr id="8" name="Text Placeholder 2">
            <a:extLst>
              <a:ext uri="{FF2B5EF4-FFF2-40B4-BE49-F238E27FC236}">
                <a16:creationId xmlns:a16="http://schemas.microsoft.com/office/drawing/2014/main" id="{8CE49625-BDC5-EE47-96D4-441AB5571068}"/>
              </a:ext>
            </a:extLst>
          </p:cNvPr>
          <p:cNvSpPr>
            <a:spLocks noGrp="1"/>
          </p:cNvSpPr>
          <p:nvPr>
            <p:ph type="body" idx="19" hasCustomPrompt="1"/>
          </p:nvPr>
        </p:nvSpPr>
        <p:spPr>
          <a:xfrm>
            <a:off x="8024090" y="1649638"/>
            <a:ext cx="3345873" cy="325852"/>
          </a:xfrm>
        </p:spPr>
        <p:txBody>
          <a:bodyPr>
            <a:normAutofit/>
          </a:bodyPr>
          <a:lstStyle>
            <a:lvl1pPr marL="0" indent="0" algn="l">
              <a:buNone/>
              <a:defRPr sz="1400" b="1" i="0">
                <a:solidFill>
                  <a:srgbClr val="B83A4B"/>
                </a:solidFill>
                <a:latin typeface="Lato" panose="020F0502020204030203" pitchFamily="34" charset="77"/>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0:00 – 0:00AM</a:t>
            </a:r>
          </a:p>
        </p:txBody>
      </p:sp>
      <p:sp>
        <p:nvSpPr>
          <p:cNvPr id="9" name="Text Placeholder 4">
            <a:extLst>
              <a:ext uri="{FF2B5EF4-FFF2-40B4-BE49-F238E27FC236}">
                <a16:creationId xmlns:a16="http://schemas.microsoft.com/office/drawing/2014/main" id="{FE9DB7CC-6B1E-C147-A4D7-C8BFAD2CA4C5}"/>
              </a:ext>
            </a:extLst>
          </p:cNvPr>
          <p:cNvSpPr>
            <a:spLocks noGrp="1"/>
          </p:cNvSpPr>
          <p:nvPr>
            <p:ph type="body" sz="quarter" idx="28" hasCustomPrompt="1"/>
          </p:nvPr>
        </p:nvSpPr>
        <p:spPr>
          <a:xfrm>
            <a:off x="793614" y="2122841"/>
            <a:ext cx="3367809" cy="561491"/>
          </a:xfrm>
        </p:spPr>
        <p:txBody>
          <a:bodyPr/>
          <a:lstStyle>
            <a:lvl1pPr marL="0" indent="0">
              <a:lnSpc>
                <a:spcPts val="1900"/>
              </a:lnSpc>
              <a:spcBef>
                <a:spcPts val="0"/>
              </a:spcBef>
              <a:buNone/>
              <a:defRPr sz="1400" b="1" i="0">
                <a:latin typeface="Lato" panose="020F0502020204030203" pitchFamily="34" charset="77"/>
              </a:defRPr>
            </a:lvl1pPr>
            <a:lvl2pPr marL="0" indent="0">
              <a:lnSpc>
                <a:spcPts val="2000"/>
              </a:lnSpc>
              <a:spcBef>
                <a:spcPts val="500"/>
              </a:spcBef>
              <a:buNone/>
              <a:defRPr sz="1400" b="0" i="1">
                <a:latin typeface="Montserrat" pitchFamily="2" charset="77"/>
              </a:defRPr>
            </a:lvl2pPr>
          </a:lstStyle>
          <a:p>
            <a:pPr lvl="0"/>
            <a:r>
              <a:rPr lang="en-US"/>
              <a:t>Topic or Session Title Goes Here</a:t>
            </a:r>
          </a:p>
          <a:p>
            <a:pPr lvl="0"/>
            <a:r>
              <a:rPr lang="en-US"/>
              <a:t>Up to Two Lines in Length</a:t>
            </a:r>
          </a:p>
        </p:txBody>
      </p:sp>
      <p:sp>
        <p:nvSpPr>
          <p:cNvPr id="10" name="Text Placeholder 44">
            <a:extLst>
              <a:ext uri="{FF2B5EF4-FFF2-40B4-BE49-F238E27FC236}">
                <a16:creationId xmlns:a16="http://schemas.microsoft.com/office/drawing/2014/main" id="{D1554987-5F20-6545-A525-4E76BE0943C2}"/>
              </a:ext>
            </a:extLst>
          </p:cNvPr>
          <p:cNvSpPr>
            <a:spLocks noGrp="1"/>
          </p:cNvSpPr>
          <p:nvPr>
            <p:ph type="body" sz="quarter" idx="29" hasCustomPrompt="1"/>
          </p:nvPr>
        </p:nvSpPr>
        <p:spPr>
          <a:xfrm>
            <a:off x="793614" y="2684332"/>
            <a:ext cx="3367809" cy="748719"/>
          </a:xfrm>
        </p:spPr>
        <p:txBody>
          <a:bodyPr>
            <a:normAutofit/>
          </a:bodyPr>
          <a:lstStyle>
            <a:lvl1pPr marL="0" indent="0">
              <a:lnSpc>
                <a:spcPct val="120000"/>
              </a:lnSpc>
              <a:buNone/>
              <a:defRPr sz="1400" b="0" i="0">
                <a:latin typeface="Lato" panose="020F0502020204030203" pitchFamily="34" charset="77"/>
              </a:defRPr>
            </a:lvl1pPr>
          </a:lstStyle>
          <a:p>
            <a:pPr lvl="0"/>
            <a:r>
              <a:rPr lang="en-US"/>
              <a:t>Speaker Name, Speaker Title</a:t>
            </a:r>
          </a:p>
        </p:txBody>
      </p:sp>
      <p:sp>
        <p:nvSpPr>
          <p:cNvPr id="11" name="Text Placeholder 4">
            <a:extLst>
              <a:ext uri="{FF2B5EF4-FFF2-40B4-BE49-F238E27FC236}">
                <a16:creationId xmlns:a16="http://schemas.microsoft.com/office/drawing/2014/main" id="{9FFDBED3-223E-934A-9B8F-7FB7C7878775}"/>
              </a:ext>
            </a:extLst>
          </p:cNvPr>
          <p:cNvSpPr>
            <a:spLocks noGrp="1"/>
          </p:cNvSpPr>
          <p:nvPr>
            <p:ph type="body" sz="quarter" idx="30" hasCustomPrompt="1"/>
          </p:nvPr>
        </p:nvSpPr>
        <p:spPr>
          <a:xfrm>
            <a:off x="4412095" y="2122841"/>
            <a:ext cx="3367809" cy="561491"/>
          </a:xfrm>
        </p:spPr>
        <p:txBody>
          <a:bodyPr/>
          <a:lstStyle>
            <a:lvl1pPr marL="0" indent="0">
              <a:lnSpc>
                <a:spcPts val="1900"/>
              </a:lnSpc>
              <a:spcBef>
                <a:spcPts val="0"/>
              </a:spcBef>
              <a:buNone/>
              <a:defRPr sz="1400" b="1" i="0">
                <a:latin typeface="Lato" panose="020F0502020204030203" pitchFamily="34" charset="77"/>
              </a:defRPr>
            </a:lvl1pPr>
            <a:lvl2pPr marL="0" indent="0">
              <a:lnSpc>
                <a:spcPts val="2000"/>
              </a:lnSpc>
              <a:spcBef>
                <a:spcPts val="500"/>
              </a:spcBef>
              <a:buNone/>
              <a:defRPr sz="1400" b="0" i="1">
                <a:latin typeface="Montserrat" pitchFamily="2" charset="77"/>
              </a:defRPr>
            </a:lvl2pPr>
          </a:lstStyle>
          <a:p>
            <a:pPr lvl="0"/>
            <a:r>
              <a:rPr lang="en-US"/>
              <a:t>Topic or Session Title Goes Here</a:t>
            </a:r>
          </a:p>
          <a:p>
            <a:pPr lvl="0"/>
            <a:r>
              <a:rPr lang="en-US"/>
              <a:t>Up to Two Lines in Length</a:t>
            </a:r>
          </a:p>
        </p:txBody>
      </p:sp>
      <p:sp>
        <p:nvSpPr>
          <p:cNvPr id="12" name="Text Placeholder 44">
            <a:extLst>
              <a:ext uri="{FF2B5EF4-FFF2-40B4-BE49-F238E27FC236}">
                <a16:creationId xmlns:a16="http://schemas.microsoft.com/office/drawing/2014/main" id="{33C431C6-C321-8E46-A0D1-23A596CD19F8}"/>
              </a:ext>
            </a:extLst>
          </p:cNvPr>
          <p:cNvSpPr>
            <a:spLocks noGrp="1"/>
          </p:cNvSpPr>
          <p:nvPr>
            <p:ph type="body" sz="quarter" idx="31" hasCustomPrompt="1"/>
          </p:nvPr>
        </p:nvSpPr>
        <p:spPr>
          <a:xfrm>
            <a:off x="4412095" y="2684332"/>
            <a:ext cx="3367809" cy="748719"/>
          </a:xfrm>
        </p:spPr>
        <p:txBody>
          <a:bodyPr>
            <a:normAutofit/>
          </a:bodyPr>
          <a:lstStyle>
            <a:lvl1pPr marL="0" indent="0">
              <a:lnSpc>
                <a:spcPct val="120000"/>
              </a:lnSpc>
              <a:buNone/>
              <a:defRPr sz="1400" b="0" i="0">
                <a:latin typeface="Lato" panose="020F0502020204030203" pitchFamily="34" charset="77"/>
              </a:defRPr>
            </a:lvl1pPr>
          </a:lstStyle>
          <a:p>
            <a:pPr lvl="0"/>
            <a:r>
              <a:rPr lang="en-US"/>
              <a:t>Speaker Name, Speaker Title</a:t>
            </a:r>
          </a:p>
        </p:txBody>
      </p:sp>
      <p:sp>
        <p:nvSpPr>
          <p:cNvPr id="13" name="Text Placeholder 4">
            <a:extLst>
              <a:ext uri="{FF2B5EF4-FFF2-40B4-BE49-F238E27FC236}">
                <a16:creationId xmlns:a16="http://schemas.microsoft.com/office/drawing/2014/main" id="{0C45849C-9979-5646-A7DE-352449B2AEDF}"/>
              </a:ext>
            </a:extLst>
          </p:cNvPr>
          <p:cNvSpPr>
            <a:spLocks noGrp="1"/>
          </p:cNvSpPr>
          <p:nvPr>
            <p:ph type="body" sz="quarter" idx="32" hasCustomPrompt="1"/>
          </p:nvPr>
        </p:nvSpPr>
        <p:spPr>
          <a:xfrm>
            <a:off x="8030577" y="2122841"/>
            <a:ext cx="3317674" cy="561491"/>
          </a:xfrm>
        </p:spPr>
        <p:txBody>
          <a:bodyPr/>
          <a:lstStyle>
            <a:lvl1pPr marL="0" indent="0">
              <a:lnSpc>
                <a:spcPts val="1900"/>
              </a:lnSpc>
              <a:spcBef>
                <a:spcPts val="0"/>
              </a:spcBef>
              <a:buNone/>
              <a:defRPr sz="1400" b="1" i="0">
                <a:latin typeface="Lato" panose="020F0502020204030203" pitchFamily="34" charset="77"/>
              </a:defRPr>
            </a:lvl1pPr>
            <a:lvl2pPr marL="0" indent="0">
              <a:lnSpc>
                <a:spcPts val="2000"/>
              </a:lnSpc>
              <a:spcBef>
                <a:spcPts val="500"/>
              </a:spcBef>
              <a:buNone/>
              <a:defRPr sz="1400" b="0" i="1">
                <a:latin typeface="Montserrat" pitchFamily="2" charset="77"/>
              </a:defRPr>
            </a:lvl2pPr>
          </a:lstStyle>
          <a:p>
            <a:pPr lvl="0"/>
            <a:r>
              <a:rPr lang="en-US"/>
              <a:t>Topic or Session Title Goes Here</a:t>
            </a:r>
          </a:p>
          <a:p>
            <a:pPr lvl="0"/>
            <a:r>
              <a:rPr lang="en-US"/>
              <a:t>Up to Two Lines in Length</a:t>
            </a:r>
          </a:p>
        </p:txBody>
      </p:sp>
      <p:sp>
        <p:nvSpPr>
          <p:cNvPr id="14" name="Text Placeholder 44">
            <a:extLst>
              <a:ext uri="{FF2B5EF4-FFF2-40B4-BE49-F238E27FC236}">
                <a16:creationId xmlns:a16="http://schemas.microsoft.com/office/drawing/2014/main" id="{45690BA4-5725-E74F-A1D7-869ED1F8EFA7}"/>
              </a:ext>
            </a:extLst>
          </p:cNvPr>
          <p:cNvSpPr>
            <a:spLocks noGrp="1"/>
          </p:cNvSpPr>
          <p:nvPr>
            <p:ph type="body" sz="quarter" idx="33" hasCustomPrompt="1"/>
          </p:nvPr>
        </p:nvSpPr>
        <p:spPr>
          <a:xfrm>
            <a:off x="8030577" y="2684332"/>
            <a:ext cx="3317674" cy="748719"/>
          </a:xfrm>
        </p:spPr>
        <p:txBody>
          <a:bodyPr>
            <a:normAutofit/>
          </a:bodyPr>
          <a:lstStyle>
            <a:lvl1pPr marL="0" indent="0">
              <a:lnSpc>
                <a:spcPct val="120000"/>
              </a:lnSpc>
              <a:buNone/>
              <a:defRPr sz="1400" b="0" i="0">
                <a:latin typeface="Lato" panose="020F0502020204030203" pitchFamily="34" charset="77"/>
              </a:defRPr>
            </a:lvl1pPr>
          </a:lstStyle>
          <a:p>
            <a:pPr lvl="0"/>
            <a:r>
              <a:rPr lang="en-US"/>
              <a:t>Speaker Name, Speaker Title</a:t>
            </a:r>
          </a:p>
        </p:txBody>
      </p:sp>
      <p:sp>
        <p:nvSpPr>
          <p:cNvPr id="16" name="Text Placeholder 2">
            <a:extLst>
              <a:ext uri="{FF2B5EF4-FFF2-40B4-BE49-F238E27FC236}">
                <a16:creationId xmlns:a16="http://schemas.microsoft.com/office/drawing/2014/main" id="{B16F0CB9-C4B5-2649-8980-FA7565C48F19}"/>
              </a:ext>
            </a:extLst>
          </p:cNvPr>
          <p:cNvSpPr>
            <a:spLocks noGrp="1"/>
          </p:cNvSpPr>
          <p:nvPr>
            <p:ph type="body" idx="34" hasCustomPrompt="1"/>
          </p:nvPr>
        </p:nvSpPr>
        <p:spPr>
          <a:xfrm>
            <a:off x="4412095" y="3822149"/>
            <a:ext cx="3389674" cy="325852"/>
          </a:xfrm>
        </p:spPr>
        <p:txBody>
          <a:bodyPr>
            <a:normAutofit/>
          </a:bodyPr>
          <a:lstStyle>
            <a:lvl1pPr marL="0" indent="0" algn="l">
              <a:buNone/>
              <a:defRPr sz="1400" b="1" i="0">
                <a:solidFill>
                  <a:srgbClr val="B83A4B"/>
                </a:solidFill>
                <a:latin typeface="Lato" panose="020F0502020204030203" pitchFamily="34" charset="77"/>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0:00 – 0:00AM</a:t>
            </a:r>
          </a:p>
        </p:txBody>
      </p:sp>
      <p:sp>
        <p:nvSpPr>
          <p:cNvPr id="17" name="Text Placeholder 2">
            <a:extLst>
              <a:ext uri="{FF2B5EF4-FFF2-40B4-BE49-F238E27FC236}">
                <a16:creationId xmlns:a16="http://schemas.microsoft.com/office/drawing/2014/main" id="{7F33C7A1-E75B-1041-9E11-8FB4517BF0C8}"/>
              </a:ext>
            </a:extLst>
          </p:cNvPr>
          <p:cNvSpPr>
            <a:spLocks noGrp="1"/>
          </p:cNvSpPr>
          <p:nvPr>
            <p:ph type="body" idx="35" hasCustomPrompt="1"/>
          </p:nvPr>
        </p:nvSpPr>
        <p:spPr>
          <a:xfrm>
            <a:off x="8030577" y="3822149"/>
            <a:ext cx="3317673" cy="325852"/>
          </a:xfrm>
        </p:spPr>
        <p:txBody>
          <a:bodyPr>
            <a:normAutofit/>
          </a:bodyPr>
          <a:lstStyle>
            <a:lvl1pPr marL="0" indent="0" algn="l">
              <a:buNone/>
              <a:defRPr sz="1400" b="1" i="0">
                <a:solidFill>
                  <a:srgbClr val="B83A4B"/>
                </a:solidFill>
                <a:latin typeface="Lato" panose="020F0502020204030203" pitchFamily="34" charset="77"/>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0:00 – 0:00AM</a:t>
            </a:r>
          </a:p>
        </p:txBody>
      </p:sp>
      <p:sp>
        <p:nvSpPr>
          <p:cNvPr id="18" name="Text Placeholder 4">
            <a:extLst>
              <a:ext uri="{FF2B5EF4-FFF2-40B4-BE49-F238E27FC236}">
                <a16:creationId xmlns:a16="http://schemas.microsoft.com/office/drawing/2014/main" id="{EA047395-5AF1-154B-84BC-A80BB529F765}"/>
              </a:ext>
            </a:extLst>
          </p:cNvPr>
          <p:cNvSpPr>
            <a:spLocks noGrp="1"/>
          </p:cNvSpPr>
          <p:nvPr>
            <p:ph type="body" sz="quarter" idx="36" hasCustomPrompt="1"/>
          </p:nvPr>
        </p:nvSpPr>
        <p:spPr>
          <a:xfrm>
            <a:off x="793614" y="4295352"/>
            <a:ext cx="3361323" cy="561491"/>
          </a:xfrm>
        </p:spPr>
        <p:txBody>
          <a:bodyPr/>
          <a:lstStyle>
            <a:lvl1pPr marL="0" indent="0">
              <a:lnSpc>
                <a:spcPts val="1900"/>
              </a:lnSpc>
              <a:spcBef>
                <a:spcPts val="0"/>
              </a:spcBef>
              <a:buNone/>
              <a:defRPr sz="1400" b="1" i="0">
                <a:latin typeface="Lato" panose="020F0502020204030203" pitchFamily="34" charset="77"/>
              </a:defRPr>
            </a:lvl1pPr>
            <a:lvl2pPr marL="0" indent="0">
              <a:lnSpc>
                <a:spcPts val="2000"/>
              </a:lnSpc>
              <a:spcBef>
                <a:spcPts val="500"/>
              </a:spcBef>
              <a:buNone/>
              <a:defRPr sz="1400" b="0" i="1">
                <a:latin typeface="Montserrat" pitchFamily="2" charset="77"/>
              </a:defRPr>
            </a:lvl2pPr>
          </a:lstStyle>
          <a:p>
            <a:pPr lvl="0"/>
            <a:r>
              <a:rPr lang="en-US"/>
              <a:t>Topic or Session Title Goes Here</a:t>
            </a:r>
          </a:p>
          <a:p>
            <a:pPr lvl="0"/>
            <a:r>
              <a:rPr lang="en-US"/>
              <a:t>Up to Two Lines in Length</a:t>
            </a:r>
          </a:p>
        </p:txBody>
      </p:sp>
      <p:sp>
        <p:nvSpPr>
          <p:cNvPr id="19" name="Text Placeholder 44">
            <a:extLst>
              <a:ext uri="{FF2B5EF4-FFF2-40B4-BE49-F238E27FC236}">
                <a16:creationId xmlns:a16="http://schemas.microsoft.com/office/drawing/2014/main" id="{636616F2-09F2-E248-95E2-82F70307B489}"/>
              </a:ext>
            </a:extLst>
          </p:cNvPr>
          <p:cNvSpPr>
            <a:spLocks noGrp="1"/>
          </p:cNvSpPr>
          <p:nvPr>
            <p:ph type="body" sz="quarter" idx="37" hasCustomPrompt="1"/>
          </p:nvPr>
        </p:nvSpPr>
        <p:spPr>
          <a:xfrm>
            <a:off x="793614" y="4856843"/>
            <a:ext cx="3361323" cy="748719"/>
          </a:xfrm>
        </p:spPr>
        <p:txBody>
          <a:bodyPr>
            <a:normAutofit/>
          </a:bodyPr>
          <a:lstStyle>
            <a:lvl1pPr marL="0" indent="0">
              <a:lnSpc>
                <a:spcPct val="120000"/>
              </a:lnSpc>
              <a:buNone/>
              <a:defRPr sz="1400" b="0" i="0">
                <a:latin typeface="Lato" panose="020F0502020204030203" pitchFamily="34" charset="77"/>
              </a:defRPr>
            </a:lvl1pPr>
          </a:lstStyle>
          <a:p>
            <a:pPr lvl="0"/>
            <a:r>
              <a:rPr lang="en-US"/>
              <a:t>Speaker Name, Speaker Title</a:t>
            </a:r>
          </a:p>
        </p:txBody>
      </p:sp>
      <p:sp>
        <p:nvSpPr>
          <p:cNvPr id="20" name="Text Placeholder 4">
            <a:extLst>
              <a:ext uri="{FF2B5EF4-FFF2-40B4-BE49-F238E27FC236}">
                <a16:creationId xmlns:a16="http://schemas.microsoft.com/office/drawing/2014/main" id="{86F42B76-74A0-CA4D-8A2B-CE9CA6CACD90}"/>
              </a:ext>
            </a:extLst>
          </p:cNvPr>
          <p:cNvSpPr>
            <a:spLocks noGrp="1"/>
          </p:cNvSpPr>
          <p:nvPr>
            <p:ph type="body" sz="quarter" idx="38" hasCustomPrompt="1"/>
          </p:nvPr>
        </p:nvSpPr>
        <p:spPr>
          <a:xfrm>
            <a:off x="4412095" y="4295352"/>
            <a:ext cx="3389674" cy="561491"/>
          </a:xfrm>
        </p:spPr>
        <p:txBody>
          <a:bodyPr/>
          <a:lstStyle>
            <a:lvl1pPr marL="0" indent="0">
              <a:lnSpc>
                <a:spcPts val="1900"/>
              </a:lnSpc>
              <a:spcBef>
                <a:spcPts val="0"/>
              </a:spcBef>
              <a:buNone/>
              <a:defRPr sz="1400" b="1" i="0">
                <a:latin typeface="Lato" panose="020F0502020204030203" pitchFamily="34" charset="77"/>
              </a:defRPr>
            </a:lvl1pPr>
            <a:lvl2pPr marL="0" indent="0">
              <a:lnSpc>
                <a:spcPts val="2000"/>
              </a:lnSpc>
              <a:spcBef>
                <a:spcPts val="500"/>
              </a:spcBef>
              <a:buNone/>
              <a:defRPr sz="1400" b="0" i="1">
                <a:latin typeface="Montserrat" pitchFamily="2" charset="77"/>
              </a:defRPr>
            </a:lvl2pPr>
          </a:lstStyle>
          <a:p>
            <a:pPr lvl="0"/>
            <a:r>
              <a:rPr lang="en-US"/>
              <a:t>Topic or Session Title Goes Here</a:t>
            </a:r>
          </a:p>
          <a:p>
            <a:pPr lvl="0"/>
            <a:r>
              <a:rPr lang="en-US"/>
              <a:t>Up to Two Lines in Length</a:t>
            </a:r>
          </a:p>
        </p:txBody>
      </p:sp>
      <p:sp>
        <p:nvSpPr>
          <p:cNvPr id="21" name="Text Placeholder 44">
            <a:extLst>
              <a:ext uri="{FF2B5EF4-FFF2-40B4-BE49-F238E27FC236}">
                <a16:creationId xmlns:a16="http://schemas.microsoft.com/office/drawing/2014/main" id="{1A5A8873-5833-0042-B69A-5883CFD33CB9}"/>
              </a:ext>
            </a:extLst>
          </p:cNvPr>
          <p:cNvSpPr>
            <a:spLocks noGrp="1"/>
          </p:cNvSpPr>
          <p:nvPr>
            <p:ph type="body" sz="quarter" idx="39" hasCustomPrompt="1"/>
          </p:nvPr>
        </p:nvSpPr>
        <p:spPr>
          <a:xfrm>
            <a:off x="4412095" y="4856843"/>
            <a:ext cx="3389674" cy="748719"/>
          </a:xfrm>
        </p:spPr>
        <p:txBody>
          <a:bodyPr>
            <a:normAutofit/>
          </a:bodyPr>
          <a:lstStyle>
            <a:lvl1pPr marL="0" indent="0">
              <a:lnSpc>
                <a:spcPct val="120000"/>
              </a:lnSpc>
              <a:buNone/>
              <a:defRPr sz="1400" b="0" i="0">
                <a:latin typeface="Lato" panose="020F0502020204030203" pitchFamily="34" charset="77"/>
              </a:defRPr>
            </a:lvl1pPr>
          </a:lstStyle>
          <a:p>
            <a:pPr lvl="0"/>
            <a:r>
              <a:rPr lang="en-US"/>
              <a:t>Speaker Name, Speaker Title</a:t>
            </a:r>
          </a:p>
        </p:txBody>
      </p:sp>
      <p:sp>
        <p:nvSpPr>
          <p:cNvPr id="22" name="Text Placeholder 4">
            <a:extLst>
              <a:ext uri="{FF2B5EF4-FFF2-40B4-BE49-F238E27FC236}">
                <a16:creationId xmlns:a16="http://schemas.microsoft.com/office/drawing/2014/main" id="{4826BEB9-8FCF-9A44-AFE7-74CF476995DB}"/>
              </a:ext>
            </a:extLst>
          </p:cNvPr>
          <p:cNvSpPr>
            <a:spLocks noGrp="1"/>
          </p:cNvSpPr>
          <p:nvPr>
            <p:ph type="body" sz="quarter" idx="40" hasCustomPrompt="1"/>
          </p:nvPr>
        </p:nvSpPr>
        <p:spPr>
          <a:xfrm>
            <a:off x="8030577" y="4295352"/>
            <a:ext cx="3317673" cy="561491"/>
          </a:xfrm>
        </p:spPr>
        <p:txBody>
          <a:bodyPr/>
          <a:lstStyle>
            <a:lvl1pPr marL="0" indent="0">
              <a:lnSpc>
                <a:spcPts val="1900"/>
              </a:lnSpc>
              <a:spcBef>
                <a:spcPts val="0"/>
              </a:spcBef>
              <a:buNone/>
              <a:defRPr sz="1400" b="1" i="0">
                <a:latin typeface="Lato" panose="020F0502020204030203" pitchFamily="34" charset="77"/>
              </a:defRPr>
            </a:lvl1pPr>
            <a:lvl2pPr marL="0" indent="0">
              <a:lnSpc>
                <a:spcPts val="2000"/>
              </a:lnSpc>
              <a:spcBef>
                <a:spcPts val="500"/>
              </a:spcBef>
              <a:buNone/>
              <a:defRPr sz="1400" b="0" i="1">
                <a:latin typeface="Montserrat" pitchFamily="2" charset="77"/>
              </a:defRPr>
            </a:lvl2pPr>
          </a:lstStyle>
          <a:p>
            <a:pPr lvl="0"/>
            <a:r>
              <a:rPr lang="en-US"/>
              <a:t>Topic or Session Title Goes Here</a:t>
            </a:r>
          </a:p>
          <a:p>
            <a:pPr lvl="0"/>
            <a:r>
              <a:rPr lang="en-US"/>
              <a:t>Up to Two Lines in Length</a:t>
            </a:r>
          </a:p>
        </p:txBody>
      </p:sp>
      <p:sp>
        <p:nvSpPr>
          <p:cNvPr id="23" name="Text Placeholder 44">
            <a:extLst>
              <a:ext uri="{FF2B5EF4-FFF2-40B4-BE49-F238E27FC236}">
                <a16:creationId xmlns:a16="http://schemas.microsoft.com/office/drawing/2014/main" id="{8DF86C0A-B51C-1046-AA0A-EC295FC775FB}"/>
              </a:ext>
            </a:extLst>
          </p:cNvPr>
          <p:cNvSpPr>
            <a:spLocks noGrp="1"/>
          </p:cNvSpPr>
          <p:nvPr>
            <p:ph type="body" sz="quarter" idx="41" hasCustomPrompt="1"/>
          </p:nvPr>
        </p:nvSpPr>
        <p:spPr>
          <a:xfrm>
            <a:off x="8030577" y="4856843"/>
            <a:ext cx="3317673" cy="748719"/>
          </a:xfrm>
        </p:spPr>
        <p:txBody>
          <a:bodyPr>
            <a:normAutofit/>
          </a:bodyPr>
          <a:lstStyle>
            <a:lvl1pPr marL="0" indent="0">
              <a:lnSpc>
                <a:spcPct val="120000"/>
              </a:lnSpc>
              <a:buNone/>
              <a:defRPr sz="1400" b="0" i="0">
                <a:latin typeface="Lato" panose="020F0502020204030203" pitchFamily="34" charset="77"/>
              </a:defRPr>
            </a:lvl1pPr>
          </a:lstStyle>
          <a:p>
            <a:pPr lvl="0"/>
            <a:r>
              <a:rPr lang="en-US"/>
              <a:t>Speaker Name, Speaker Title</a:t>
            </a:r>
          </a:p>
        </p:txBody>
      </p:sp>
      <p:sp>
        <p:nvSpPr>
          <p:cNvPr id="24" name="Text Placeholder 2">
            <a:extLst>
              <a:ext uri="{FF2B5EF4-FFF2-40B4-BE49-F238E27FC236}">
                <a16:creationId xmlns:a16="http://schemas.microsoft.com/office/drawing/2014/main" id="{1B12EA8C-91D6-4847-AF0E-29379345621C}"/>
              </a:ext>
            </a:extLst>
          </p:cNvPr>
          <p:cNvSpPr>
            <a:spLocks noGrp="1"/>
          </p:cNvSpPr>
          <p:nvPr>
            <p:ph type="body" idx="42" hasCustomPrompt="1"/>
          </p:nvPr>
        </p:nvSpPr>
        <p:spPr>
          <a:xfrm>
            <a:off x="800100" y="3822149"/>
            <a:ext cx="3361323" cy="325852"/>
          </a:xfrm>
        </p:spPr>
        <p:txBody>
          <a:bodyPr>
            <a:normAutofit/>
          </a:bodyPr>
          <a:lstStyle>
            <a:lvl1pPr marL="0" indent="0" algn="l">
              <a:buNone/>
              <a:defRPr sz="1400" b="1" i="0">
                <a:solidFill>
                  <a:srgbClr val="B83A4B"/>
                </a:solidFill>
                <a:latin typeface="Lato" panose="020F0502020204030203" pitchFamily="34" charset="77"/>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0:00 – 0:00AM</a:t>
            </a:r>
          </a:p>
        </p:txBody>
      </p:sp>
      <p:pic>
        <p:nvPicPr>
          <p:cNvPr id="26" name="Picture 25">
            <a:extLst>
              <a:ext uri="{FF2B5EF4-FFF2-40B4-BE49-F238E27FC236}">
                <a16:creationId xmlns:a16="http://schemas.microsoft.com/office/drawing/2014/main" id="{AD145ACA-AD56-304E-A1B1-C4F73C5F5BE9}"/>
              </a:ext>
            </a:extLst>
          </p:cNvPr>
          <p:cNvPicPr>
            <a:picLocks noChangeAspect="1"/>
          </p:cNvPicPr>
          <p:nvPr userDrawn="1"/>
        </p:nvPicPr>
        <p:blipFill>
          <a:blip r:embed="rId2"/>
          <a:stretch>
            <a:fillRect/>
          </a:stretch>
        </p:blipFill>
        <p:spPr>
          <a:xfrm>
            <a:off x="0" y="-11652"/>
            <a:ext cx="12192000" cy="209223"/>
          </a:xfrm>
          <a:prstGeom prst="rect">
            <a:avLst/>
          </a:prstGeom>
        </p:spPr>
      </p:pic>
      <p:sp>
        <p:nvSpPr>
          <p:cNvPr id="27" name="Rectangle 26">
            <a:extLst>
              <a:ext uri="{FF2B5EF4-FFF2-40B4-BE49-F238E27FC236}">
                <a16:creationId xmlns:a16="http://schemas.microsoft.com/office/drawing/2014/main" id="{4E261855-235B-7B44-8B0F-6C14C1927979}"/>
              </a:ext>
            </a:extLst>
          </p:cNvPr>
          <p:cNvSpPr/>
          <p:nvPr userDrawn="1"/>
        </p:nvSpPr>
        <p:spPr>
          <a:xfrm>
            <a:off x="0" y="-13960"/>
            <a:ext cx="12192000" cy="211532"/>
          </a:xfrm>
          <a:prstGeom prst="rect">
            <a:avLst/>
          </a:prstGeom>
          <a:solidFill>
            <a:srgbClr val="D4D1D1">
              <a:alpha val="249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E794128B-BF4E-3042-9D11-945E0053E6CF}"/>
              </a:ext>
            </a:extLst>
          </p:cNvPr>
          <p:cNvCxnSpPr>
            <a:cxnSpLocks/>
          </p:cNvCxnSpPr>
          <p:nvPr userDrawn="1"/>
        </p:nvCxnSpPr>
        <p:spPr>
          <a:xfrm>
            <a:off x="800100" y="4155271"/>
            <a:ext cx="10569864"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31" name="Footer Placeholder 2">
            <a:extLst>
              <a:ext uri="{FF2B5EF4-FFF2-40B4-BE49-F238E27FC236}">
                <a16:creationId xmlns:a16="http://schemas.microsoft.com/office/drawing/2014/main" id="{B431CE3C-653B-854F-B4D8-53726CED810D}"/>
              </a:ext>
            </a:extLst>
          </p:cNvPr>
          <p:cNvSpPr>
            <a:spLocks noGrp="1"/>
          </p:cNvSpPr>
          <p:nvPr>
            <p:ph type="ftr" sz="quarter" idx="3"/>
          </p:nvPr>
        </p:nvSpPr>
        <p:spPr>
          <a:xfrm>
            <a:off x="1634490" y="6282824"/>
            <a:ext cx="5852160" cy="365125"/>
          </a:xfrm>
          <a:prstGeom prst="rect">
            <a:avLst/>
          </a:prstGeom>
        </p:spPr>
        <p:txBody>
          <a:bodyPr vert="horz" lIns="0" tIns="45720" rIns="91440" bIns="45720" rtlCol="0" anchor="ctr"/>
          <a:lstStyle>
            <a:lvl1pPr algn="l">
              <a:defRPr sz="1100">
                <a:solidFill>
                  <a:schemeClr val="tx1">
                    <a:lumMod val="75000"/>
                    <a:lumOff val="25000"/>
                  </a:schemeClr>
                </a:solidFill>
                <a:latin typeface="Lato" panose="020F0502020204030203" pitchFamily="34" charset="77"/>
              </a:defRPr>
            </a:lvl1pPr>
          </a:lstStyle>
          <a:p>
            <a:r>
              <a:rPr lang="en-US"/>
              <a:t>SECTION TITLE AND/OR DEPARTMENT</a:t>
            </a:r>
          </a:p>
        </p:txBody>
      </p:sp>
      <p:sp>
        <p:nvSpPr>
          <p:cNvPr id="32" name="Slide Number Placeholder 4">
            <a:extLst>
              <a:ext uri="{FF2B5EF4-FFF2-40B4-BE49-F238E27FC236}">
                <a16:creationId xmlns:a16="http://schemas.microsoft.com/office/drawing/2014/main" id="{DA7FDA96-A17A-EC4D-9B84-3B86175DBA69}"/>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Tree>
    <p:extLst>
      <p:ext uri="{BB962C8B-B14F-4D97-AF65-F5344CB8AC3E}">
        <p14:creationId xmlns:p14="http://schemas.microsoft.com/office/powerpoint/2010/main" val="3611619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Break -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B1CE3-4FC1-7F40-94E2-3D59AD777FE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Placeholder 1">
            <a:extLst>
              <a:ext uri="{FF2B5EF4-FFF2-40B4-BE49-F238E27FC236}">
                <a16:creationId xmlns:a16="http://schemas.microsoft.com/office/drawing/2014/main" id="{B0F7D61A-F64B-A54D-BB59-664075AAD214}"/>
              </a:ext>
            </a:extLst>
          </p:cNvPr>
          <p:cNvSpPr>
            <a:spLocks noGrp="1"/>
          </p:cNvSpPr>
          <p:nvPr>
            <p:ph type="title" hasCustomPrompt="1"/>
          </p:nvPr>
        </p:nvSpPr>
        <p:spPr>
          <a:xfrm>
            <a:off x="800100" y="2615992"/>
            <a:ext cx="10553700" cy="1213729"/>
          </a:xfrm>
          <a:prstGeom prst="rect">
            <a:avLst/>
          </a:prstGeom>
        </p:spPr>
        <p:txBody>
          <a:bodyPr vert="horz" lIns="0" tIns="45720" rIns="91440" bIns="45720" rtlCol="0" anchor="t">
            <a:normAutofit/>
          </a:bodyPr>
          <a:lstStyle>
            <a:lvl1pPr>
              <a:defRPr>
                <a:solidFill>
                  <a:schemeClr val="bg1"/>
                </a:solidFill>
              </a:defRPr>
            </a:lvl1pPr>
          </a:lstStyle>
          <a:p>
            <a:r>
              <a:rPr lang="en-US"/>
              <a:t>Click to edit Section Title</a:t>
            </a:r>
          </a:p>
        </p:txBody>
      </p:sp>
      <p:cxnSp>
        <p:nvCxnSpPr>
          <p:cNvPr id="14" name="Straight Connector 13">
            <a:extLst>
              <a:ext uri="{FF2B5EF4-FFF2-40B4-BE49-F238E27FC236}">
                <a16:creationId xmlns:a16="http://schemas.microsoft.com/office/drawing/2014/main" id="{15ED873E-EF4A-AA41-879F-A999947DC6EE}"/>
              </a:ext>
            </a:extLst>
          </p:cNvPr>
          <p:cNvCxnSpPr>
            <a:cxnSpLocks/>
          </p:cNvCxnSpPr>
          <p:nvPr userDrawn="1"/>
        </p:nvCxnSpPr>
        <p:spPr>
          <a:xfrm>
            <a:off x="800100" y="2522007"/>
            <a:ext cx="105537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1303CCF5-F0DF-B84E-B762-8833E6E1ECCC}"/>
              </a:ext>
            </a:extLst>
          </p:cNvPr>
          <p:cNvSpPr>
            <a:spLocks noGrp="1"/>
          </p:cNvSpPr>
          <p:nvPr>
            <p:ph type="body" sz="quarter" idx="10" hasCustomPrompt="1"/>
          </p:nvPr>
        </p:nvSpPr>
        <p:spPr>
          <a:xfrm>
            <a:off x="800100" y="1273091"/>
            <a:ext cx="1460711" cy="1243012"/>
          </a:xfrm>
        </p:spPr>
        <p:txBody>
          <a:bodyPr anchor="b">
            <a:normAutofit/>
          </a:bodyPr>
          <a:lstStyle>
            <a:lvl1pPr>
              <a:defRPr sz="6000">
                <a:solidFill>
                  <a:schemeClr val="bg1"/>
                </a:solidFill>
              </a:defRPr>
            </a:lvl1pPr>
          </a:lstStyle>
          <a:p>
            <a:pPr lvl="0"/>
            <a:r>
              <a:rPr lang="en-US"/>
              <a:t>1</a:t>
            </a:r>
          </a:p>
        </p:txBody>
      </p:sp>
      <p:pic>
        <p:nvPicPr>
          <p:cNvPr id="13" name="Graphic 12">
            <a:extLst>
              <a:ext uri="{FF2B5EF4-FFF2-40B4-BE49-F238E27FC236}">
                <a16:creationId xmlns:a16="http://schemas.microsoft.com/office/drawing/2014/main" id="{878055B4-64D2-A141-8225-4AE43EE068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8670" y="6361842"/>
            <a:ext cx="643152" cy="212519"/>
          </a:xfrm>
          <a:prstGeom prst="rect">
            <a:avLst/>
          </a:prstGeom>
        </p:spPr>
      </p:pic>
      <p:sp>
        <p:nvSpPr>
          <p:cNvPr id="16" name="Slide Number Placeholder 4">
            <a:extLst>
              <a:ext uri="{FF2B5EF4-FFF2-40B4-BE49-F238E27FC236}">
                <a16:creationId xmlns:a16="http://schemas.microsoft.com/office/drawing/2014/main" id="{964609BC-3782-1B45-B5C9-81147D48F7A2}"/>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bg1"/>
                </a:solidFill>
                <a:latin typeface="Lato" panose="020F0502020204030203" pitchFamily="34" charset="77"/>
              </a:defRPr>
            </a:lvl1pPr>
          </a:lstStyle>
          <a:p>
            <a:fld id="{52B60363-7E9F-BF4A-894A-A30319D3939A}" type="slidenum">
              <a:rPr lang="en-US" smtClean="0"/>
              <a:pPr/>
              <a:t>‹#›</a:t>
            </a:fld>
            <a:endParaRPr lang="en-US"/>
          </a:p>
        </p:txBody>
      </p:sp>
    </p:spTree>
    <p:extLst>
      <p:ext uri="{BB962C8B-B14F-4D97-AF65-F5344CB8AC3E}">
        <p14:creationId xmlns:p14="http://schemas.microsoft.com/office/powerpoint/2010/main" val="2236181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Break - Red">
    <p:bg>
      <p:bgPr>
        <a:gradFill flip="none" rotWithShape="1">
          <a:gsLst>
            <a:gs pos="15000">
              <a:srgbClr val="E04F39"/>
            </a:gs>
            <a:gs pos="50000">
              <a:srgbClr val="AF2D24"/>
            </a:gs>
            <a:gs pos="100000">
              <a:srgbClr val="8C1515"/>
            </a:gs>
          </a:gsLst>
          <a:lin ang="8100000" scaled="1"/>
          <a:tileRect/>
        </a:gra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A20A9C6-B7E0-A14E-8612-799EEFE470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9" name="Title Placeholder 1">
            <a:extLst>
              <a:ext uri="{FF2B5EF4-FFF2-40B4-BE49-F238E27FC236}">
                <a16:creationId xmlns:a16="http://schemas.microsoft.com/office/drawing/2014/main" id="{11044DB1-1F1F-F54A-885B-B9A9A1D97484}"/>
              </a:ext>
            </a:extLst>
          </p:cNvPr>
          <p:cNvSpPr>
            <a:spLocks noGrp="1"/>
          </p:cNvSpPr>
          <p:nvPr>
            <p:ph type="title" hasCustomPrompt="1"/>
          </p:nvPr>
        </p:nvSpPr>
        <p:spPr>
          <a:xfrm>
            <a:off x="800100" y="2615992"/>
            <a:ext cx="10553700" cy="1213729"/>
          </a:xfrm>
          <a:prstGeom prst="rect">
            <a:avLst/>
          </a:prstGeom>
        </p:spPr>
        <p:txBody>
          <a:bodyPr vert="horz" lIns="0" tIns="45720" rIns="91440" bIns="45720" rtlCol="0" anchor="t">
            <a:normAutofit/>
          </a:bodyPr>
          <a:lstStyle>
            <a:lvl1pPr>
              <a:defRPr>
                <a:solidFill>
                  <a:schemeClr val="bg1"/>
                </a:solidFill>
              </a:defRPr>
            </a:lvl1pPr>
          </a:lstStyle>
          <a:p>
            <a:r>
              <a:rPr lang="en-US"/>
              <a:t>Click to edit Section Title</a:t>
            </a:r>
          </a:p>
        </p:txBody>
      </p:sp>
      <p:cxnSp>
        <p:nvCxnSpPr>
          <p:cNvPr id="30" name="Straight Connector 29">
            <a:extLst>
              <a:ext uri="{FF2B5EF4-FFF2-40B4-BE49-F238E27FC236}">
                <a16:creationId xmlns:a16="http://schemas.microsoft.com/office/drawing/2014/main" id="{F74C6D2D-A81E-9F47-9F5F-69980193212A}"/>
              </a:ext>
            </a:extLst>
          </p:cNvPr>
          <p:cNvCxnSpPr>
            <a:cxnSpLocks/>
          </p:cNvCxnSpPr>
          <p:nvPr userDrawn="1"/>
        </p:nvCxnSpPr>
        <p:spPr>
          <a:xfrm>
            <a:off x="800100" y="2522007"/>
            <a:ext cx="105537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 Placeholder 17">
            <a:extLst>
              <a:ext uri="{FF2B5EF4-FFF2-40B4-BE49-F238E27FC236}">
                <a16:creationId xmlns:a16="http://schemas.microsoft.com/office/drawing/2014/main" id="{EFE86010-BABE-CC4C-8E81-0811A426331C}"/>
              </a:ext>
            </a:extLst>
          </p:cNvPr>
          <p:cNvSpPr>
            <a:spLocks noGrp="1"/>
          </p:cNvSpPr>
          <p:nvPr>
            <p:ph type="body" sz="quarter" idx="10" hasCustomPrompt="1"/>
          </p:nvPr>
        </p:nvSpPr>
        <p:spPr>
          <a:xfrm>
            <a:off x="800100" y="1273091"/>
            <a:ext cx="1460711" cy="1243012"/>
          </a:xfrm>
        </p:spPr>
        <p:txBody>
          <a:bodyPr anchor="b">
            <a:normAutofit/>
          </a:bodyPr>
          <a:lstStyle>
            <a:lvl1pPr>
              <a:defRPr sz="6000">
                <a:solidFill>
                  <a:schemeClr val="bg1"/>
                </a:solidFill>
              </a:defRPr>
            </a:lvl1pPr>
          </a:lstStyle>
          <a:p>
            <a:pPr lvl="0"/>
            <a:r>
              <a:rPr lang="en-US"/>
              <a:t>1</a:t>
            </a:r>
          </a:p>
        </p:txBody>
      </p:sp>
      <p:pic>
        <p:nvPicPr>
          <p:cNvPr id="8" name="Graphic 7">
            <a:extLst>
              <a:ext uri="{FF2B5EF4-FFF2-40B4-BE49-F238E27FC236}">
                <a16:creationId xmlns:a16="http://schemas.microsoft.com/office/drawing/2014/main" id="{FF24B99E-E59B-F747-895C-734FB9F763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88670" y="6361842"/>
            <a:ext cx="643152" cy="212519"/>
          </a:xfrm>
          <a:prstGeom prst="rect">
            <a:avLst/>
          </a:prstGeom>
        </p:spPr>
      </p:pic>
      <p:sp>
        <p:nvSpPr>
          <p:cNvPr id="10" name="Slide Number Placeholder 4">
            <a:extLst>
              <a:ext uri="{FF2B5EF4-FFF2-40B4-BE49-F238E27FC236}">
                <a16:creationId xmlns:a16="http://schemas.microsoft.com/office/drawing/2014/main" id="{F4435610-EC60-074A-9273-14AEBF58C379}"/>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bg1"/>
                </a:solidFill>
                <a:latin typeface="Lato" panose="020F0502020204030203" pitchFamily="34" charset="77"/>
              </a:defRPr>
            </a:lvl1pPr>
          </a:lstStyle>
          <a:p>
            <a:fld id="{52B60363-7E9F-BF4A-894A-A30319D3939A}" type="slidenum">
              <a:rPr lang="en-US" smtClean="0"/>
              <a:pPr/>
              <a:t>‹#›</a:t>
            </a:fld>
            <a:endParaRPr lang="en-US"/>
          </a:p>
        </p:txBody>
      </p:sp>
    </p:spTree>
    <p:extLst>
      <p:ext uri="{BB962C8B-B14F-4D97-AF65-F5344CB8AC3E}">
        <p14:creationId xmlns:p14="http://schemas.microsoft.com/office/powerpoint/2010/main" val="4274115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Break - Blue">
    <p:bg>
      <p:bgPr>
        <a:gradFill>
          <a:gsLst>
            <a:gs pos="50000">
              <a:srgbClr val="006983"/>
            </a:gs>
            <a:gs pos="0">
              <a:srgbClr val="1AA4BC"/>
            </a:gs>
            <a:gs pos="100000">
              <a:srgbClr val="013948"/>
            </a:gs>
          </a:gsLst>
          <a:lin ang="8100000" scaled="1"/>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683E79B-0704-6040-823D-63F8162CF1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3" name="Title Placeholder 1">
            <a:extLst>
              <a:ext uri="{FF2B5EF4-FFF2-40B4-BE49-F238E27FC236}">
                <a16:creationId xmlns:a16="http://schemas.microsoft.com/office/drawing/2014/main" id="{EFF19B41-64C1-4346-89EC-6088CB0FD1D3}"/>
              </a:ext>
            </a:extLst>
          </p:cNvPr>
          <p:cNvSpPr>
            <a:spLocks noGrp="1"/>
          </p:cNvSpPr>
          <p:nvPr>
            <p:ph type="title" hasCustomPrompt="1"/>
          </p:nvPr>
        </p:nvSpPr>
        <p:spPr>
          <a:xfrm>
            <a:off x="800100" y="2615992"/>
            <a:ext cx="10553700" cy="1213729"/>
          </a:xfrm>
          <a:prstGeom prst="rect">
            <a:avLst/>
          </a:prstGeom>
        </p:spPr>
        <p:txBody>
          <a:bodyPr vert="horz" lIns="0" tIns="45720" rIns="91440" bIns="45720" rtlCol="0" anchor="t">
            <a:normAutofit/>
          </a:bodyPr>
          <a:lstStyle>
            <a:lvl1pPr>
              <a:defRPr>
                <a:solidFill>
                  <a:schemeClr val="bg1"/>
                </a:solidFill>
              </a:defRPr>
            </a:lvl1pPr>
          </a:lstStyle>
          <a:p>
            <a:r>
              <a:rPr lang="en-US"/>
              <a:t>Click to edit Section Title</a:t>
            </a:r>
          </a:p>
        </p:txBody>
      </p:sp>
      <p:cxnSp>
        <p:nvCxnSpPr>
          <p:cNvPr id="24" name="Straight Connector 23">
            <a:extLst>
              <a:ext uri="{FF2B5EF4-FFF2-40B4-BE49-F238E27FC236}">
                <a16:creationId xmlns:a16="http://schemas.microsoft.com/office/drawing/2014/main" id="{DC9A055E-816F-1843-8943-290D8159EA4B}"/>
              </a:ext>
            </a:extLst>
          </p:cNvPr>
          <p:cNvCxnSpPr>
            <a:cxnSpLocks/>
          </p:cNvCxnSpPr>
          <p:nvPr userDrawn="1"/>
        </p:nvCxnSpPr>
        <p:spPr>
          <a:xfrm>
            <a:off x="800100" y="2522007"/>
            <a:ext cx="105537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 Placeholder 17">
            <a:extLst>
              <a:ext uri="{FF2B5EF4-FFF2-40B4-BE49-F238E27FC236}">
                <a16:creationId xmlns:a16="http://schemas.microsoft.com/office/drawing/2014/main" id="{D13A7343-8C6F-FE42-959D-87295061296B}"/>
              </a:ext>
            </a:extLst>
          </p:cNvPr>
          <p:cNvSpPr>
            <a:spLocks noGrp="1"/>
          </p:cNvSpPr>
          <p:nvPr>
            <p:ph type="body" sz="quarter" idx="10" hasCustomPrompt="1"/>
          </p:nvPr>
        </p:nvSpPr>
        <p:spPr>
          <a:xfrm>
            <a:off x="800100" y="1273091"/>
            <a:ext cx="1460711" cy="1243012"/>
          </a:xfrm>
        </p:spPr>
        <p:txBody>
          <a:bodyPr anchor="b">
            <a:normAutofit/>
          </a:bodyPr>
          <a:lstStyle>
            <a:lvl1pPr>
              <a:defRPr sz="6000">
                <a:solidFill>
                  <a:schemeClr val="bg1"/>
                </a:solidFill>
              </a:defRPr>
            </a:lvl1pPr>
          </a:lstStyle>
          <a:p>
            <a:pPr lvl="0"/>
            <a:r>
              <a:rPr lang="en-US"/>
              <a:t>1</a:t>
            </a:r>
          </a:p>
        </p:txBody>
      </p:sp>
      <p:pic>
        <p:nvPicPr>
          <p:cNvPr id="8" name="Graphic 7">
            <a:extLst>
              <a:ext uri="{FF2B5EF4-FFF2-40B4-BE49-F238E27FC236}">
                <a16:creationId xmlns:a16="http://schemas.microsoft.com/office/drawing/2014/main" id="{2B018488-E202-1341-9069-57504821BF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88670" y="6361842"/>
            <a:ext cx="643152" cy="212519"/>
          </a:xfrm>
          <a:prstGeom prst="rect">
            <a:avLst/>
          </a:prstGeom>
        </p:spPr>
      </p:pic>
      <p:sp>
        <p:nvSpPr>
          <p:cNvPr id="10" name="Slide Number Placeholder 4">
            <a:extLst>
              <a:ext uri="{FF2B5EF4-FFF2-40B4-BE49-F238E27FC236}">
                <a16:creationId xmlns:a16="http://schemas.microsoft.com/office/drawing/2014/main" id="{BF4B104F-EFA8-CB43-9203-39906CD71B3E}"/>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bg1"/>
                </a:solidFill>
                <a:latin typeface="Lato" panose="020F0502020204030203" pitchFamily="34" charset="77"/>
              </a:defRPr>
            </a:lvl1pPr>
          </a:lstStyle>
          <a:p>
            <a:fld id="{52B60363-7E9F-BF4A-894A-A30319D3939A}" type="slidenum">
              <a:rPr lang="en-US" smtClean="0"/>
              <a:pPr/>
              <a:t>‹#›</a:t>
            </a:fld>
            <a:endParaRPr lang="en-US"/>
          </a:p>
        </p:txBody>
      </p:sp>
    </p:spTree>
    <p:extLst>
      <p:ext uri="{BB962C8B-B14F-4D97-AF65-F5344CB8AC3E}">
        <p14:creationId xmlns:p14="http://schemas.microsoft.com/office/powerpoint/2010/main" val="1419358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Option 2">
    <p:spTree>
      <p:nvGrpSpPr>
        <p:cNvPr id="1" name=""/>
        <p:cNvGrpSpPr/>
        <p:nvPr/>
      </p:nvGrpSpPr>
      <p:grpSpPr>
        <a:xfrm>
          <a:off x="0" y="0"/>
          <a:ext cx="0" cy="0"/>
          <a:chOff x="0" y="0"/>
          <a:chExt cx="0" cy="0"/>
        </a:xfrm>
      </p:grpSpPr>
      <p:pic>
        <p:nvPicPr>
          <p:cNvPr id="24" name="Picture 23" descr="A picture containing ocean floor&#10;&#10;Description automatically generated">
            <a:extLst>
              <a:ext uri="{FF2B5EF4-FFF2-40B4-BE49-F238E27FC236}">
                <a16:creationId xmlns:a16="http://schemas.microsoft.com/office/drawing/2014/main" id="{70EA7885-7931-B24B-8499-67A41354779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8" name="Text Placeholder 27">
            <a:extLst>
              <a:ext uri="{FF2B5EF4-FFF2-40B4-BE49-F238E27FC236}">
                <a16:creationId xmlns:a16="http://schemas.microsoft.com/office/drawing/2014/main" id="{A96C29BD-F121-614E-937A-0FE2936909DD}"/>
              </a:ext>
            </a:extLst>
          </p:cNvPr>
          <p:cNvSpPr>
            <a:spLocks noGrp="1"/>
          </p:cNvSpPr>
          <p:nvPr>
            <p:ph type="body" sz="quarter" idx="10" hasCustomPrompt="1"/>
          </p:nvPr>
        </p:nvSpPr>
        <p:spPr>
          <a:xfrm>
            <a:off x="800100" y="647701"/>
            <a:ext cx="7563494" cy="2246574"/>
          </a:xfrm>
        </p:spPr>
        <p:txBody>
          <a:bodyPr anchor="b">
            <a:normAutofit/>
          </a:bodyPr>
          <a:lstStyle>
            <a:lvl1pPr>
              <a:defRPr sz="4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Title style</a:t>
            </a:r>
          </a:p>
        </p:txBody>
      </p:sp>
      <p:sp>
        <p:nvSpPr>
          <p:cNvPr id="30" name="Text Placeholder 29">
            <a:extLst>
              <a:ext uri="{FF2B5EF4-FFF2-40B4-BE49-F238E27FC236}">
                <a16:creationId xmlns:a16="http://schemas.microsoft.com/office/drawing/2014/main" id="{106C54A2-406A-8E4A-9A2F-D0E47BAE5AA9}"/>
              </a:ext>
            </a:extLst>
          </p:cNvPr>
          <p:cNvSpPr>
            <a:spLocks noGrp="1"/>
          </p:cNvSpPr>
          <p:nvPr>
            <p:ph type="body" sz="quarter" idx="11" hasCustomPrompt="1"/>
          </p:nvPr>
        </p:nvSpPr>
        <p:spPr>
          <a:xfrm>
            <a:off x="800099" y="2931546"/>
            <a:ext cx="7563495" cy="505405"/>
          </a:xfrm>
        </p:spPr>
        <p:txBody>
          <a:bodyPr anchor="b">
            <a:noAutofit/>
          </a:bodyPr>
          <a:lstStyle>
            <a:lvl1pPr>
              <a:defRPr sz="2800">
                <a:solidFill>
                  <a:srgbClr val="D4D1D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Subtitle text</a:t>
            </a:r>
          </a:p>
        </p:txBody>
      </p:sp>
      <p:sp>
        <p:nvSpPr>
          <p:cNvPr id="32" name="Text Placeholder 31">
            <a:extLst>
              <a:ext uri="{FF2B5EF4-FFF2-40B4-BE49-F238E27FC236}">
                <a16:creationId xmlns:a16="http://schemas.microsoft.com/office/drawing/2014/main" id="{E48681D7-BD26-DD4A-83F8-CC4789ACF986}"/>
              </a:ext>
            </a:extLst>
          </p:cNvPr>
          <p:cNvSpPr>
            <a:spLocks noGrp="1"/>
          </p:cNvSpPr>
          <p:nvPr>
            <p:ph type="body" sz="quarter" idx="12" hasCustomPrompt="1"/>
          </p:nvPr>
        </p:nvSpPr>
        <p:spPr>
          <a:xfrm>
            <a:off x="800100" y="3941112"/>
            <a:ext cx="7563494" cy="363896"/>
          </a:xfrm>
        </p:spPr>
        <p:txBody>
          <a:bodyPr anchor="t">
            <a:noAutofit/>
          </a:bodyPr>
          <a:lstStyle>
            <a:lvl1pP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 / Title / Department</a:t>
            </a:r>
          </a:p>
        </p:txBody>
      </p:sp>
      <p:sp>
        <p:nvSpPr>
          <p:cNvPr id="34" name="Text Placeholder 33">
            <a:extLst>
              <a:ext uri="{FF2B5EF4-FFF2-40B4-BE49-F238E27FC236}">
                <a16:creationId xmlns:a16="http://schemas.microsoft.com/office/drawing/2014/main" id="{2D4B77C2-58D8-3547-BE9A-17CA8281CFF6}"/>
              </a:ext>
            </a:extLst>
          </p:cNvPr>
          <p:cNvSpPr>
            <a:spLocks noGrp="1"/>
          </p:cNvSpPr>
          <p:nvPr>
            <p:ph type="body" sz="quarter" idx="13" hasCustomPrompt="1"/>
          </p:nvPr>
        </p:nvSpPr>
        <p:spPr>
          <a:xfrm>
            <a:off x="800100" y="4306401"/>
            <a:ext cx="5199706" cy="295275"/>
          </a:xfrm>
        </p:spPr>
        <p:txBody>
          <a:bodyPr>
            <a:noAutofit/>
          </a:bodyPr>
          <a:lstStyle>
            <a:lvl1pPr>
              <a:defRPr sz="1600" b="1" i="0">
                <a:solidFill>
                  <a:srgbClr val="D4D1D1"/>
                </a:solidFill>
                <a:latin typeface="Lato" panose="020F0502020204030203" pitchFamily="34" charset="77"/>
              </a:defRPr>
            </a:lvl1pPr>
            <a:lvl2pPr>
              <a:defRPr>
                <a:solidFill>
                  <a:srgbClr val="00B0F0"/>
                </a:solidFill>
              </a:defRPr>
            </a:lvl2pPr>
            <a:lvl3pPr>
              <a:defRPr>
                <a:solidFill>
                  <a:srgbClr val="00B0F0"/>
                </a:solidFill>
              </a:defRPr>
            </a:lvl3pPr>
            <a:lvl4pPr>
              <a:defRPr>
                <a:solidFill>
                  <a:srgbClr val="00B0F0"/>
                </a:solidFill>
              </a:defRPr>
            </a:lvl4pPr>
            <a:lvl5pPr>
              <a:defRPr>
                <a:solidFill>
                  <a:srgbClr val="00B0F0"/>
                </a:solidFill>
              </a:defRPr>
            </a:lvl5pPr>
          </a:lstStyle>
          <a:p>
            <a:pPr lvl="0"/>
            <a:r>
              <a:rPr lang="en-US"/>
              <a:t>Date</a:t>
            </a:r>
          </a:p>
        </p:txBody>
      </p:sp>
      <p:pic>
        <p:nvPicPr>
          <p:cNvPr id="38" name="Graphic 37">
            <a:extLst>
              <a:ext uri="{FF2B5EF4-FFF2-40B4-BE49-F238E27FC236}">
                <a16:creationId xmlns:a16="http://schemas.microsoft.com/office/drawing/2014/main" id="{1ED3813A-8E7E-9F47-972D-2F0D1165092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59786" y="6147835"/>
            <a:ext cx="1734821" cy="331193"/>
          </a:xfrm>
          <a:prstGeom prst="rect">
            <a:avLst/>
          </a:prstGeom>
        </p:spPr>
      </p:pic>
      <p:pic>
        <p:nvPicPr>
          <p:cNvPr id="40" name="Graphic 39">
            <a:extLst>
              <a:ext uri="{FF2B5EF4-FFF2-40B4-BE49-F238E27FC236}">
                <a16:creationId xmlns:a16="http://schemas.microsoft.com/office/drawing/2014/main" id="{A56DD04E-065E-734C-B575-C9A2A9CDD9A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346869" y="6156021"/>
            <a:ext cx="2022942" cy="337157"/>
          </a:xfrm>
          <a:prstGeom prst="rect">
            <a:avLst/>
          </a:prstGeom>
        </p:spPr>
      </p:pic>
      <p:cxnSp>
        <p:nvCxnSpPr>
          <p:cNvPr id="10" name="Straight Connector 9">
            <a:extLst>
              <a:ext uri="{FF2B5EF4-FFF2-40B4-BE49-F238E27FC236}">
                <a16:creationId xmlns:a16="http://schemas.microsoft.com/office/drawing/2014/main" id="{116C59BB-A00D-3740-8531-C0CE85C1DA71}"/>
              </a:ext>
            </a:extLst>
          </p:cNvPr>
          <p:cNvCxnSpPr>
            <a:cxnSpLocks/>
          </p:cNvCxnSpPr>
          <p:nvPr userDrawn="1"/>
        </p:nvCxnSpPr>
        <p:spPr>
          <a:xfrm>
            <a:off x="800100" y="3762332"/>
            <a:ext cx="105537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16970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Break - Purple">
    <p:bg>
      <p:bgPr>
        <a:gradFill>
          <a:gsLst>
            <a:gs pos="50000">
              <a:srgbClr val="877F7A"/>
            </a:gs>
            <a:gs pos="0">
              <a:srgbClr val="B6B1A9"/>
            </a:gs>
            <a:gs pos="100000">
              <a:srgbClr val="544948"/>
            </a:gs>
          </a:gsLst>
          <a:lin ang="8100000" scaled="1"/>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D7428E3-8390-A845-9BB2-8625FA4411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3" name="Title Placeholder 1">
            <a:extLst>
              <a:ext uri="{FF2B5EF4-FFF2-40B4-BE49-F238E27FC236}">
                <a16:creationId xmlns:a16="http://schemas.microsoft.com/office/drawing/2014/main" id="{463962DC-11C4-EE4E-B407-A6BE2A977358}"/>
              </a:ext>
            </a:extLst>
          </p:cNvPr>
          <p:cNvSpPr>
            <a:spLocks noGrp="1"/>
          </p:cNvSpPr>
          <p:nvPr>
            <p:ph type="title" hasCustomPrompt="1"/>
          </p:nvPr>
        </p:nvSpPr>
        <p:spPr>
          <a:xfrm>
            <a:off x="800100" y="2615992"/>
            <a:ext cx="10553700" cy="1213729"/>
          </a:xfrm>
          <a:prstGeom prst="rect">
            <a:avLst/>
          </a:prstGeom>
        </p:spPr>
        <p:txBody>
          <a:bodyPr vert="horz" lIns="0" tIns="45720" rIns="91440" bIns="45720" rtlCol="0" anchor="t">
            <a:normAutofit/>
          </a:bodyPr>
          <a:lstStyle>
            <a:lvl1pPr>
              <a:defRPr>
                <a:solidFill>
                  <a:schemeClr val="bg1"/>
                </a:solidFill>
              </a:defRPr>
            </a:lvl1pPr>
          </a:lstStyle>
          <a:p>
            <a:r>
              <a:rPr lang="en-US"/>
              <a:t>Click to edit Section Title</a:t>
            </a:r>
          </a:p>
        </p:txBody>
      </p:sp>
      <p:cxnSp>
        <p:nvCxnSpPr>
          <p:cNvPr id="24" name="Straight Connector 23">
            <a:extLst>
              <a:ext uri="{FF2B5EF4-FFF2-40B4-BE49-F238E27FC236}">
                <a16:creationId xmlns:a16="http://schemas.microsoft.com/office/drawing/2014/main" id="{AFD9DC38-50ED-364F-8200-296C6F0AAEA5}"/>
              </a:ext>
            </a:extLst>
          </p:cNvPr>
          <p:cNvCxnSpPr>
            <a:cxnSpLocks/>
          </p:cNvCxnSpPr>
          <p:nvPr userDrawn="1"/>
        </p:nvCxnSpPr>
        <p:spPr>
          <a:xfrm>
            <a:off x="800100" y="2522007"/>
            <a:ext cx="105537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 Placeholder 17">
            <a:extLst>
              <a:ext uri="{FF2B5EF4-FFF2-40B4-BE49-F238E27FC236}">
                <a16:creationId xmlns:a16="http://schemas.microsoft.com/office/drawing/2014/main" id="{882308EF-B172-754F-82A9-C15D20DD8B1D}"/>
              </a:ext>
            </a:extLst>
          </p:cNvPr>
          <p:cNvSpPr>
            <a:spLocks noGrp="1"/>
          </p:cNvSpPr>
          <p:nvPr>
            <p:ph type="body" sz="quarter" idx="10" hasCustomPrompt="1"/>
          </p:nvPr>
        </p:nvSpPr>
        <p:spPr>
          <a:xfrm>
            <a:off x="800100" y="1273091"/>
            <a:ext cx="1460711" cy="1243012"/>
          </a:xfrm>
        </p:spPr>
        <p:txBody>
          <a:bodyPr anchor="b">
            <a:normAutofit/>
          </a:bodyPr>
          <a:lstStyle>
            <a:lvl1pPr>
              <a:defRPr sz="6000">
                <a:solidFill>
                  <a:schemeClr val="bg1"/>
                </a:solidFill>
              </a:defRPr>
            </a:lvl1pPr>
          </a:lstStyle>
          <a:p>
            <a:pPr lvl="0"/>
            <a:r>
              <a:rPr lang="en-US"/>
              <a:t>1</a:t>
            </a:r>
          </a:p>
        </p:txBody>
      </p:sp>
      <p:pic>
        <p:nvPicPr>
          <p:cNvPr id="8" name="Graphic 7">
            <a:extLst>
              <a:ext uri="{FF2B5EF4-FFF2-40B4-BE49-F238E27FC236}">
                <a16:creationId xmlns:a16="http://schemas.microsoft.com/office/drawing/2014/main" id="{C8DBB6D1-E459-2A41-B4E5-75DC563945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88670" y="6361842"/>
            <a:ext cx="643152" cy="212519"/>
          </a:xfrm>
          <a:prstGeom prst="rect">
            <a:avLst/>
          </a:prstGeom>
        </p:spPr>
      </p:pic>
      <p:sp>
        <p:nvSpPr>
          <p:cNvPr id="10" name="Slide Number Placeholder 4">
            <a:extLst>
              <a:ext uri="{FF2B5EF4-FFF2-40B4-BE49-F238E27FC236}">
                <a16:creationId xmlns:a16="http://schemas.microsoft.com/office/drawing/2014/main" id="{30E48DE4-5CA8-2649-9A47-01577CE05FC8}"/>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bg1"/>
                </a:solidFill>
                <a:latin typeface="Lato" panose="020F0502020204030203" pitchFamily="34" charset="77"/>
              </a:defRPr>
            </a:lvl1pPr>
          </a:lstStyle>
          <a:p>
            <a:fld id="{52B60363-7E9F-BF4A-894A-A30319D3939A}" type="slidenum">
              <a:rPr lang="en-US" smtClean="0"/>
              <a:pPr/>
              <a:t>‹#›</a:t>
            </a:fld>
            <a:endParaRPr lang="en-US"/>
          </a:p>
        </p:txBody>
      </p:sp>
    </p:spTree>
    <p:extLst>
      <p:ext uri="{BB962C8B-B14F-4D97-AF65-F5344CB8AC3E}">
        <p14:creationId xmlns:p14="http://schemas.microsoft.com/office/powerpoint/2010/main" val="2936688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Break - Orange">
    <p:bg>
      <p:bgPr>
        <a:gradFill>
          <a:gsLst>
            <a:gs pos="38000">
              <a:srgbClr val="F4B12F"/>
            </a:gs>
            <a:gs pos="0">
              <a:srgbClr val="FEDD5C"/>
            </a:gs>
            <a:gs pos="78000">
              <a:srgbClr val="E98300"/>
            </a:gs>
          </a:gsLst>
          <a:lin ang="8100000" scaled="1"/>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5ECA6C5-FDF2-4A45-8223-10F0CF4E7A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3" name="Title Placeholder 1">
            <a:extLst>
              <a:ext uri="{FF2B5EF4-FFF2-40B4-BE49-F238E27FC236}">
                <a16:creationId xmlns:a16="http://schemas.microsoft.com/office/drawing/2014/main" id="{C228316B-CE90-414C-9EF5-CC70896BC57A}"/>
              </a:ext>
            </a:extLst>
          </p:cNvPr>
          <p:cNvSpPr>
            <a:spLocks noGrp="1"/>
          </p:cNvSpPr>
          <p:nvPr>
            <p:ph type="title" hasCustomPrompt="1"/>
          </p:nvPr>
        </p:nvSpPr>
        <p:spPr>
          <a:xfrm>
            <a:off x="800100" y="2615992"/>
            <a:ext cx="10553700" cy="1213729"/>
          </a:xfrm>
          <a:prstGeom prst="rect">
            <a:avLst/>
          </a:prstGeom>
        </p:spPr>
        <p:txBody>
          <a:bodyPr vert="horz" lIns="0" tIns="45720" rIns="91440" bIns="45720" rtlCol="0" anchor="t">
            <a:normAutofit/>
          </a:bodyPr>
          <a:lstStyle>
            <a:lvl1pPr>
              <a:defRPr>
                <a:solidFill>
                  <a:schemeClr val="bg1"/>
                </a:solidFill>
              </a:defRPr>
            </a:lvl1pPr>
          </a:lstStyle>
          <a:p>
            <a:r>
              <a:rPr lang="en-US"/>
              <a:t>Click to edit Section Title</a:t>
            </a:r>
          </a:p>
        </p:txBody>
      </p:sp>
      <p:cxnSp>
        <p:nvCxnSpPr>
          <p:cNvPr id="24" name="Straight Connector 23">
            <a:extLst>
              <a:ext uri="{FF2B5EF4-FFF2-40B4-BE49-F238E27FC236}">
                <a16:creationId xmlns:a16="http://schemas.microsoft.com/office/drawing/2014/main" id="{925A5200-D8C2-3D4F-BD62-EE66B1852AE1}"/>
              </a:ext>
            </a:extLst>
          </p:cNvPr>
          <p:cNvCxnSpPr>
            <a:cxnSpLocks/>
          </p:cNvCxnSpPr>
          <p:nvPr userDrawn="1"/>
        </p:nvCxnSpPr>
        <p:spPr>
          <a:xfrm>
            <a:off x="800100" y="2522007"/>
            <a:ext cx="105537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 Placeholder 17">
            <a:extLst>
              <a:ext uri="{FF2B5EF4-FFF2-40B4-BE49-F238E27FC236}">
                <a16:creationId xmlns:a16="http://schemas.microsoft.com/office/drawing/2014/main" id="{305FAE5E-1170-464B-9043-75C93547E347}"/>
              </a:ext>
            </a:extLst>
          </p:cNvPr>
          <p:cNvSpPr>
            <a:spLocks noGrp="1"/>
          </p:cNvSpPr>
          <p:nvPr>
            <p:ph type="body" sz="quarter" idx="10" hasCustomPrompt="1"/>
          </p:nvPr>
        </p:nvSpPr>
        <p:spPr>
          <a:xfrm>
            <a:off x="800100" y="1273091"/>
            <a:ext cx="1460711" cy="1243012"/>
          </a:xfrm>
        </p:spPr>
        <p:txBody>
          <a:bodyPr anchor="b">
            <a:normAutofit/>
          </a:bodyPr>
          <a:lstStyle>
            <a:lvl1pPr>
              <a:defRPr sz="6000">
                <a:solidFill>
                  <a:schemeClr val="bg1"/>
                </a:solidFill>
              </a:defRPr>
            </a:lvl1pPr>
          </a:lstStyle>
          <a:p>
            <a:pPr lvl="0"/>
            <a:r>
              <a:rPr lang="en-US"/>
              <a:t>1</a:t>
            </a:r>
          </a:p>
        </p:txBody>
      </p:sp>
      <p:pic>
        <p:nvPicPr>
          <p:cNvPr id="8" name="Graphic 7">
            <a:extLst>
              <a:ext uri="{FF2B5EF4-FFF2-40B4-BE49-F238E27FC236}">
                <a16:creationId xmlns:a16="http://schemas.microsoft.com/office/drawing/2014/main" id="{7AC44568-BE93-894D-9A93-C4BBE62E781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88670" y="6361842"/>
            <a:ext cx="643152" cy="212519"/>
          </a:xfrm>
          <a:prstGeom prst="rect">
            <a:avLst/>
          </a:prstGeom>
        </p:spPr>
      </p:pic>
      <p:sp>
        <p:nvSpPr>
          <p:cNvPr id="10" name="Slide Number Placeholder 4">
            <a:extLst>
              <a:ext uri="{FF2B5EF4-FFF2-40B4-BE49-F238E27FC236}">
                <a16:creationId xmlns:a16="http://schemas.microsoft.com/office/drawing/2014/main" id="{7E59CF0E-4905-2F4E-979E-C7C6BC30B2AD}"/>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bg1"/>
                </a:solidFill>
                <a:latin typeface="Lato" panose="020F0502020204030203" pitchFamily="34" charset="77"/>
              </a:defRPr>
            </a:lvl1pPr>
          </a:lstStyle>
          <a:p>
            <a:fld id="{52B60363-7E9F-BF4A-894A-A30319D3939A}" type="slidenum">
              <a:rPr lang="en-US" smtClean="0"/>
              <a:pPr/>
              <a:t>‹#›</a:t>
            </a:fld>
            <a:endParaRPr lang="en-US"/>
          </a:p>
        </p:txBody>
      </p:sp>
    </p:spTree>
    <p:extLst>
      <p:ext uri="{BB962C8B-B14F-4D97-AF65-F5344CB8AC3E}">
        <p14:creationId xmlns:p14="http://schemas.microsoft.com/office/powerpoint/2010/main" val="1135553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Break - Green">
    <p:bg>
      <p:bgPr>
        <a:gradFill>
          <a:gsLst>
            <a:gs pos="50000">
              <a:srgbClr val="59B06D"/>
            </a:gs>
            <a:gs pos="0">
              <a:srgbClr val="8AC751"/>
            </a:gs>
            <a:gs pos="100000">
              <a:srgbClr val="279989"/>
            </a:gs>
          </a:gsLst>
          <a:lin ang="8100000" scaled="1"/>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00965A0-BB98-7E46-B035-8A412F69CF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3" name="Title Placeholder 1">
            <a:extLst>
              <a:ext uri="{FF2B5EF4-FFF2-40B4-BE49-F238E27FC236}">
                <a16:creationId xmlns:a16="http://schemas.microsoft.com/office/drawing/2014/main" id="{F2974844-19DE-454E-8098-3A96553F863C}"/>
              </a:ext>
            </a:extLst>
          </p:cNvPr>
          <p:cNvSpPr>
            <a:spLocks noGrp="1"/>
          </p:cNvSpPr>
          <p:nvPr>
            <p:ph type="title" hasCustomPrompt="1"/>
          </p:nvPr>
        </p:nvSpPr>
        <p:spPr>
          <a:xfrm>
            <a:off x="800100" y="2615992"/>
            <a:ext cx="10553700" cy="1213729"/>
          </a:xfrm>
          <a:prstGeom prst="rect">
            <a:avLst/>
          </a:prstGeom>
        </p:spPr>
        <p:txBody>
          <a:bodyPr vert="horz" lIns="0" tIns="45720" rIns="91440" bIns="45720" rtlCol="0" anchor="t">
            <a:normAutofit/>
          </a:bodyPr>
          <a:lstStyle>
            <a:lvl1pPr>
              <a:defRPr>
                <a:solidFill>
                  <a:schemeClr val="bg1"/>
                </a:solidFill>
              </a:defRPr>
            </a:lvl1pPr>
          </a:lstStyle>
          <a:p>
            <a:r>
              <a:rPr lang="en-US"/>
              <a:t>Click to edit Section Title</a:t>
            </a:r>
          </a:p>
        </p:txBody>
      </p:sp>
      <p:cxnSp>
        <p:nvCxnSpPr>
          <p:cNvPr id="24" name="Straight Connector 23">
            <a:extLst>
              <a:ext uri="{FF2B5EF4-FFF2-40B4-BE49-F238E27FC236}">
                <a16:creationId xmlns:a16="http://schemas.microsoft.com/office/drawing/2014/main" id="{481E5EE6-63F9-5048-909D-64194E342317}"/>
              </a:ext>
            </a:extLst>
          </p:cNvPr>
          <p:cNvCxnSpPr>
            <a:cxnSpLocks/>
          </p:cNvCxnSpPr>
          <p:nvPr userDrawn="1"/>
        </p:nvCxnSpPr>
        <p:spPr>
          <a:xfrm>
            <a:off x="800100" y="2522007"/>
            <a:ext cx="105537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 Placeholder 17">
            <a:extLst>
              <a:ext uri="{FF2B5EF4-FFF2-40B4-BE49-F238E27FC236}">
                <a16:creationId xmlns:a16="http://schemas.microsoft.com/office/drawing/2014/main" id="{480D6C41-EAB5-5C44-84B5-42A1F749D9C4}"/>
              </a:ext>
            </a:extLst>
          </p:cNvPr>
          <p:cNvSpPr>
            <a:spLocks noGrp="1"/>
          </p:cNvSpPr>
          <p:nvPr>
            <p:ph type="body" sz="quarter" idx="10" hasCustomPrompt="1"/>
          </p:nvPr>
        </p:nvSpPr>
        <p:spPr>
          <a:xfrm>
            <a:off x="800100" y="1273091"/>
            <a:ext cx="1460711" cy="1243012"/>
          </a:xfrm>
        </p:spPr>
        <p:txBody>
          <a:bodyPr anchor="b">
            <a:normAutofit/>
          </a:bodyPr>
          <a:lstStyle>
            <a:lvl1pPr>
              <a:defRPr sz="6000">
                <a:solidFill>
                  <a:schemeClr val="bg1"/>
                </a:solidFill>
              </a:defRPr>
            </a:lvl1pPr>
          </a:lstStyle>
          <a:p>
            <a:pPr lvl="0"/>
            <a:r>
              <a:rPr lang="en-US"/>
              <a:t>1</a:t>
            </a:r>
          </a:p>
        </p:txBody>
      </p:sp>
      <p:pic>
        <p:nvPicPr>
          <p:cNvPr id="8" name="Graphic 7">
            <a:extLst>
              <a:ext uri="{FF2B5EF4-FFF2-40B4-BE49-F238E27FC236}">
                <a16:creationId xmlns:a16="http://schemas.microsoft.com/office/drawing/2014/main" id="{C66F8C2E-831C-D145-BA5C-83A43BBC19F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88670" y="6361842"/>
            <a:ext cx="643152" cy="212519"/>
          </a:xfrm>
          <a:prstGeom prst="rect">
            <a:avLst/>
          </a:prstGeom>
        </p:spPr>
      </p:pic>
      <p:sp>
        <p:nvSpPr>
          <p:cNvPr id="10" name="Slide Number Placeholder 4">
            <a:extLst>
              <a:ext uri="{FF2B5EF4-FFF2-40B4-BE49-F238E27FC236}">
                <a16:creationId xmlns:a16="http://schemas.microsoft.com/office/drawing/2014/main" id="{FAED9176-3B17-2F46-9F1E-7CCA21A0D2A5}"/>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bg1"/>
                </a:solidFill>
                <a:latin typeface="Lato" panose="020F0502020204030203" pitchFamily="34" charset="77"/>
              </a:defRPr>
            </a:lvl1pPr>
          </a:lstStyle>
          <a:p>
            <a:fld id="{52B60363-7E9F-BF4A-894A-A30319D3939A}" type="slidenum">
              <a:rPr lang="en-US" smtClean="0"/>
              <a:pPr/>
              <a:t>‹#›</a:t>
            </a:fld>
            <a:endParaRPr lang="en-US"/>
          </a:p>
        </p:txBody>
      </p:sp>
    </p:spTree>
    <p:extLst>
      <p:ext uri="{BB962C8B-B14F-4D97-AF65-F5344CB8AC3E}">
        <p14:creationId xmlns:p14="http://schemas.microsoft.com/office/powerpoint/2010/main" val="2787867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Break - Printabl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3" name="Title Placeholder 1">
            <a:extLst>
              <a:ext uri="{FF2B5EF4-FFF2-40B4-BE49-F238E27FC236}">
                <a16:creationId xmlns:a16="http://schemas.microsoft.com/office/drawing/2014/main" id="{F2974844-19DE-454E-8098-3A96553F863C}"/>
              </a:ext>
            </a:extLst>
          </p:cNvPr>
          <p:cNvSpPr>
            <a:spLocks noGrp="1"/>
          </p:cNvSpPr>
          <p:nvPr>
            <p:ph type="title" hasCustomPrompt="1"/>
          </p:nvPr>
        </p:nvSpPr>
        <p:spPr>
          <a:xfrm>
            <a:off x="800100" y="2615992"/>
            <a:ext cx="10553700" cy="1213729"/>
          </a:xfrm>
          <a:prstGeom prst="rect">
            <a:avLst/>
          </a:prstGeom>
        </p:spPr>
        <p:txBody>
          <a:bodyPr vert="horz" lIns="0" tIns="45720" rIns="91440" bIns="45720" rtlCol="0" anchor="t">
            <a:normAutofit/>
          </a:bodyPr>
          <a:lstStyle>
            <a:lvl1pPr>
              <a:defRPr>
                <a:solidFill>
                  <a:srgbClr val="8C1515"/>
                </a:solidFill>
              </a:defRPr>
            </a:lvl1pPr>
          </a:lstStyle>
          <a:p>
            <a:r>
              <a:rPr lang="en-US"/>
              <a:t>Click to edit Section Title</a:t>
            </a:r>
          </a:p>
        </p:txBody>
      </p:sp>
      <p:cxnSp>
        <p:nvCxnSpPr>
          <p:cNvPr id="24" name="Straight Connector 23">
            <a:extLst>
              <a:ext uri="{FF2B5EF4-FFF2-40B4-BE49-F238E27FC236}">
                <a16:creationId xmlns:a16="http://schemas.microsoft.com/office/drawing/2014/main" id="{481E5EE6-63F9-5048-909D-64194E342317}"/>
              </a:ext>
            </a:extLst>
          </p:cNvPr>
          <p:cNvCxnSpPr>
            <a:cxnSpLocks/>
          </p:cNvCxnSpPr>
          <p:nvPr userDrawn="1"/>
        </p:nvCxnSpPr>
        <p:spPr>
          <a:xfrm>
            <a:off x="800100" y="2522007"/>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25" name="Text Placeholder 17">
            <a:extLst>
              <a:ext uri="{FF2B5EF4-FFF2-40B4-BE49-F238E27FC236}">
                <a16:creationId xmlns:a16="http://schemas.microsoft.com/office/drawing/2014/main" id="{480D6C41-EAB5-5C44-84B5-42A1F749D9C4}"/>
              </a:ext>
            </a:extLst>
          </p:cNvPr>
          <p:cNvSpPr>
            <a:spLocks noGrp="1"/>
          </p:cNvSpPr>
          <p:nvPr>
            <p:ph type="body" sz="quarter" idx="10" hasCustomPrompt="1"/>
          </p:nvPr>
        </p:nvSpPr>
        <p:spPr>
          <a:xfrm>
            <a:off x="800100" y="1273091"/>
            <a:ext cx="1460711" cy="1243012"/>
          </a:xfrm>
        </p:spPr>
        <p:txBody>
          <a:bodyPr anchor="b">
            <a:normAutofit/>
          </a:bodyPr>
          <a:lstStyle>
            <a:lvl1pPr>
              <a:defRPr sz="6000">
                <a:solidFill>
                  <a:schemeClr val="tx1">
                    <a:lumMod val="75000"/>
                    <a:lumOff val="25000"/>
                  </a:schemeClr>
                </a:solidFill>
              </a:defRPr>
            </a:lvl1pPr>
          </a:lstStyle>
          <a:p>
            <a:pPr lvl="0"/>
            <a:r>
              <a:rPr lang="en-US"/>
              <a:t>1</a:t>
            </a:r>
          </a:p>
        </p:txBody>
      </p:sp>
      <p:sp>
        <p:nvSpPr>
          <p:cNvPr id="8" name="Rectangle 7">
            <a:extLst>
              <a:ext uri="{FF2B5EF4-FFF2-40B4-BE49-F238E27FC236}">
                <a16:creationId xmlns:a16="http://schemas.microsoft.com/office/drawing/2014/main" id="{A03A7A72-794E-0647-AE60-3B31B0A1D037}"/>
              </a:ext>
            </a:extLst>
          </p:cNvPr>
          <p:cNvSpPr/>
          <p:nvPr userDrawn="1"/>
        </p:nvSpPr>
        <p:spPr>
          <a:xfrm>
            <a:off x="0" y="-13960"/>
            <a:ext cx="12192000" cy="211532"/>
          </a:xfrm>
          <a:prstGeom prst="rect">
            <a:avLst/>
          </a:prstGeom>
          <a:solidFill>
            <a:srgbClr val="D4D1D1">
              <a:alpha val="249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a:extLst>
              <a:ext uri="{FF2B5EF4-FFF2-40B4-BE49-F238E27FC236}">
                <a16:creationId xmlns:a16="http://schemas.microsoft.com/office/drawing/2014/main" id="{A970BDE4-8E2B-624F-A4CB-8953401A8768}"/>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Tree>
    <p:extLst>
      <p:ext uri="{BB962C8B-B14F-4D97-AF65-F5344CB8AC3E}">
        <p14:creationId xmlns:p14="http://schemas.microsoft.com/office/powerpoint/2010/main" val="11198051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Slide - 1 Column">
    <p:bg>
      <p:bgPr>
        <a:solidFill>
          <a:schemeClr val="bg1"/>
        </a:solid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C344577E-F773-6C4C-AE60-FB719D99A48A}"/>
              </a:ext>
            </a:extLst>
          </p:cNvPr>
          <p:cNvSpPr>
            <a:spLocks noGrp="1"/>
          </p:cNvSpPr>
          <p:nvPr>
            <p:ph type="body" sz="quarter" idx="13" hasCustomPrompt="1"/>
          </p:nvPr>
        </p:nvSpPr>
        <p:spPr>
          <a:xfrm>
            <a:off x="800100" y="1110216"/>
            <a:ext cx="10553700"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Click to edit Subtitle style</a:t>
            </a:r>
          </a:p>
        </p:txBody>
      </p:sp>
      <p:sp>
        <p:nvSpPr>
          <p:cNvPr id="11" name="Title Placeholder 1">
            <a:extLst>
              <a:ext uri="{FF2B5EF4-FFF2-40B4-BE49-F238E27FC236}">
                <a16:creationId xmlns:a16="http://schemas.microsoft.com/office/drawing/2014/main" id="{7C9BA041-A961-B54B-BD07-995D6718F7EB}"/>
              </a:ext>
            </a:extLst>
          </p:cNvPr>
          <p:cNvSpPr>
            <a:spLocks noGrp="1"/>
          </p:cNvSpPr>
          <p:nvPr>
            <p:ph type="title" hasCustomPrompt="1"/>
          </p:nvPr>
        </p:nvSpPr>
        <p:spPr>
          <a:xfrm>
            <a:off x="800100" y="266701"/>
            <a:ext cx="10553700" cy="632152"/>
          </a:xfrm>
          <a:prstGeom prst="rect">
            <a:avLst/>
          </a:prstGeom>
        </p:spPr>
        <p:txBody>
          <a:bodyPr vert="horz" lIns="0" tIns="45720" rIns="91440" bIns="45720" rtlCol="0" anchor="b">
            <a:normAutofit/>
          </a:bodyPr>
          <a:lstStyle>
            <a:lvl1pPr>
              <a:defRPr sz="3200"/>
            </a:lvl1pPr>
          </a:lstStyle>
          <a:p>
            <a:r>
              <a:rPr lang="en-US"/>
              <a:t>Click to edit title style</a:t>
            </a:r>
          </a:p>
        </p:txBody>
      </p:sp>
      <p:cxnSp>
        <p:nvCxnSpPr>
          <p:cNvPr id="14" name="Straight Connector 13">
            <a:extLst>
              <a:ext uri="{FF2B5EF4-FFF2-40B4-BE49-F238E27FC236}">
                <a16:creationId xmlns:a16="http://schemas.microsoft.com/office/drawing/2014/main" id="{C8389983-A0A6-C548-B38F-3D123AFC7D3D}"/>
              </a:ext>
            </a:extLst>
          </p:cNvPr>
          <p:cNvCxnSpPr>
            <a:cxnSpLocks/>
          </p:cNvCxnSpPr>
          <p:nvPr userDrawn="1"/>
        </p:nvCxnSpPr>
        <p:spPr>
          <a:xfrm>
            <a:off x="800100" y="927135"/>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25BB537D-0377-5545-B569-90793CDE1EC6}"/>
              </a:ext>
            </a:extLst>
          </p:cNvPr>
          <p:cNvSpPr>
            <a:spLocks noGrp="1"/>
          </p:cNvSpPr>
          <p:nvPr>
            <p:ph type="body" sz="quarter" idx="16"/>
          </p:nvPr>
        </p:nvSpPr>
        <p:spPr>
          <a:xfrm>
            <a:off x="800100" y="1605068"/>
            <a:ext cx="10553700" cy="4452832"/>
          </a:xfrm>
        </p:spPr>
        <p:txBody>
          <a:bodyPr/>
          <a:lstStyle>
            <a:lvl1pPr>
              <a:lnSpc>
                <a:spcPct val="120000"/>
              </a:lnSpc>
              <a:defRPr>
                <a:solidFill>
                  <a:schemeClr val="tx1">
                    <a:lumMod val="75000"/>
                    <a:lumOff val="25000"/>
                  </a:schemeClr>
                </a:solidFill>
              </a:defRPr>
            </a:lvl1pPr>
            <a:lvl2pPr>
              <a:lnSpc>
                <a:spcPct val="120000"/>
              </a:lnSpc>
              <a:defRPr>
                <a:solidFill>
                  <a:schemeClr val="tx1">
                    <a:lumMod val="75000"/>
                    <a:lumOff val="25000"/>
                  </a:schemeClr>
                </a:solidFill>
              </a:defRPr>
            </a:lvl2pPr>
            <a:lvl3pPr>
              <a:lnSpc>
                <a:spcPct val="120000"/>
              </a:lnSpc>
              <a:defRPr>
                <a:solidFill>
                  <a:schemeClr val="tx1">
                    <a:lumMod val="75000"/>
                    <a:lumOff val="25000"/>
                  </a:schemeClr>
                </a:solidFill>
              </a:defRPr>
            </a:lvl3pPr>
            <a:lvl4pPr>
              <a:lnSpc>
                <a:spcPct val="120000"/>
              </a:lnSpc>
              <a:defRPr>
                <a:solidFill>
                  <a:schemeClr val="tx1">
                    <a:lumMod val="75000"/>
                    <a:lumOff val="25000"/>
                  </a:schemeClr>
                </a:solidFill>
              </a:defRPr>
            </a:lvl4pPr>
            <a:lvl5pPr>
              <a:lnSpc>
                <a:spcPct val="120000"/>
              </a:lnSpc>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a:extLst>
              <a:ext uri="{FF2B5EF4-FFF2-40B4-BE49-F238E27FC236}">
                <a16:creationId xmlns:a16="http://schemas.microsoft.com/office/drawing/2014/main" id="{DFBC5010-DCB3-A04E-8966-BD99F4CA7913}"/>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Tree>
    <p:extLst>
      <p:ext uri="{BB962C8B-B14F-4D97-AF65-F5344CB8AC3E}">
        <p14:creationId xmlns:p14="http://schemas.microsoft.com/office/powerpoint/2010/main" val="2229774006"/>
      </p:ext>
    </p:extLst>
  </p:cSld>
  <p:clrMapOvr>
    <a:masterClrMapping/>
  </p:clrMapOvr>
  <p:extLst>
    <p:ext uri="{DCECCB84-F9BA-43D5-87BE-67443E8EF086}">
      <p15:sldGuideLst xmlns:p15="http://schemas.microsoft.com/office/powerpoint/2012/main">
        <p15:guide id="1" orient="horz" pos="48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Slide - 2 Column">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05D77D-02D2-0A4A-B662-340A279B3024}"/>
              </a:ext>
            </a:extLst>
          </p:cNvPr>
          <p:cNvSpPr>
            <a:spLocks noGrp="1"/>
          </p:cNvSpPr>
          <p:nvPr>
            <p:ph type="body" sz="quarter" idx="18"/>
          </p:nvPr>
        </p:nvSpPr>
        <p:spPr>
          <a:xfrm>
            <a:off x="800100" y="1602938"/>
            <a:ext cx="5157788" cy="44549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a:extLst>
              <a:ext uri="{FF2B5EF4-FFF2-40B4-BE49-F238E27FC236}">
                <a16:creationId xmlns:a16="http://schemas.microsoft.com/office/drawing/2014/main" id="{58831074-BFE8-E940-B6D2-40437D955E70}"/>
              </a:ext>
            </a:extLst>
          </p:cNvPr>
          <p:cNvSpPr>
            <a:spLocks noGrp="1"/>
          </p:cNvSpPr>
          <p:nvPr>
            <p:ph type="body" sz="quarter" idx="19"/>
          </p:nvPr>
        </p:nvSpPr>
        <p:spPr>
          <a:xfrm>
            <a:off x="6229939" y="1602938"/>
            <a:ext cx="5157788" cy="44549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38C6F662-BE8D-574E-9039-3649A47F3602}"/>
              </a:ext>
            </a:extLst>
          </p:cNvPr>
          <p:cNvSpPr>
            <a:spLocks noGrp="1"/>
          </p:cNvSpPr>
          <p:nvPr>
            <p:ph type="body" sz="quarter" idx="13" hasCustomPrompt="1"/>
          </p:nvPr>
        </p:nvSpPr>
        <p:spPr>
          <a:xfrm>
            <a:off x="794904" y="1107621"/>
            <a:ext cx="5164831"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Click to edit Subtitle style</a:t>
            </a:r>
          </a:p>
        </p:txBody>
      </p:sp>
      <p:sp>
        <p:nvSpPr>
          <p:cNvPr id="21" name="Text Placeholder 10">
            <a:extLst>
              <a:ext uri="{FF2B5EF4-FFF2-40B4-BE49-F238E27FC236}">
                <a16:creationId xmlns:a16="http://schemas.microsoft.com/office/drawing/2014/main" id="{77B1BD67-B703-304C-B5D8-8E503921F41C}"/>
              </a:ext>
            </a:extLst>
          </p:cNvPr>
          <p:cNvSpPr>
            <a:spLocks noGrp="1"/>
          </p:cNvSpPr>
          <p:nvPr>
            <p:ph type="body" sz="quarter" idx="16" hasCustomPrompt="1"/>
          </p:nvPr>
        </p:nvSpPr>
        <p:spPr>
          <a:xfrm>
            <a:off x="6234170" y="1107621"/>
            <a:ext cx="5162925"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Click to edit Subtitle style</a:t>
            </a:r>
          </a:p>
        </p:txBody>
      </p:sp>
      <p:sp>
        <p:nvSpPr>
          <p:cNvPr id="12" name="Title Placeholder 1">
            <a:extLst>
              <a:ext uri="{FF2B5EF4-FFF2-40B4-BE49-F238E27FC236}">
                <a16:creationId xmlns:a16="http://schemas.microsoft.com/office/drawing/2014/main" id="{D946FC1E-D9A3-3742-A732-A38CF0B81B69}"/>
              </a:ext>
            </a:extLst>
          </p:cNvPr>
          <p:cNvSpPr>
            <a:spLocks noGrp="1"/>
          </p:cNvSpPr>
          <p:nvPr>
            <p:ph type="title" hasCustomPrompt="1"/>
          </p:nvPr>
        </p:nvSpPr>
        <p:spPr>
          <a:xfrm>
            <a:off x="800099" y="266701"/>
            <a:ext cx="10596995" cy="632152"/>
          </a:xfrm>
          <a:prstGeom prst="rect">
            <a:avLst/>
          </a:prstGeom>
        </p:spPr>
        <p:txBody>
          <a:bodyPr vert="horz" lIns="0" tIns="45720" rIns="91440" bIns="45720" rtlCol="0" anchor="b">
            <a:normAutofit/>
          </a:bodyPr>
          <a:lstStyle>
            <a:lvl1pPr>
              <a:defRPr sz="3200"/>
            </a:lvl1pPr>
          </a:lstStyle>
          <a:p>
            <a:r>
              <a:rPr lang="en-US"/>
              <a:t>Click to edit title style</a:t>
            </a:r>
          </a:p>
        </p:txBody>
      </p:sp>
      <p:cxnSp>
        <p:nvCxnSpPr>
          <p:cNvPr id="13" name="Straight Connector 12">
            <a:extLst>
              <a:ext uri="{FF2B5EF4-FFF2-40B4-BE49-F238E27FC236}">
                <a16:creationId xmlns:a16="http://schemas.microsoft.com/office/drawing/2014/main" id="{5496BBAF-C975-F54C-A45C-3A099A01DC59}"/>
              </a:ext>
            </a:extLst>
          </p:cNvPr>
          <p:cNvCxnSpPr>
            <a:cxnSpLocks/>
          </p:cNvCxnSpPr>
          <p:nvPr userDrawn="1"/>
        </p:nvCxnSpPr>
        <p:spPr>
          <a:xfrm>
            <a:off x="800100" y="927135"/>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14" name="Slide Number Placeholder 4">
            <a:extLst>
              <a:ext uri="{FF2B5EF4-FFF2-40B4-BE49-F238E27FC236}">
                <a16:creationId xmlns:a16="http://schemas.microsoft.com/office/drawing/2014/main" id="{6D04B276-E79E-D643-8B65-21EAF4564A50}"/>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Tree>
    <p:extLst>
      <p:ext uri="{BB962C8B-B14F-4D97-AF65-F5344CB8AC3E}">
        <p14:creationId xmlns:p14="http://schemas.microsoft.com/office/powerpoint/2010/main" val="2009832491"/>
      </p:ext>
    </p:extLst>
  </p:cSld>
  <p:clrMapOvr>
    <a:masterClrMapping/>
  </p:clrMapOvr>
  <p:extLst>
    <p:ext uri="{DCECCB84-F9BA-43D5-87BE-67443E8EF086}">
      <p15:sldGuideLst xmlns:p15="http://schemas.microsoft.com/office/powerpoint/2012/main">
        <p15:guide id="1" pos="7176" userDrawn="1">
          <p15:clr>
            <a:srgbClr val="FBAE40"/>
          </p15:clr>
        </p15:guide>
        <p15:guide id="2" orient="horz" pos="888" userDrawn="1">
          <p15:clr>
            <a:srgbClr val="FBAE40"/>
          </p15:clr>
        </p15:guide>
        <p15:guide id="3" orient="horz" pos="3816"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 Slide - One Image">
    <p:bg>
      <p:bgPr>
        <a:solidFill>
          <a:schemeClr val="bg1"/>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40163D6-781A-724D-8FD5-B6254B8285EF}"/>
              </a:ext>
            </a:extLst>
          </p:cNvPr>
          <p:cNvSpPr>
            <a:spLocks noGrp="1"/>
          </p:cNvSpPr>
          <p:nvPr>
            <p:ph type="pic" idx="1"/>
          </p:nvPr>
        </p:nvSpPr>
        <p:spPr>
          <a:xfrm>
            <a:off x="800100" y="1107621"/>
            <a:ext cx="6929879" cy="4950264"/>
          </a:xfrm>
          <a:no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9" name="Text Placeholder 10">
            <a:extLst>
              <a:ext uri="{FF2B5EF4-FFF2-40B4-BE49-F238E27FC236}">
                <a16:creationId xmlns:a16="http://schemas.microsoft.com/office/drawing/2014/main" id="{D7304A26-5011-724E-8C96-DFA08D60CFCA}"/>
              </a:ext>
            </a:extLst>
          </p:cNvPr>
          <p:cNvSpPr>
            <a:spLocks noGrp="1"/>
          </p:cNvSpPr>
          <p:nvPr>
            <p:ph type="body" sz="quarter" idx="13" hasCustomPrompt="1"/>
          </p:nvPr>
        </p:nvSpPr>
        <p:spPr>
          <a:xfrm>
            <a:off x="7980362" y="1107621"/>
            <a:ext cx="3373438"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Click to edit Subtitle style</a:t>
            </a:r>
          </a:p>
        </p:txBody>
      </p:sp>
      <p:sp>
        <p:nvSpPr>
          <p:cNvPr id="22" name="Text Placeholder 21">
            <a:extLst>
              <a:ext uri="{FF2B5EF4-FFF2-40B4-BE49-F238E27FC236}">
                <a16:creationId xmlns:a16="http://schemas.microsoft.com/office/drawing/2014/main" id="{DA0C1017-97FA-6D48-9A0D-090E555BB0D3}"/>
              </a:ext>
            </a:extLst>
          </p:cNvPr>
          <p:cNvSpPr>
            <a:spLocks noGrp="1"/>
          </p:cNvSpPr>
          <p:nvPr>
            <p:ph type="body" sz="quarter" idx="18"/>
          </p:nvPr>
        </p:nvSpPr>
        <p:spPr>
          <a:xfrm>
            <a:off x="7980363" y="1602470"/>
            <a:ext cx="3373437" cy="4455415"/>
          </a:xfrm>
        </p:spPr>
        <p:txBody>
          <a:bodyPr/>
          <a:lstStyle>
            <a:lvl1pPr>
              <a:defRPr sz="14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8" name="Footer Placeholder 2">
            <a:extLst>
              <a:ext uri="{FF2B5EF4-FFF2-40B4-BE49-F238E27FC236}">
                <a16:creationId xmlns:a16="http://schemas.microsoft.com/office/drawing/2014/main" id="{56ED1B33-7460-3149-A78A-7698175DDCD9}"/>
              </a:ext>
            </a:extLst>
          </p:cNvPr>
          <p:cNvSpPr>
            <a:spLocks noGrp="1"/>
          </p:cNvSpPr>
          <p:nvPr>
            <p:ph type="ftr" sz="quarter" idx="3"/>
          </p:nvPr>
        </p:nvSpPr>
        <p:spPr>
          <a:xfrm>
            <a:off x="1634490" y="6282824"/>
            <a:ext cx="5852160" cy="365125"/>
          </a:xfrm>
          <a:prstGeom prst="rect">
            <a:avLst/>
          </a:prstGeom>
        </p:spPr>
        <p:txBody>
          <a:bodyPr vert="horz" lIns="0" tIns="45720" rIns="91440" bIns="45720" rtlCol="0" anchor="ctr"/>
          <a:lstStyle>
            <a:lvl1pPr algn="l">
              <a:defRPr sz="1100">
                <a:solidFill>
                  <a:schemeClr val="tx1">
                    <a:lumMod val="75000"/>
                    <a:lumOff val="25000"/>
                  </a:schemeClr>
                </a:solidFill>
                <a:latin typeface="Lato" panose="020F0502020204030203" pitchFamily="34" charset="77"/>
              </a:defRPr>
            </a:lvl1pPr>
          </a:lstStyle>
          <a:p>
            <a:r>
              <a:rPr lang="en-US"/>
              <a:t>SECTION TITLE AND/OR DEPARTMENT</a:t>
            </a:r>
          </a:p>
        </p:txBody>
      </p:sp>
      <p:sp>
        <p:nvSpPr>
          <p:cNvPr id="10" name="Slide Number Placeholder 4">
            <a:extLst>
              <a:ext uri="{FF2B5EF4-FFF2-40B4-BE49-F238E27FC236}">
                <a16:creationId xmlns:a16="http://schemas.microsoft.com/office/drawing/2014/main" id="{4A5F029E-3019-A841-8F95-BDEC2121B480}"/>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18" name="Title Placeholder 1">
            <a:extLst>
              <a:ext uri="{FF2B5EF4-FFF2-40B4-BE49-F238E27FC236}">
                <a16:creationId xmlns:a16="http://schemas.microsoft.com/office/drawing/2014/main" id="{84919F97-4951-B143-AC5E-0B468673D1D2}"/>
              </a:ext>
            </a:extLst>
          </p:cNvPr>
          <p:cNvSpPr>
            <a:spLocks noGrp="1"/>
          </p:cNvSpPr>
          <p:nvPr>
            <p:ph type="title" hasCustomPrompt="1"/>
          </p:nvPr>
        </p:nvSpPr>
        <p:spPr>
          <a:xfrm>
            <a:off x="800099" y="266701"/>
            <a:ext cx="10596995" cy="632152"/>
          </a:xfrm>
          <a:prstGeom prst="rect">
            <a:avLst/>
          </a:prstGeom>
        </p:spPr>
        <p:txBody>
          <a:bodyPr vert="horz" lIns="0" tIns="45720" rIns="91440" bIns="45720" rtlCol="0" anchor="b">
            <a:normAutofit/>
          </a:bodyPr>
          <a:lstStyle>
            <a:lvl1pPr>
              <a:defRPr sz="3200"/>
            </a:lvl1pPr>
          </a:lstStyle>
          <a:p>
            <a:r>
              <a:rPr lang="en-US"/>
              <a:t>Click to edit title style</a:t>
            </a:r>
          </a:p>
        </p:txBody>
      </p:sp>
      <p:cxnSp>
        <p:nvCxnSpPr>
          <p:cNvPr id="20" name="Straight Connector 19">
            <a:extLst>
              <a:ext uri="{FF2B5EF4-FFF2-40B4-BE49-F238E27FC236}">
                <a16:creationId xmlns:a16="http://schemas.microsoft.com/office/drawing/2014/main" id="{5128D1B1-345A-8D4A-BEEE-A61D73DC57E2}"/>
              </a:ext>
            </a:extLst>
          </p:cNvPr>
          <p:cNvCxnSpPr>
            <a:cxnSpLocks/>
          </p:cNvCxnSpPr>
          <p:nvPr userDrawn="1"/>
        </p:nvCxnSpPr>
        <p:spPr>
          <a:xfrm>
            <a:off x="800100" y="927135"/>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0213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 Slide - 2 Images">
    <p:bg>
      <p:bgPr>
        <a:solidFill>
          <a:schemeClr val="bg1"/>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7B69DD78-AB21-8741-ACA7-AABC6E30C27E}"/>
              </a:ext>
            </a:extLst>
          </p:cNvPr>
          <p:cNvSpPr>
            <a:spLocks noGrp="1"/>
          </p:cNvSpPr>
          <p:nvPr>
            <p:ph type="pic" idx="1"/>
          </p:nvPr>
        </p:nvSpPr>
        <p:spPr>
          <a:xfrm>
            <a:off x="800100" y="1107622"/>
            <a:ext cx="5143050" cy="3190048"/>
          </a:xfrm>
          <a:no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Picture Placeholder 2">
            <a:extLst>
              <a:ext uri="{FF2B5EF4-FFF2-40B4-BE49-F238E27FC236}">
                <a16:creationId xmlns:a16="http://schemas.microsoft.com/office/drawing/2014/main" id="{9282E36C-003D-C146-8F50-BAC426D28156}"/>
              </a:ext>
            </a:extLst>
          </p:cNvPr>
          <p:cNvSpPr>
            <a:spLocks noGrp="1"/>
          </p:cNvSpPr>
          <p:nvPr>
            <p:ph type="pic" idx="12"/>
          </p:nvPr>
        </p:nvSpPr>
        <p:spPr>
          <a:xfrm>
            <a:off x="6229939" y="1107620"/>
            <a:ext cx="5123861" cy="3190049"/>
          </a:xfrm>
          <a:no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 name="Text Placeholder 2">
            <a:extLst>
              <a:ext uri="{FF2B5EF4-FFF2-40B4-BE49-F238E27FC236}">
                <a16:creationId xmlns:a16="http://schemas.microsoft.com/office/drawing/2014/main" id="{C87B58ED-6D9B-DC46-8A83-DC202AB3DEFF}"/>
              </a:ext>
            </a:extLst>
          </p:cNvPr>
          <p:cNvSpPr>
            <a:spLocks noGrp="1"/>
          </p:cNvSpPr>
          <p:nvPr>
            <p:ph type="body" sz="quarter" idx="13" hasCustomPrompt="1"/>
          </p:nvPr>
        </p:nvSpPr>
        <p:spPr>
          <a:xfrm>
            <a:off x="800100" y="4955452"/>
            <a:ext cx="5143050" cy="1102433"/>
          </a:xfrm>
        </p:spPr>
        <p:txBody>
          <a:bodyPr/>
          <a:lstStyle>
            <a:lvl1pPr>
              <a:defRPr sz="1400">
                <a:solidFill>
                  <a:schemeClr val="tx1">
                    <a:lumMod val="75000"/>
                    <a:lumOff val="25000"/>
                  </a:schemeClr>
                </a:solidFill>
              </a:defRPr>
            </a:lvl1pPr>
          </a:lstStyle>
          <a:p>
            <a:pPr lvl="0"/>
            <a:r>
              <a:rPr lang="en-US"/>
              <a:t>Click to edit text style</a:t>
            </a:r>
          </a:p>
        </p:txBody>
      </p:sp>
      <p:sp>
        <p:nvSpPr>
          <p:cNvPr id="21" name="Text Placeholder 10">
            <a:extLst>
              <a:ext uri="{FF2B5EF4-FFF2-40B4-BE49-F238E27FC236}">
                <a16:creationId xmlns:a16="http://schemas.microsoft.com/office/drawing/2014/main" id="{A9B038D1-16A3-5F4B-8682-B082506EFD71}"/>
              </a:ext>
            </a:extLst>
          </p:cNvPr>
          <p:cNvSpPr>
            <a:spLocks noGrp="1"/>
          </p:cNvSpPr>
          <p:nvPr>
            <p:ph type="body" sz="quarter" idx="15" hasCustomPrompt="1"/>
          </p:nvPr>
        </p:nvSpPr>
        <p:spPr>
          <a:xfrm>
            <a:off x="800100" y="4482939"/>
            <a:ext cx="5143050"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Click to edit Subtitle style</a:t>
            </a:r>
          </a:p>
        </p:txBody>
      </p:sp>
      <p:sp>
        <p:nvSpPr>
          <p:cNvPr id="26" name="Text Placeholder 2">
            <a:extLst>
              <a:ext uri="{FF2B5EF4-FFF2-40B4-BE49-F238E27FC236}">
                <a16:creationId xmlns:a16="http://schemas.microsoft.com/office/drawing/2014/main" id="{A2372518-BEFC-5C4C-8BF4-241FFDBF093D}"/>
              </a:ext>
            </a:extLst>
          </p:cNvPr>
          <p:cNvSpPr>
            <a:spLocks noGrp="1"/>
          </p:cNvSpPr>
          <p:nvPr>
            <p:ph type="body" sz="quarter" idx="16" hasCustomPrompt="1"/>
          </p:nvPr>
        </p:nvSpPr>
        <p:spPr>
          <a:xfrm>
            <a:off x="6237422" y="4955452"/>
            <a:ext cx="5143050" cy="1102433"/>
          </a:xfrm>
        </p:spPr>
        <p:txBody>
          <a:bodyPr/>
          <a:lstStyle>
            <a:lvl1pPr>
              <a:defRPr sz="1400">
                <a:solidFill>
                  <a:schemeClr val="tx1">
                    <a:lumMod val="75000"/>
                    <a:lumOff val="25000"/>
                  </a:schemeClr>
                </a:solidFill>
              </a:defRPr>
            </a:lvl1pPr>
          </a:lstStyle>
          <a:p>
            <a:pPr lvl="0"/>
            <a:r>
              <a:rPr lang="en-US"/>
              <a:t>Click to edit text style</a:t>
            </a:r>
          </a:p>
        </p:txBody>
      </p:sp>
      <p:sp>
        <p:nvSpPr>
          <p:cNvPr id="27" name="Text Placeholder 10">
            <a:extLst>
              <a:ext uri="{FF2B5EF4-FFF2-40B4-BE49-F238E27FC236}">
                <a16:creationId xmlns:a16="http://schemas.microsoft.com/office/drawing/2014/main" id="{0D4ED423-5F65-2F45-8A11-89BCB42604AD}"/>
              </a:ext>
            </a:extLst>
          </p:cNvPr>
          <p:cNvSpPr>
            <a:spLocks noGrp="1"/>
          </p:cNvSpPr>
          <p:nvPr>
            <p:ph type="body" sz="quarter" idx="17" hasCustomPrompt="1"/>
          </p:nvPr>
        </p:nvSpPr>
        <p:spPr>
          <a:xfrm>
            <a:off x="6237422" y="4482939"/>
            <a:ext cx="5143050"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Click to edit Subtitle style</a:t>
            </a:r>
          </a:p>
        </p:txBody>
      </p:sp>
      <p:sp>
        <p:nvSpPr>
          <p:cNvPr id="11" name="Footer Placeholder 2">
            <a:extLst>
              <a:ext uri="{FF2B5EF4-FFF2-40B4-BE49-F238E27FC236}">
                <a16:creationId xmlns:a16="http://schemas.microsoft.com/office/drawing/2014/main" id="{3429DC23-9018-5646-8F2F-B0243491FBB6}"/>
              </a:ext>
            </a:extLst>
          </p:cNvPr>
          <p:cNvSpPr>
            <a:spLocks noGrp="1"/>
          </p:cNvSpPr>
          <p:nvPr>
            <p:ph type="ftr" sz="quarter" idx="3"/>
          </p:nvPr>
        </p:nvSpPr>
        <p:spPr>
          <a:xfrm>
            <a:off x="1634490" y="6282824"/>
            <a:ext cx="5852160" cy="365125"/>
          </a:xfrm>
          <a:prstGeom prst="rect">
            <a:avLst/>
          </a:prstGeom>
        </p:spPr>
        <p:txBody>
          <a:bodyPr vert="horz" lIns="0" tIns="45720" rIns="91440" bIns="45720" rtlCol="0" anchor="ctr"/>
          <a:lstStyle>
            <a:lvl1pPr algn="l">
              <a:defRPr sz="1100">
                <a:solidFill>
                  <a:schemeClr val="tx1">
                    <a:lumMod val="75000"/>
                    <a:lumOff val="25000"/>
                  </a:schemeClr>
                </a:solidFill>
                <a:latin typeface="Lato" panose="020F0502020204030203" pitchFamily="34" charset="77"/>
              </a:defRPr>
            </a:lvl1pPr>
          </a:lstStyle>
          <a:p>
            <a:r>
              <a:rPr lang="en-US"/>
              <a:t>SECTION TITLE AND/OR DEPARTMENT</a:t>
            </a:r>
          </a:p>
        </p:txBody>
      </p:sp>
      <p:sp>
        <p:nvSpPr>
          <p:cNvPr id="12" name="Slide Number Placeholder 4">
            <a:extLst>
              <a:ext uri="{FF2B5EF4-FFF2-40B4-BE49-F238E27FC236}">
                <a16:creationId xmlns:a16="http://schemas.microsoft.com/office/drawing/2014/main" id="{0212FE08-C85D-224F-8EA5-16D16B6E5295}"/>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13" name="Title Placeholder 1">
            <a:extLst>
              <a:ext uri="{FF2B5EF4-FFF2-40B4-BE49-F238E27FC236}">
                <a16:creationId xmlns:a16="http://schemas.microsoft.com/office/drawing/2014/main" id="{AC849444-48F2-2746-8403-370D87487B5F}"/>
              </a:ext>
            </a:extLst>
          </p:cNvPr>
          <p:cNvSpPr>
            <a:spLocks noGrp="1"/>
          </p:cNvSpPr>
          <p:nvPr>
            <p:ph type="title" hasCustomPrompt="1"/>
          </p:nvPr>
        </p:nvSpPr>
        <p:spPr>
          <a:xfrm>
            <a:off x="800099" y="266701"/>
            <a:ext cx="10596995" cy="632152"/>
          </a:xfrm>
          <a:prstGeom prst="rect">
            <a:avLst/>
          </a:prstGeom>
        </p:spPr>
        <p:txBody>
          <a:bodyPr vert="horz" lIns="0" tIns="45720" rIns="91440" bIns="45720" rtlCol="0" anchor="b">
            <a:normAutofit/>
          </a:bodyPr>
          <a:lstStyle>
            <a:lvl1pPr>
              <a:defRPr sz="3200"/>
            </a:lvl1pPr>
          </a:lstStyle>
          <a:p>
            <a:r>
              <a:rPr lang="en-US"/>
              <a:t>Click to edit title style</a:t>
            </a:r>
          </a:p>
        </p:txBody>
      </p:sp>
      <p:cxnSp>
        <p:nvCxnSpPr>
          <p:cNvPr id="14" name="Straight Connector 13">
            <a:extLst>
              <a:ext uri="{FF2B5EF4-FFF2-40B4-BE49-F238E27FC236}">
                <a16:creationId xmlns:a16="http://schemas.microsoft.com/office/drawing/2014/main" id="{0378B2F5-6546-8245-AC5E-2CFAE1D82CEC}"/>
              </a:ext>
            </a:extLst>
          </p:cNvPr>
          <p:cNvCxnSpPr>
            <a:cxnSpLocks/>
          </p:cNvCxnSpPr>
          <p:nvPr userDrawn="1"/>
        </p:nvCxnSpPr>
        <p:spPr>
          <a:xfrm>
            <a:off x="800100" y="927135"/>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02074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 3 Columns">
    <p:bg>
      <p:bgPr>
        <a:solidFill>
          <a:schemeClr val="bg1"/>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D5F7B1B4-B6FD-7D4E-ADAA-028C49AC3664}"/>
              </a:ext>
            </a:extLst>
          </p:cNvPr>
          <p:cNvSpPr>
            <a:spLocks noGrp="1"/>
          </p:cNvSpPr>
          <p:nvPr>
            <p:ph idx="14"/>
          </p:nvPr>
        </p:nvSpPr>
        <p:spPr>
          <a:xfrm>
            <a:off x="800100" y="1107622"/>
            <a:ext cx="3367810" cy="2814641"/>
          </a:xfrm>
          <a:solidFill>
            <a:schemeClr val="bg1"/>
          </a:solidFill>
        </p:spPr>
        <p:txBody>
          <a:bodyPr/>
          <a:lstStyle>
            <a:lvl1pPr>
              <a:defRPr sz="1600">
                <a:solidFill>
                  <a:srgbClr val="544948"/>
                </a:solidFill>
                <a:latin typeface="Lato" panose="020F0502020204030203" pitchFamily="34" charset="77"/>
              </a:defRPr>
            </a:lvl1pPr>
            <a:lvl2pPr>
              <a:defRPr sz="1600">
                <a:latin typeface="Lato" panose="020F0502020204030203" pitchFamily="34" charset="77"/>
              </a:defRPr>
            </a:lvl2pPr>
            <a:lvl3pPr>
              <a:defRPr sz="1600">
                <a:latin typeface="Lato" panose="020F0502020204030203" pitchFamily="34" charset="77"/>
              </a:defRPr>
            </a:lvl3pPr>
            <a:lvl4pPr>
              <a:defRPr sz="1600">
                <a:latin typeface="Lato" panose="020F0502020204030203" pitchFamily="34" charset="77"/>
              </a:defRPr>
            </a:lvl4pPr>
            <a:lvl5pPr>
              <a:defRPr sz="1600">
                <a:latin typeface="Lato" panose="020F0502020204030203" pitchFamily="34" charset="77"/>
              </a:defRPr>
            </a:lvl5pPr>
            <a:lvl6pPr>
              <a:defRPr sz="2000"/>
            </a:lvl6pPr>
            <a:lvl7pPr>
              <a:defRPr sz="2000"/>
            </a:lvl7pPr>
            <a:lvl8pPr>
              <a:defRPr sz="2000"/>
            </a:lvl8pPr>
            <a:lvl9pPr>
              <a:defRPr sz="2000"/>
            </a:lvl9pPr>
          </a:lstStyle>
          <a:p>
            <a:pPr lvl="0"/>
            <a:endParaRPr lang="en-US"/>
          </a:p>
        </p:txBody>
      </p:sp>
      <p:sp>
        <p:nvSpPr>
          <p:cNvPr id="7" name="Text Placeholder 2">
            <a:extLst>
              <a:ext uri="{FF2B5EF4-FFF2-40B4-BE49-F238E27FC236}">
                <a16:creationId xmlns:a16="http://schemas.microsoft.com/office/drawing/2014/main" id="{B900D276-A095-C04E-87EF-52D8AB07589E}"/>
              </a:ext>
            </a:extLst>
          </p:cNvPr>
          <p:cNvSpPr>
            <a:spLocks noGrp="1"/>
          </p:cNvSpPr>
          <p:nvPr>
            <p:ph type="body" sz="quarter" idx="13" hasCustomPrompt="1"/>
          </p:nvPr>
        </p:nvSpPr>
        <p:spPr>
          <a:xfrm>
            <a:off x="800099" y="4601585"/>
            <a:ext cx="3367810" cy="1456300"/>
          </a:xfrm>
        </p:spPr>
        <p:txBody>
          <a:bodyPr/>
          <a:lstStyle>
            <a:lvl1pPr>
              <a:defRPr sz="1400">
                <a:solidFill>
                  <a:schemeClr val="tx1">
                    <a:lumMod val="75000"/>
                    <a:lumOff val="25000"/>
                  </a:schemeClr>
                </a:solidFill>
              </a:defRPr>
            </a:lvl1pPr>
          </a:lstStyle>
          <a:p>
            <a:pPr lvl="0"/>
            <a:r>
              <a:rPr lang="en-US"/>
              <a:t>Click to edit text style</a:t>
            </a:r>
          </a:p>
        </p:txBody>
      </p:sp>
      <p:sp>
        <p:nvSpPr>
          <p:cNvPr id="21" name="Text Placeholder 10">
            <a:extLst>
              <a:ext uri="{FF2B5EF4-FFF2-40B4-BE49-F238E27FC236}">
                <a16:creationId xmlns:a16="http://schemas.microsoft.com/office/drawing/2014/main" id="{B8441375-8C84-C841-911D-88542B35A79F}"/>
              </a:ext>
            </a:extLst>
          </p:cNvPr>
          <p:cNvSpPr>
            <a:spLocks noGrp="1"/>
          </p:cNvSpPr>
          <p:nvPr>
            <p:ph type="body" sz="quarter" idx="19" hasCustomPrompt="1"/>
          </p:nvPr>
        </p:nvSpPr>
        <p:spPr>
          <a:xfrm>
            <a:off x="800099" y="4104388"/>
            <a:ext cx="3367810"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Click to edit Subtitle style</a:t>
            </a:r>
          </a:p>
        </p:txBody>
      </p:sp>
      <p:sp>
        <p:nvSpPr>
          <p:cNvPr id="31" name="Content Placeholder 2">
            <a:extLst>
              <a:ext uri="{FF2B5EF4-FFF2-40B4-BE49-F238E27FC236}">
                <a16:creationId xmlns:a16="http://schemas.microsoft.com/office/drawing/2014/main" id="{1E5F7C37-B244-B142-A9A7-E1FAFB86BDB4}"/>
              </a:ext>
            </a:extLst>
          </p:cNvPr>
          <p:cNvSpPr>
            <a:spLocks noGrp="1"/>
          </p:cNvSpPr>
          <p:nvPr>
            <p:ph idx="20"/>
          </p:nvPr>
        </p:nvSpPr>
        <p:spPr>
          <a:xfrm>
            <a:off x="4412095" y="1107622"/>
            <a:ext cx="3367810" cy="2814641"/>
          </a:xfrm>
          <a:solidFill>
            <a:schemeClr val="bg1"/>
          </a:solidFill>
        </p:spPr>
        <p:txBody>
          <a:bodyPr/>
          <a:lstStyle>
            <a:lvl1pPr>
              <a:defRPr sz="1600">
                <a:solidFill>
                  <a:srgbClr val="544948"/>
                </a:solidFill>
                <a:latin typeface="Lato" panose="020F0502020204030203" pitchFamily="34" charset="77"/>
              </a:defRPr>
            </a:lvl1pPr>
            <a:lvl2pPr>
              <a:defRPr sz="1600">
                <a:latin typeface="Lato" panose="020F0502020204030203" pitchFamily="34" charset="77"/>
              </a:defRPr>
            </a:lvl2pPr>
            <a:lvl3pPr>
              <a:defRPr sz="1600">
                <a:latin typeface="Lato" panose="020F0502020204030203" pitchFamily="34" charset="77"/>
              </a:defRPr>
            </a:lvl3pPr>
            <a:lvl4pPr>
              <a:defRPr sz="1600">
                <a:latin typeface="Lato" panose="020F0502020204030203" pitchFamily="34" charset="77"/>
              </a:defRPr>
            </a:lvl4pPr>
            <a:lvl5pPr>
              <a:defRPr sz="1600">
                <a:latin typeface="Lato" panose="020F0502020204030203" pitchFamily="34" charset="77"/>
              </a:defRPr>
            </a:lvl5pPr>
            <a:lvl6pPr>
              <a:defRPr sz="2000"/>
            </a:lvl6pPr>
            <a:lvl7pPr>
              <a:defRPr sz="2000"/>
            </a:lvl7pPr>
            <a:lvl8pPr>
              <a:defRPr sz="2000"/>
            </a:lvl8pPr>
            <a:lvl9pPr>
              <a:defRPr sz="2000"/>
            </a:lvl9pPr>
          </a:lstStyle>
          <a:p>
            <a:pPr lvl="0"/>
            <a:endParaRPr lang="en-US"/>
          </a:p>
        </p:txBody>
      </p:sp>
      <p:sp>
        <p:nvSpPr>
          <p:cNvPr id="32" name="Text Placeholder 2">
            <a:extLst>
              <a:ext uri="{FF2B5EF4-FFF2-40B4-BE49-F238E27FC236}">
                <a16:creationId xmlns:a16="http://schemas.microsoft.com/office/drawing/2014/main" id="{BB74CA02-6ACC-C34A-93C2-F1C4FBF691FB}"/>
              </a:ext>
            </a:extLst>
          </p:cNvPr>
          <p:cNvSpPr>
            <a:spLocks noGrp="1"/>
          </p:cNvSpPr>
          <p:nvPr>
            <p:ph type="body" sz="quarter" idx="21" hasCustomPrompt="1"/>
          </p:nvPr>
        </p:nvSpPr>
        <p:spPr>
          <a:xfrm>
            <a:off x="4412094" y="4601585"/>
            <a:ext cx="3367810" cy="1456300"/>
          </a:xfrm>
        </p:spPr>
        <p:txBody>
          <a:bodyPr/>
          <a:lstStyle>
            <a:lvl1pPr>
              <a:defRPr sz="1400">
                <a:solidFill>
                  <a:schemeClr val="tx1">
                    <a:lumMod val="75000"/>
                    <a:lumOff val="25000"/>
                  </a:schemeClr>
                </a:solidFill>
              </a:defRPr>
            </a:lvl1pPr>
          </a:lstStyle>
          <a:p>
            <a:pPr lvl="0"/>
            <a:r>
              <a:rPr lang="en-US"/>
              <a:t>Click to edit text style</a:t>
            </a:r>
          </a:p>
        </p:txBody>
      </p:sp>
      <p:sp>
        <p:nvSpPr>
          <p:cNvPr id="33" name="Text Placeholder 10">
            <a:extLst>
              <a:ext uri="{FF2B5EF4-FFF2-40B4-BE49-F238E27FC236}">
                <a16:creationId xmlns:a16="http://schemas.microsoft.com/office/drawing/2014/main" id="{F5CB8DA2-2802-6844-8B57-D6BA2C9B5B70}"/>
              </a:ext>
            </a:extLst>
          </p:cNvPr>
          <p:cNvSpPr>
            <a:spLocks noGrp="1"/>
          </p:cNvSpPr>
          <p:nvPr>
            <p:ph type="body" sz="quarter" idx="22" hasCustomPrompt="1"/>
          </p:nvPr>
        </p:nvSpPr>
        <p:spPr>
          <a:xfrm>
            <a:off x="4412094" y="4104388"/>
            <a:ext cx="3367810"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Click to edit Subtitle style</a:t>
            </a:r>
          </a:p>
        </p:txBody>
      </p:sp>
      <p:sp>
        <p:nvSpPr>
          <p:cNvPr id="34" name="Content Placeholder 2">
            <a:extLst>
              <a:ext uri="{FF2B5EF4-FFF2-40B4-BE49-F238E27FC236}">
                <a16:creationId xmlns:a16="http://schemas.microsoft.com/office/drawing/2014/main" id="{BDC9F240-04D8-D943-A30D-C994E4F6D584}"/>
              </a:ext>
            </a:extLst>
          </p:cNvPr>
          <p:cNvSpPr>
            <a:spLocks noGrp="1"/>
          </p:cNvSpPr>
          <p:nvPr>
            <p:ph idx="23"/>
          </p:nvPr>
        </p:nvSpPr>
        <p:spPr>
          <a:xfrm>
            <a:off x="8003707" y="1107622"/>
            <a:ext cx="3367810" cy="2814641"/>
          </a:xfrm>
          <a:solidFill>
            <a:schemeClr val="bg1"/>
          </a:solidFill>
        </p:spPr>
        <p:txBody>
          <a:bodyPr/>
          <a:lstStyle>
            <a:lvl1pPr>
              <a:defRPr sz="1600">
                <a:solidFill>
                  <a:srgbClr val="544948"/>
                </a:solidFill>
                <a:latin typeface="Lato" panose="020F0502020204030203" pitchFamily="34" charset="77"/>
              </a:defRPr>
            </a:lvl1pPr>
            <a:lvl2pPr>
              <a:defRPr sz="1600">
                <a:latin typeface="Lato" panose="020F0502020204030203" pitchFamily="34" charset="77"/>
              </a:defRPr>
            </a:lvl2pPr>
            <a:lvl3pPr>
              <a:defRPr sz="1600">
                <a:latin typeface="Lato" panose="020F0502020204030203" pitchFamily="34" charset="77"/>
              </a:defRPr>
            </a:lvl3pPr>
            <a:lvl4pPr>
              <a:defRPr sz="1600">
                <a:latin typeface="Lato" panose="020F0502020204030203" pitchFamily="34" charset="77"/>
              </a:defRPr>
            </a:lvl4pPr>
            <a:lvl5pPr>
              <a:defRPr sz="1600">
                <a:latin typeface="Lato" panose="020F0502020204030203" pitchFamily="34" charset="77"/>
              </a:defRPr>
            </a:lvl5pPr>
            <a:lvl6pPr>
              <a:defRPr sz="2000"/>
            </a:lvl6pPr>
            <a:lvl7pPr>
              <a:defRPr sz="2000"/>
            </a:lvl7pPr>
            <a:lvl8pPr>
              <a:defRPr sz="2000"/>
            </a:lvl8pPr>
            <a:lvl9pPr>
              <a:defRPr sz="2000"/>
            </a:lvl9pPr>
          </a:lstStyle>
          <a:p>
            <a:pPr lvl="0"/>
            <a:endParaRPr lang="en-US"/>
          </a:p>
        </p:txBody>
      </p:sp>
      <p:sp>
        <p:nvSpPr>
          <p:cNvPr id="35" name="Text Placeholder 2">
            <a:extLst>
              <a:ext uri="{FF2B5EF4-FFF2-40B4-BE49-F238E27FC236}">
                <a16:creationId xmlns:a16="http://schemas.microsoft.com/office/drawing/2014/main" id="{DB7BAAD2-9EFA-544C-A721-31CB8385573B}"/>
              </a:ext>
            </a:extLst>
          </p:cNvPr>
          <p:cNvSpPr>
            <a:spLocks noGrp="1"/>
          </p:cNvSpPr>
          <p:nvPr>
            <p:ph type="body" sz="quarter" idx="24" hasCustomPrompt="1"/>
          </p:nvPr>
        </p:nvSpPr>
        <p:spPr>
          <a:xfrm>
            <a:off x="8003706" y="4601585"/>
            <a:ext cx="3367810" cy="1456300"/>
          </a:xfrm>
        </p:spPr>
        <p:txBody>
          <a:bodyPr/>
          <a:lstStyle>
            <a:lvl1pPr>
              <a:defRPr sz="1400">
                <a:solidFill>
                  <a:schemeClr val="tx1">
                    <a:lumMod val="75000"/>
                    <a:lumOff val="25000"/>
                  </a:schemeClr>
                </a:solidFill>
              </a:defRPr>
            </a:lvl1pPr>
          </a:lstStyle>
          <a:p>
            <a:pPr lvl="0"/>
            <a:r>
              <a:rPr lang="en-US"/>
              <a:t>Click to edit text style</a:t>
            </a:r>
          </a:p>
        </p:txBody>
      </p:sp>
      <p:sp>
        <p:nvSpPr>
          <p:cNvPr id="36" name="Text Placeholder 10">
            <a:extLst>
              <a:ext uri="{FF2B5EF4-FFF2-40B4-BE49-F238E27FC236}">
                <a16:creationId xmlns:a16="http://schemas.microsoft.com/office/drawing/2014/main" id="{416148D1-6829-5046-B19C-F0DDDE27D466}"/>
              </a:ext>
            </a:extLst>
          </p:cNvPr>
          <p:cNvSpPr>
            <a:spLocks noGrp="1"/>
          </p:cNvSpPr>
          <p:nvPr>
            <p:ph type="body" sz="quarter" idx="25" hasCustomPrompt="1"/>
          </p:nvPr>
        </p:nvSpPr>
        <p:spPr>
          <a:xfrm>
            <a:off x="8003706" y="4104388"/>
            <a:ext cx="3367810"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Click to edit Subtitle style</a:t>
            </a:r>
          </a:p>
        </p:txBody>
      </p:sp>
      <p:sp>
        <p:nvSpPr>
          <p:cNvPr id="14" name="Footer Placeholder 2">
            <a:extLst>
              <a:ext uri="{FF2B5EF4-FFF2-40B4-BE49-F238E27FC236}">
                <a16:creationId xmlns:a16="http://schemas.microsoft.com/office/drawing/2014/main" id="{A690AB61-2B56-084E-A578-D98682139D16}"/>
              </a:ext>
            </a:extLst>
          </p:cNvPr>
          <p:cNvSpPr>
            <a:spLocks noGrp="1"/>
          </p:cNvSpPr>
          <p:nvPr>
            <p:ph type="ftr" sz="quarter" idx="3"/>
          </p:nvPr>
        </p:nvSpPr>
        <p:spPr>
          <a:xfrm>
            <a:off x="1634490" y="6282824"/>
            <a:ext cx="5852160" cy="365125"/>
          </a:xfrm>
          <a:prstGeom prst="rect">
            <a:avLst/>
          </a:prstGeom>
        </p:spPr>
        <p:txBody>
          <a:bodyPr vert="horz" lIns="0" tIns="45720" rIns="91440" bIns="45720" rtlCol="0" anchor="ctr"/>
          <a:lstStyle>
            <a:lvl1pPr algn="l">
              <a:defRPr sz="1100">
                <a:solidFill>
                  <a:schemeClr val="tx1">
                    <a:lumMod val="75000"/>
                    <a:lumOff val="25000"/>
                  </a:schemeClr>
                </a:solidFill>
                <a:latin typeface="Lato" panose="020F0502020204030203" pitchFamily="34" charset="77"/>
              </a:defRPr>
            </a:lvl1pPr>
          </a:lstStyle>
          <a:p>
            <a:r>
              <a:rPr lang="en-US"/>
              <a:t>SECTION TITLE AND/OR DEPARTMENT</a:t>
            </a:r>
          </a:p>
        </p:txBody>
      </p:sp>
      <p:sp>
        <p:nvSpPr>
          <p:cNvPr id="15" name="Slide Number Placeholder 4">
            <a:extLst>
              <a:ext uri="{FF2B5EF4-FFF2-40B4-BE49-F238E27FC236}">
                <a16:creationId xmlns:a16="http://schemas.microsoft.com/office/drawing/2014/main" id="{2512D667-1F4D-4C45-A1D6-9FCC308BAF91}"/>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16" name="Title Placeholder 1">
            <a:extLst>
              <a:ext uri="{FF2B5EF4-FFF2-40B4-BE49-F238E27FC236}">
                <a16:creationId xmlns:a16="http://schemas.microsoft.com/office/drawing/2014/main" id="{F521415C-0030-704F-A772-071A6A0B4448}"/>
              </a:ext>
            </a:extLst>
          </p:cNvPr>
          <p:cNvSpPr>
            <a:spLocks noGrp="1"/>
          </p:cNvSpPr>
          <p:nvPr>
            <p:ph type="title" hasCustomPrompt="1"/>
          </p:nvPr>
        </p:nvSpPr>
        <p:spPr>
          <a:xfrm>
            <a:off x="800099" y="266701"/>
            <a:ext cx="10596995" cy="632152"/>
          </a:xfrm>
          <a:prstGeom prst="rect">
            <a:avLst/>
          </a:prstGeom>
        </p:spPr>
        <p:txBody>
          <a:bodyPr vert="horz" lIns="0" tIns="45720" rIns="91440" bIns="45720" rtlCol="0" anchor="b">
            <a:normAutofit/>
          </a:bodyPr>
          <a:lstStyle>
            <a:lvl1pPr>
              <a:defRPr sz="3200"/>
            </a:lvl1pPr>
          </a:lstStyle>
          <a:p>
            <a:r>
              <a:rPr lang="en-US"/>
              <a:t>Click to edit title style</a:t>
            </a:r>
          </a:p>
        </p:txBody>
      </p:sp>
      <p:cxnSp>
        <p:nvCxnSpPr>
          <p:cNvPr id="17" name="Straight Connector 16">
            <a:extLst>
              <a:ext uri="{FF2B5EF4-FFF2-40B4-BE49-F238E27FC236}">
                <a16:creationId xmlns:a16="http://schemas.microsoft.com/office/drawing/2014/main" id="{ABFDB84D-5A88-B346-8D06-F67B3F5DBC5C}"/>
              </a:ext>
            </a:extLst>
          </p:cNvPr>
          <p:cNvCxnSpPr>
            <a:cxnSpLocks/>
          </p:cNvCxnSpPr>
          <p:nvPr userDrawn="1"/>
        </p:nvCxnSpPr>
        <p:spPr>
          <a:xfrm>
            <a:off x="800100" y="927135"/>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7963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 Option 3">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EB55E88-9618-8546-B71A-4FEC6AF32AF5}"/>
              </a:ext>
            </a:extLst>
          </p:cNvPr>
          <p:cNvSpPr>
            <a:spLocks noGrp="1"/>
          </p:cNvSpPr>
          <p:nvPr>
            <p:ph type="pic" sz="quarter" idx="14"/>
          </p:nvPr>
        </p:nvSpPr>
        <p:spPr>
          <a:xfrm>
            <a:off x="0" y="0"/>
            <a:ext cx="12192000" cy="6858000"/>
          </a:xfrm>
          <a:solidFill>
            <a:schemeClr val="bg2">
              <a:lumMod val="90000"/>
            </a:schemeClr>
          </a:solidFill>
        </p:spPr>
        <p:txBody>
          <a:bodyPr/>
          <a:lstStyle/>
          <a:p>
            <a:r>
              <a:rPr lang="en-US"/>
              <a:t>Click icon to add picture</a:t>
            </a:r>
          </a:p>
        </p:txBody>
      </p:sp>
      <p:sp>
        <p:nvSpPr>
          <p:cNvPr id="28" name="Text Placeholder 27">
            <a:extLst>
              <a:ext uri="{FF2B5EF4-FFF2-40B4-BE49-F238E27FC236}">
                <a16:creationId xmlns:a16="http://schemas.microsoft.com/office/drawing/2014/main" id="{A96C29BD-F121-614E-937A-0FE2936909DD}"/>
              </a:ext>
            </a:extLst>
          </p:cNvPr>
          <p:cNvSpPr>
            <a:spLocks noGrp="1"/>
          </p:cNvSpPr>
          <p:nvPr>
            <p:ph type="body" sz="quarter" idx="10" hasCustomPrompt="1"/>
          </p:nvPr>
        </p:nvSpPr>
        <p:spPr>
          <a:xfrm>
            <a:off x="800100" y="647701"/>
            <a:ext cx="7563494" cy="2246574"/>
          </a:xfrm>
        </p:spPr>
        <p:txBody>
          <a:bodyPr anchor="b">
            <a:normAutofit/>
          </a:bodyPr>
          <a:lstStyle>
            <a:lvl1pPr>
              <a:defRPr sz="4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Title style</a:t>
            </a:r>
          </a:p>
        </p:txBody>
      </p:sp>
      <p:sp>
        <p:nvSpPr>
          <p:cNvPr id="30" name="Text Placeholder 29">
            <a:extLst>
              <a:ext uri="{FF2B5EF4-FFF2-40B4-BE49-F238E27FC236}">
                <a16:creationId xmlns:a16="http://schemas.microsoft.com/office/drawing/2014/main" id="{106C54A2-406A-8E4A-9A2F-D0E47BAE5AA9}"/>
              </a:ext>
            </a:extLst>
          </p:cNvPr>
          <p:cNvSpPr>
            <a:spLocks noGrp="1"/>
          </p:cNvSpPr>
          <p:nvPr>
            <p:ph type="body" sz="quarter" idx="11" hasCustomPrompt="1"/>
          </p:nvPr>
        </p:nvSpPr>
        <p:spPr>
          <a:xfrm>
            <a:off x="800099" y="2931546"/>
            <a:ext cx="7563495" cy="505405"/>
          </a:xfrm>
        </p:spPr>
        <p:txBody>
          <a:bodyPr anchor="b">
            <a:noAutofit/>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Subtitle text</a:t>
            </a:r>
          </a:p>
        </p:txBody>
      </p:sp>
      <p:sp>
        <p:nvSpPr>
          <p:cNvPr id="32" name="Text Placeholder 31">
            <a:extLst>
              <a:ext uri="{FF2B5EF4-FFF2-40B4-BE49-F238E27FC236}">
                <a16:creationId xmlns:a16="http://schemas.microsoft.com/office/drawing/2014/main" id="{E48681D7-BD26-DD4A-83F8-CC4789ACF986}"/>
              </a:ext>
            </a:extLst>
          </p:cNvPr>
          <p:cNvSpPr>
            <a:spLocks noGrp="1"/>
          </p:cNvSpPr>
          <p:nvPr>
            <p:ph type="body" sz="quarter" idx="12" hasCustomPrompt="1"/>
          </p:nvPr>
        </p:nvSpPr>
        <p:spPr>
          <a:xfrm>
            <a:off x="800100" y="3941112"/>
            <a:ext cx="7563494" cy="363896"/>
          </a:xfrm>
        </p:spPr>
        <p:txBody>
          <a:bodyPr anchor="t">
            <a:noAutofit/>
          </a:bodyPr>
          <a:lstStyle>
            <a:lvl1pP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 / Title / Department</a:t>
            </a:r>
          </a:p>
        </p:txBody>
      </p:sp>
      <p:sp>
        <p:nvSpPr>
          <p:cNvPr id="34" name="Text Placeholder 33">
            <a:extLst>
              <a:ext uri="{FF2B5EF4-FFF2-40B4-BE49-F238E27FC236}">
                <a16:creationId xmlns:a16="http://schemas.microsoft.com/office/drawing/2014/main" id="{2D4B77C2-58D8-3547-BE9A-17CA8281CFF6}"/>
              </a:ext>
            </a:extLst>
          </p:cNvPr>
          <p:cNvSpPr>
            <a:spLocks noGrp="1"/>
          </p:cNvSpPr>
          <p:nvPr>
            <p:ph type="body" sz="quarter" idx="13" hasCustomPrompt="1"/>
          </p:nvPr>
        </p:nvSpPr>
        <p:spPr>
          <a:xfrm>
            <a:off x="800099" y="4306401"/>
            <a:ext cx="7563493" cy="295275"/>
          </a:xfrm>
        </p:spPr>
        <p:txBody>
          <a:bodyPr>
            <a:noAutofit/>
          </a:bodyPr>
          <a:lstStyle>
            <a:lvl1pPr>
              <a:defRPr sz="1600" b="1" i="0">
                <a:solidFill>
                  <a:schemeClr val="bg1"/>
                </a:solidFill>
                <a:latin typeface="Lato" panose="020F0502020204030203" pitchFamily="34" charset="77"/>
              </a:defRPr>
            </a:lvl1pPr>
            <a:lvl2pPr>
              <a:defRPr>
                <a:solidFill>
                  <a:srgbClr val="00B0F0"/>
                </a:solidFill>
              </a:defRPr>
            </a:lvl2pPr>
            <a:lvl3pPr>
              <a:defRPr>
                <a:solidFill>
                  <a:srgbClr val="00B0F0"/>
                </a:solidFill>
              </a:defRPr>
            </a:lvl3pPr>
            <a:lvl4pPr>
              <a:defRPr>
                <a:solidFill>
                  <a:srgbClr val="00B0F0"/>
                </a:solidFill>
              </a:defRPr>
            </a:lvl4pPr>
            <a:lvl5pPr>
              <a:defRPr>
                <a:solidFill>
                  <a:srgbClr val="00B0F0"/>
                </a:solidFill>
              </a:defRPr>
            </a:lvl5pPr>
          </a:lstStyle>
          <a:p>
            <a:pPr lvl="0"/>
            <a:r>
              <a:rPr lang="en-US"/>
              <a:t>Date</a:t>
            </a:r>
          </a:p>
        </p:txBody>
      </p:sp>
      <p:sp>
        <p:nvSpPr>
          <p:cNvPr id="7" name="Text Placeholder 6">
            <a:extLst>
              <a:ext uri="{FF2B5EF4-FFF2-40B4-BE49-F238E27FC236}">
                <a16:creationId xmlns:a16="http://schemas.microsoft.com/office/drawing/2014/main" id="{6E8ED050-40D5-A24F-A212-66DA586E473A}"/>
              </a:ext>
            </a:extLst>
          </p:cNvPr>
          <p:cNvSpPr>
            <a:spLocks noGrp="1"/>
          </p:cNvSpPr>
          <p:nvPr>
            <p:ph type="body" sz="quarter" idx="16" hasCustomPrompt="1"/>
          </p:nvPr>
        </p:nvSpPr>
        <p:spPr>
          <a:xfrm>
            <a:off x="9347200" y="6156325"/>
            <a:ext cx="2006600" cy="336550"/>
          </a:xfrm>
          <a:blipFill>
            <a:blip r:embed="rId2">
              <a:extLst>
                <a:ext uri="{96DAC541-7B7A-43D3-8B79-37D633B846F1}">
                  <asvg:svgBlip xmlns:asvg="http://schemas.microsoft.com/office/drawing/2016/SVG/main" r:embed="rId3"/>
                </a:ext>
              </a:extLst>
            </a:blip>
            <a:stretch>
              <a:fillRect/>
            </a:stretch>
          </a:blipFill>
        </p:spPr>
        <p:txBody>
          <a:bodyPr/>
          <a:lstStyle/>
          <a:p>
            <a:pPr lvl="0"/>
            <a:r>
              <a:rPr lang="en-US"/>
              <a:t>  </a:t>
            </a:r>
          </a:p>
        </p:txBody>
      </p:sp>
      <p:sp>
        <p:nvSpPr>
          <p:cNvPr id="9" name="Text Placeholder 8">
            <a:extLst>
              <a:ext uri="{FF2B5EF4-FFF2-40B4-BE49-F238E27FC236}">
                <a16:creationId xmlns:a16="http://schemas.microsoft.com/office/drawing/2014/main" id="{444A1C82-3F0E-A346-9364-ED419CD3E063}"/>
              </a:ext>
            </a:extLst>
          </p:cNvPr>
          <p:cNvSpPr>
            <a:spLocks noGrp="1"/>
          </p:cNvSpPr>
          <p:nvPr>
            <p:ph type="body" sz="quarter" idx="17" hasCustomPrompt="1"/>
          </p:nvPr>
        </p:nvSpPr>
        <p:spPr>
          <a:xfrm>
            <a:off x="800099" y="3740943"/>
            <a:ext cx="10553701" cy="45719"/>
          </a:xfrm>
          <a:blipFill>
            <a:blip r:embed="rId4">
              <a:extLst>
                <a:ext uri="{96DAC541-7B7A-43D3-8B79-37D633B846F1}">
                  <asvg:svgBlip xmlns:asvg="http://schemas.microsoft.com/office/drawing/2016/SVG/main" r:embed="rId5"/>
                </a:ext>
              </a:extLst>
            </a:blip>
            <a:stretch>
              <a:fillRect/>
            </a:stretch>
          </a:blipFill>
        </p:spPr>
        <p:txBody>
          <a:bodyPr/>
          <a:lstStyle/>
          <a:p>
            <a:pPr lvl="0"/>
            <a:r>
              <a:rPr lang="en-US"/>
              <a:t> </a:t>
            </a:r>
          </a:p>
        </p:txBody>
      </p:sp>
      <p:sp>
        <p:nvSpPr>
          <p:cNvPr id="17" name="Text Placeholder 16">
            <a:extLst>
              <a:ext uri="{FF2B5EF4-FFF2-40B4-BE49-F238E27FC236}">
                <a16:creationId xmlns:a16="http://schemas.microsoft.com/office/drawing/2014/main" id="{24572C5C-451A-2D42-9B95-A15C06558C75}"/>
              </a:ext>
            </a:extLst>
          </p:cNvPr>
          <p:cNvSpPr>
            <a:spLocks noGrp="1"/>
          </p:cNvSpPr>
          <p:nvPr>
            <p:ph type="body" sz="quarter" idx="18" hasCustomPrompt="1"/>
          </p:nvPr>
        </p:nvSpPr>
        <p:spPr>
          <a:xfrm>
            <a:off x="759144" y="6156325"/>
            <a:ext cx="1734820" cy="322263"/>
          </a:xfrm>
          <a:blipFill>
            <a:blip r:embed="rId6">
              <a:extLst>
                <a:ext uri="{96DAC541-7B7A-43D3-8B79-37D633B846F1}">
                  <asvg:svgBlip xmlns:asvg="http://schemas.microsoft.com/office/drawing/2016/SVG/main" r:embed="rId7"/>
                </a:ext>
              </a:extLst>
            </a:blip>
            <a:stretch>
              <a:fillRect/>
            </a:stretch>
          </a:blipFill>
        </p:spPr>
        <p:txBody>
          <a:bodyPr/>
          <a:lstStyle/>
          <a:p>
            <a:pPr lvl="0"/>
            <a:r>
              <a:rPr lang="en-US"/>
              <a:t> </a:t>
            </a:r>
          </a:p>
        </p:txBody>
      </p:sp>
    </p:spTree>
    <p:extLst>
      <p:ext uri="{BB962C8B-B14F-4D97-AF65-F5344CB8AC3E}">
        <p14:creationId xmlns:p14="http://schemas.microsoft.com/office/powerpoint/2010/main" val="2128671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Option 4A">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A96C29BD-F121-614E-937A-0FE2936909DD}"/>
              </a:ext>
            </a:extLst>
          </p:cNvPr>
          <p:cNvSpPr>
            <a:spLocks noGrp="1"/>
          </p:cNvSpPr>
          <p:nvPr>
            <p:ph type="body" sz="quarter" idx="10" hasCustomPrompt="1"/>
          </p:nvPr>
        </p:nvSpPr>
        <p:spPr>
          <a:xfrm>
            <a:off x="800100" y="638271"/>
            <a:ext cx="6449112" cy="2246574"/>
          </a:xfrm>
        </p:spPr>
        <p:txBody>
          <a:bodyPr anchor="b">
            <a:normAutofit/>
          </a:bodyPr>
          <a:lstStyle>
            <a:lvl1pPr>
              <a:defRPr sz="4800" b="1">
                <a:solidFill>
                  <a:srgbClr val="8C151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Title which can be up to three lines</a:t>
            </a:r>
          </a:p>
        </p:txBody>
      </p:sp>
      <p:cxnSp>
        <p:nvCxnSpPr>
          <p:cNvPr id="15" name="Straight Connector 14">
            <a:extLst>
              <a:ext uri="{FF2B5EF4-FFF2-40B4-BE49-F238E27FC236}">
                <a16:creationId xmlns:a16="http://schemas.microsoft.com/office/drawing/2014/main" id="{2325F811-2A79-9F4C-80E3-5C2145650C93}"/>
              </a:ext>
            </a:extLst>
          </p:cNvPr>
          <p:cNvCxnSpPr>
            <a:cxnSpLocks/>
          </p:cNvCxnSpPr>
          <p:nvPr userDrawn="1"/>
        </p:nvCxnSpPr>
        <p:spPr>
          <a:xfrm>
            <a:off x="0" y="5868971"/>
            <a:ext cx="12192000"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29">
            <a:extLst>
              <a:ext uri="{FF2B5EF4-FFF2-40B4-BE49-F238E27FC236}">
                <a16:creationId xmlns:a16="http://schemas.microsoft.com/office/drawing/2014/main" id="{0307CEDF-4CC8-4C46-90A5-F713069E132B}"/>
              </a:ext>
            </a:extLst>
          </p:cNvPr>
          <p:cNvSpPr>
            <a:spLocks noGrp="1"/>
          </p:cNvSpPr>
          <p:nvPr>
            <p:ph type="body" sz="quarter" idx="11" hasCustomPrompt="1"/>
          </p:nvPr>
        </p:nvSpPr>
        <p:spPr>
          <a:xfrm>
            <a:off x="800100" y="2903265"/>
            <a:ext cx="6553200" cy="505405"/>
          </a:xfrm>
        </p:spPr>
        <p:txBody>
          <a:bodyPr anchor="b">
            <a:noAutofit/>
          </a:bodyPr>
          <a:lstStyle>
            <a:lvl1pPr>
              <a:defRPr sz="2800">
                <a:solidFill>
                  <a:schemeClr val="tx1">
                    <a:lumMod val="75000"/>
                    <a:lumOff val="2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Subtitle text</a:t>
            </a:r>
          </a:p>
        </p:txBody>
      </p:sp>
      <p:sp>
        <p:nvSpPr>
          <p:cNvPr id="11" name="Text Placeholder 31">
            <a:extLst>
              <a:ext uri="{FF2B5EF4-FFF2-40B4-BE49-F238E27FC236}">
                <a16:creationId xmlns:a16="http://schemas.microsoft.com/office/drawing/2014/main" id="{DA6ACAC8-605D-E446-8124-2464FFFEE125}"/>
              </a:ext>
            </a:extLst>
          </p:cNvPr>
          <p:cNvSpPr>
            <a:spLocks noGrp="1"/>
          </p:cNvSpPr>
          <p:nvPr>
            <p:ph type="body" sz="quarter" idx="12" hasCustomPrompt="1"/>
          </p:nvPr>
        </p:nvSpPr>
        <p:spPr>
          <a:xfrm>
            <a:off x="800100" y="3836713"/>
            <a:ext cx="6553200" cy="416343"/>
          </a:xfrm>
        </p:spPr>
        <p:txBody>
          <a:bodyPr anchor="t">
            <a:noAutofit/>
          </a:bodyPr>
          <a:lstStyle>
            <a:lvl1pPr>
              <a:defRPr sz="1800">
                <a:solidFill>
                  <a:schemeClr val="tx1">
                    <a:lumMod val="75000"/>
                    <a:lumOff val="2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 / Title / Department</a:t>
            </a:r>
          </a:p>
        </p:txBody>
      </p:sp>
      <p:sp>
        <p:nvSpPr>
          <p:cNvPr id="12" name="Text Placeholder 33">
            <a:extLst>
              <a:ext uri="{FF2B5EF4-FFF2-40B4-BE49-F238E27FC236}">
                <a16:creationId xmlns:a16="http://schemas.microsoft.com/office/drawing/2014/main" id="{89F1CAC4-174C-1A49-952F-43CFDFBEA840}"/>
              </a:ext>
            </a:extLst>
          </p:cNvPr>
          <p:cNvSpPr>
            <a:spLocks noGrp="1"/>
          </p:cNvSpPr>
          <p:nvPr>
            <p:ph type="body" sz="quarter" idx="13" hasCustomPrompt="1"/>
          </p:nvPr>
        </p:nvSpPr>
        <p:spPr>
          <a:xfrm>
            <a:off x="800100" y="4260940"/>
            <a:ext cx="6553200" cy="416337"/>
          </a:xfrm>
        </p:spPr>
        <p:txBody>
          <a:bodyPr>
            <a:noAutofit/>
          </a:bodyPr>
          <a:lstStyle>
            <a:lvl1pPr>
              <a:defRPr sz="1800" b="0" i="0">
                <a:solidFill>
                  <a:schemeClr val="tx1">
                    <a:lumMod val="75000"/>
                    <a:lumOff val="25000"/>
                  </a:schemeClr>
                </a:solidFill>
                <a:latin typeface="Lato" panose="020F0502020204030203" pitchFamily="34" charset="77"/>
              </a:defRPr>
            </a:lvl1pPr>
            <a:lvl2pPr>
              <a:defRPr>
                <a:solidFill>
                  <a:srgbClr val="00B0F0"/>
                </a:solidFill>
              </a:defRPr>
            </a:lvl2pPr>
            <a:lvl3pPr>
              <a:defRPr>
                <a:solidFill>
                  <a:srgbClr val="00B0F0"/>
                </a:solidFill>
              </a:defRPr>
            </a:lvl3pPr>
            <a:lvl4pPr>
              <a:defRPr>
                <a:solidFill>
                  <a:srgbClr val="00B0F0"/>
                </a:solidFill>
              </a:defRPr>
            </a:lvl4pPr>
            <a:lvl5pPr>
              <a:defRPr>
                <a:solidFill>
                  <a:srgbClr val="00B0F0"/>
                </a:solidFill>
              </a:defRPr>
            </a:lvl5pPr>
          </a:lstStyle>
          <a:p>
            <a:pPr lvl="0"/>
            <a:r>
              <a:rPr lang="en-US"/>
              <a:t>Date</a:t>
            </a:r>
          </a:p>
        </p:txBody>
      </p:sp>
      <p:pic>
        <p:nvPicPr>
          <p:cNvPr id="25" name="Graphic 24">
            <a:extLst>
              <a:ext uri="{FF2B5EF4-FFF2-40B4-BE49-F238E27FC236}">
                <a16:creationId xmlns:a16="http://schemas.microsoft.com/office/drawing/2014/main" id="{54BC1FF8-D33A-DE41-98F5-4A0296A1D10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9786" y="6147835"/>
            <a:ext cx="1734821" cy="331193"/>
          </a:xfrm>
          <a:prstGeom prst="rect">
            <a:avLst/>
          </a:prstGeom>
        </p:spPr>
      </p:pic>
      <p:pic>
        <p:nvPicPr>
          <p:cNvPr id="26" name="Graphic 25">
            <a:extLst>
              <a:ext uri="{FF2B5EF4-FFF2-40B4-BE49-F238E27FC236}">
                <a16:creationId xmlns:a16="http://schemas.microsoft.com/office/drawing/2014/main" id="{E7EDDDB1-E6A1-A041-9067-8A1CEC07BC3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346869" y="6156021"/>
            <a:ext cx="2022942" cy="337157"/>
          </a:xfrm>
          <a:prstGeom prst="rect">
            <a:avLst/>
          </a:prstGeom>
        </p:spPr>
      </p:pic>
    </p:spTree>
    <p:extLst>
      <p:ext uri="{BB962C8B-B14F-4D97-AF65-F5344CB8AC3E}">
        <p14:creationId xmlns:p14="http://schemas.microsoft.com/office/powerpoint/2010/main" val="2087694032"/>
      </p:ext>
    </p:extLst>
  </p:cSld>
  <p:clrMapOvr>
    <a:masterClrMapping/>
  </p:clrMapOvr>
  <p:extLst>
    <p:ext uri="{DCECCB84-F9BA-43D5-87BE-67443E8EF086}">
      <p15:sldGuideLst xmlns:p15="http://schemas.microsoft.com/office/powerpoint/2012/main">
        <p15:guide id="1" pos="4632" userDrawn="1">
          <p15:clr>
            <a:srgbClr val="FBAE40"/>
          </p15:clr>
        </p15:guide>
        <p15:guide id="2" orient="horz" pos="2160" userDrawn="1">
          <p15:clr>
            <a:srgbClr val="FBAE40"/>
          </p15:clr>
        </p15:guide>
        <p15:guide id="3" orient="horz" pos="3696" userDrawn="1">
          <p15:clr>
            <a:srgbClr val="FBAE40"/>
          </p15:clr>
        </p15:guide>
        <p15:guide id="4" orient="horz" pos="26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 Option 4B">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3A331C5C-6420-3241-B375-D7DF1665889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9786" y="6147835"/>
            <a:ext cx="1734821" cy="331193"/>
          </a:xfrm>
          <a:prstGeom prst="rect">
            <a:avLst/>
          </a:prstGeom>
        </p:spPr>
      </p:pic>
      <p:sp>
        <p:nvSpPr>
          <p:cNvPr id="21" name="Text Placeholder 27">
            <a:extLst>
              <a:ext uri="{FF2B5EF4-FFF2-40B4-BE49-F238E27FC236}">
                <a16:creationId xmlns:a16="http://schemas.microsoft.com/office/drawing/2014/main" id="{060F3F50-B70B-0A4F-A874-02AB52479A9F}"/>
              </a:ext>
            </a:extLst>
          </p:cNvPr>
          <p:cNvSpPr>
            <a:spLocks noGrp="1"/>
          </p:cNvSpPr>
          <p:nvPr>
            <p:ph type="body" sz="quarter" idx="10" hasCustomPrompt="1"/>
          </p:nvPr>
        </p:nvSpPr>
        <p:spPr>
          <a:xfrm>
            <a:off x="800100" y="638271"/>
            <a:ext cx="6449112" cy="2246574"/>
          </a:xfrm>
        </p:spPr>
        <p:txBody>
          <a:bodyPr anchor="b">
            <a:normAutofit/>
          </a:bodyPr>
          <a:lstStyle>
            <a:lvl1pPr>
              <a:defRPr sz="4800" b="1">
                <a:solidFill>
                  <a:srgbClr val="8C151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Title which can be up to three lines</a:t>
            </a:r>
          </a:p>
        </p:txBody>
      </p:sp>
      <p:cxnSp>
        <p:nvCxnSpPr>
          <p:cNvPr id="9" name="Straight Connector 8">
            <a:extLst>
              <a:ext uri="{FF2B5EF4-FFF2-40B4-BE49-F238E27FC236}">
                <a16:creationId xmlns:a16="http://schemas.microsoft.com/office/drawing/2014/main" id="{BCDBB2AB-B342-F240-B6FC-CB3DC589C205}"/>
              </a:ext>
            </a:extLst>
          </p:cNvPr>
          <p:cNvCxnSpPr>
            <a:cxnSpLocks/>
          </p:cNvCxnSpPr>
          <p:nvPr userDrawn="1"/>
        </p:nvCxnSpPr>
        <p:spPr>
          <a:xfrm>
            <a:off x="0" y="5868971"/>
            <a:ext cx="12192000"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29">
            <a:extLst>
              <a:ext uri="{FF2B5EF4-FFF2-40B4-BE49-F238E27FC236}">
                <a16:creationId xmlns:a16="http://schemas.microsoft.com/office/drawing/2014/main" id="{2E89B0A7-796E-2D40-8114-D574C54A7004}"/>
              </a:ext>
            </a:extLst>
          </p:cNvPr>
          <p:cNvSpPr>
            <a:spLocks noGrp="1"/>
          </p:cNvSpPr>
          <p:nvPr>
            <p:ph type="body" sz="quarter" idx="11" hasCustomPrompt="1"/>
          </p:nvPr>
        </p:nvSpPr>
        <p:spPr>
          <a:xfrm>
            <a:off x="800100" y="2903265"/>
            <a:ext cx="6553200" cy="505405"/>
          </a:xfrm>
        </p:spPr>
        <p:txBody>
          <a:bodyPr anchor="b">
            <a:noAutofit/>
          </a:bodyPr>
          <a:lstStyle>
            <a:lvl1pPr>
              <a:defRPr sz="2800">
                <a:solidFill>
                  <a:schemeClr val="tx1">
                    <a:lumMod val="75000"/>
                    <a:lumOff val="2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Subtitle text</a:t>
            </a:r>
          </a:p>
        </p:txBody>
      </p:sp>
      <p:sp>
        <p:nvSpPr>
          <p:cNvPr id="11" name="Text Placeholder 31">
            <a:extLst>
              <a:ext uri="{FF2B5EF4-FFF2-40B4-BE49-F238E27FC236}">
                <a16:creationId xmlns:a16="http://schemas.microsoft.com/office/drawing/2014/main" id="{49EEFA02-258D-3749-8E3E-077DE41B6815}"/>
              </a:ext>
            </a:extLst>
          </p:cNvPr>
          <p:cNvSpPr>
            <a:spLocks noGrp="1"/>
          </p:cNvSpPr>
          <p:nvPr>
            <p:ph type="body" sz="quarter" idx="12" hasCustomPrompt="1"/>
          </p:nvPr>
        </p:nvSpPr>
        <p:spPr>
          <a:xfrm>
            <a:off x="800100" y="3836713"/>
            <a:ext cx="6553200" cy="416343"/>
          </a:xfrm>
        </p:spPr>
        <p:txBody>
          <a:bodyPr anchor="t">
            <a:noAutofit/>
          </a:bodyPr>
          <a:lstStyle>
            <a:lvl1pPr>
              <a:defRPr sz="1800">
                <a:solidFill>
                  <a:schemeClr val="tx1">
                    <a:lumMod val="75000"/>
                    <a:lumOff val="2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 / Title / Department</a:t>
            </a:r>
          </a:p>
        </p:txBody>
      </p:sp>
      <p:sp>
        <p:nvSpPr>
          <p:cNvPr id="12" name="Text Placeholder 33">
            <a:extLst>
              <a:ext uri="{FF2B5EF4-FFF2-40B4-BE49-F238E27FC236}">
                <a16:creationId xmlns:a16="http://schemas.microsoft.com/office/drawing/2014/main" id="{5DB91470-C8FF-3147-9809-A86334F4F11A}"/>
              </a:ext>
            </a:extLst>
          </p:cNvPr>
          <p:cNvSpPr>
            <a:spLocks noGrp="1"/>
          </p:cNvSpPr>
          <p:nvPr>
            <p:ph type="body" sz="quarter" idx="13" hasCustomPrompt="1"/>
          </p:nvPr>
        </p:nvSpPr>
        <p:spPr>
          <a:xfrm>
            <a:off x="800100" y="4260940"/>
            <a:ext cx="6553200" cy="416337"/>
          </a:xfrm>
        </p:spPr>
        <p:txBody>
          <a:bodyPr>
            <a:noAutofit/>
          </a:bodyPr>
          <a:lstStyle>
            <a:lvl1pPr>
              <a:defRPr sz="1800" b="0" i="0">
                <a:solidFill>
                  <a:schemeClr val="tx1">
                    <a:lumMod val="75000"/>
                    <a:lumOff val="25000"/>
                  </a:schemeClr>
                </a:solidFill>
                <a:latin typeface="Lato" panose="020F0502020204030203" pitchFamily="34" charset="77"/>
              </a:defRPr>
            </a:lvl1pPr>
            <a:lvl2pPr>
              <a:defRPr>
                <a:solidFill>
                  <a:srgbClr val="00B0F0"/>
                </a:solidFill>
              </a:defRPr>
            </a:lvl2pPr>
            <a:lvl3pPr>
              <a:defRPr>
                <a:solidFill>
                  <a:srgbClr val="00B0F0"/>
                </a:solidFill>
              </a:defRPr>
            </a:lvl3pPr>
            <a:lvl4pPr>
              <a:defRPr>
                <a:solidFill>
                  <a:srgbClr val="00B0F0"/>
                </a:solidFill>
              </a:defRPr>
            </a:lvl4pPr>
            <a:lvl5pPr>
              <a:defRPr>
                <a:solidFill>
                  <a:srgbClr val="00B0F0"/>
                </a:solidFill>
              </a:defRPr>
            </a:lvl5pPr>
          </a:lstStyle>
          <a:p>
            <a:pPr lvl="0"/>
            <a:r>
              <a:rPr lang="en-US"/>
              <a:t>Date</a:t>
            </a:r>
          </a:p>
        </p:txBody>
      </p:sp>
      <p:pic>
        <p:nvPicPr>
          <p:cNvPr id="13" name="Graphic 12">
            <a:extLst>
              <a:ext uri="{FF2B5EF4-FFF2-40B4-BE49-F238E27FC236}">
                <a16:creationId xmlns:a16="http://schemas.microsoft.com/office/drawing/2014/main" id="{E3D8AFCA-FA67-E24E-9495-CCF857DFEAF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346869" y="6156021"/>
            <a:ext cx="2022942" cy="337157"/>
          </a:xfrm>
          <a:prstGeom prst="rect">
            <a:avLst/>
          </a:prstGeom>
        </p:spPr>
      </p:pic>
    </p:spTree>
    <p:extLst>
      <p:ext uri="{BB962C8B-B14F-4D97-AF65-F5344CB8AC3E}">
        <p14:creationId xmlns:p14="http://schemas.microsoft.com/office/powerpoint/2010/main" val="4154064620"/>
      </p:ext>
    </p:extLst>
  </p:cSld>
  <p:clrMapOvr>
    <a:masterClrMapping/>
  </p:clrMapOvr>
  <p:extLst>
    <p:ext uri="{DCECCB84-F9BA-43D5-87BE-67443E8EF086}">
      <p15:sldGuideLst xmlns:p15="http://schemas.microsoft.com/office/powerpoint/2012/main">
        <p15:guide id="1" pos="4632" userDrawn="1">
          <p15:clr>
            <a:srgbClr val="FBAE40"/>
          </p15:clr>
        </p15:guide>
        <p15:guide id="2" orient="horz" pos="2160" userDrawn="1">
          <p15:clr>
            <a:srgbClr val="FBAE40"/>
          </p15:clr>
        </p15:guide>
        <p15:guide id="3" orient="horz" pos="3696" userDrawn="1">
          <p15:clr>
            <a:srgbClr val="FBAE40"/>
          </p15:clr>
        </p15:guide>
        <p15:guide id="4" orient="horz" pos="26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 Option 4C">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03BB824F-06FE-B94E-B537-9D877034BEB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9786" y="6147835"/>
            <a:ext cx="1734821" cy="331193"/>
          </a:xfrm>
          <a:prstGeom prst="rect">
            <a:avLst/>
          </a:prstGeom>
        </p:spPr>
      </p:pic>
      <p:sp>
        <p:nvSpPr>
          <p:cNvPr id="19" name="Text Placeholder 27">
            <a:extLst>
              <a:ext uri="{FF2B5EF4-FFF2-40B4-BE49-F238E27FC236}">
                <a16:creationId xmlns:a16="http://schemas.microsoft.com/office/drawing/2014/main" id="{5B0A1299-0246-3743-AB24-C4602BF8692E}"/>
              </a:ext>
            </a:extLst>
          </p:cNvPr>
          <p:cNvSpPr>
            <a:spLocks noGrp="1"/>
          </p:cNvSpPr>
          <p:nvPr>
            <p:ph type="body" sz="quarter" idx="10" hasCustomPrompt="1"/>
          </p:nvPr>
        </p:nvSpPr>
        <p:spPr>
          <a:xfrm>
            <a:off x="800100" y="638271"/>
            <a:ext cx="6449112" cy="2246574"/>
          </a:xfrm>
        </p:spPr>
        <p:txBody>
          <a:bodyPr anchor="b">
            <a:normAutofit/>
          </a:bodyPr>
          <a:lstStyle>
            <a:lvl1pPr>
              <a:defRPr sz="4800" b="1">
                <a:solidFill>
                  <a:srgbClr val="8C151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Title which can be up to three lines</a:t>
            </a:r>
          </a:p>
        </p:txBody>
      </p:sp>
      <p:cxnSp>
        <p:nvCxnSpPr>
          <p:cNvPr id="9" name="Straight Connector 8">
            <a:extLst>
              <a:ext uri="{FF2B5EF4-FFF2-40B4-BE49-F238E27FC236}">
                <a16:creationId xmlns:a16="http://schemas.microsoft.com/office/drawing/2014/main" id="{CCB02F77-94C6-5A4F-B43F-1FD34B8E96FD}"/>
              </a:ext>
            </a:extLst>
          </p:cNvPr>
          <p:cNvCxnSpPr>
            <a:cxnSpLocks/>
          </p:cNvCxnSpPr>
          <p:nvPr userDrawn="1"/>
        </p:nvCxnSpPr>
        <p:spPr>
          <a:xfrm>
            <a:off x="0" y="5868971"/>
            <a:ext cx="12192000"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29">
            <a:extLst>
              <a:ext uri="{FF2B5EF4-FFF2-40B4-BE49-F238E27FC236}">
                <a16:creationId xmlns:a16="http://schemas.microsoft.com/office/drawing/2014/main" id="{3E42215A-5E35-6947-8078-831FD9A04756}"/>
              </a:ext>
            </a:extLst>
          </p:cNvPr>
          <p:cNvSpPr>
            <a:spLocks noGrp="1"/>
          </p:cNvSpPr>
          <p:nvPr>
            <p:ph type="body" sz="quarter" idx="11" hasCustomPrompt="1"/>
          </p:nvPr>
        </p:nvSpPr>
        <p:spPr>
          <a:xfrm>
            <a:off x="800100" y="2903265"/>
            <a:ext cx="6553200" cy="505405"/>
          </a:xfrm>
        </p:spPr>
        <p:txBody>
          <a:bodyPr anchor="b">
            <a:noAutofit/>
          </a:bodyPr>
          <a:lstStyle>
            <a:lvl1pPr>
              <a:defRPr sz="2800">
                <a:solidFill>
                  <a:schemeClr val="tx1">
                    <a:lumMod val="75000"/>
                    <a:lumOff val="2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Subtitle text</a:t>
            </a:r>
          </a:p>
        </p:txBody>
      </p:sp>
      <p:sp>
        <p:nvSpPr>
          <p:cNvPr id="11" name="Text Placeholder 31">
            <a:extLst>
              <a:ext uri="{FF2B5EF4-FFF2-40B4-BE49-F238E27FC236}">
                <a16:creationId xmlns:a16="http://schemas.microsoft.com/office/drawing/2014/main" id="{CE188A12-DB61-8748-8225-2639A0A4C48C}"/>
              </a:ext>
            </a:extLst>
          </p:cNvPr>
          <p:cNvSpPr>
            <a:spLocks noGrp="1"/>
          </p:cNvSpPr>
          <p:nvPr>
            <p:ph type="body" sz="quarter" idx="12" hasCustomPrompt="1"/>
          </p:nvPr>
        </p:nvSpPr>
        <p:spPr>
          <a:xfrm>
            <a:off x="800100" y="3836713"/>
            <a:ext cx="6553200" cy="416343"/>
          </a:xfrm>
        </p:spPr>
        <p:txBody>
          <a:bodyPr anchor="t">
            <a:noAutofit/>
          </a:bodyPr>
          <a:lstStyle>
            <a:lvl1pPr>
              <a:defRPr sz="1800">
                <a:solidFill>
                  <a:schemeClr val="tx1">
                    <a:lumMod val="75000"/>
                    <a:lumOff val="2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 / Title / Department</a:t>
            </a:r>
          </a:p>
        </p:txBody>
      </p:sp>
      <p:sp>
        <p:nvSpPr>
          <p:cNvPr id="12" name="Text Placeholder 33">
            <a:extLst>
              <a:ext uri="{FF2B5EF4-FFF2-40B4-BE49-F238E27FC236}">
                <a16:creationId xmlns:a16="http://schemas.microsoft.com/office/drawing/2014/main" id="{D1C1B219-B6E0-4145-BFD4-5E71133047C2}"/>
              </a:ext>
            </a:extLst>
          </p:cNvPr>
          <p:cNvSpPr>
            <a:spLocks noGrp="1"/>
          </p:cNvSpPr>
          <p:nvPr>
            <p:ph type="body" sz="quarter" idx="13" hasCustomPrompt="1"/>
          </p:nvPr>
        </p:nvSpPr>
        <p:spPr>
          <a:xfrm>
            <a:off x="800100" y="4260940"/>
            <a:ext cx="6553200" cy="416337"/>
          </a:xfrm>
        </p:spPr>
        <p:txBody>
          <a:bodyPr>
            <a:noAutofit/>
          </a:bodyPr>
          <a:lstStyle>
            <a:lvl1pPr>
              <a:defRPr sz="1800" b="0" i="0">
                <a:solidFill>
                  <a:schemeClr val="tx1">
                    <a:lumMod val="75000"/>
                    <a:lumOff val="25000"/>
                  </a:schemeClr>
                </a:solidFill>
                <a:latin typeface="Lato" panose="020F0502020204030203" pitchFamily="34" charset="77"/>
              </a:defRPr>
            </a:lvl1pPr>
            <a:lvl2pPr>
              <a:defRPr>
                <a:solidFill>
                  <a:srgbClr val="00B0F0"/>
                </a:solidFill>
              </a:defRPr>
            </a:lvl2pPr>
            <a:lvl3pPr>
              <a:defRPr>
                <a:solidFill>
                  <a:srgbClr val="00B0F0"/>
                </a:solidFill>
              </a:defRPr>
            </a:lvl3pPr>
            <a:lvl4pPr>
              <a:defRPr>
                <a:solidFill>
                  <a:srgbClr val="00B0F0"/>
                </a:solidFill>
              </a:defRPr>
            </a:lvl4pPr>
            <a:lvl5pPr>
              <a:defRPr>
                <a:solidFill>
                  <a:srgbClr val="00B0F0"/>
                </a:solidFill>
              </a:defRPr>
            </a:lvl5pPr>
          </a:lstStyle>
          <a:p>
            <a:pPr lvl="0"/>
            <a:r>
              <a:rPr lang="en-US"/>
              <a:t>Date</a:t>
            </a:r>
          </a:p>
        </p:txBody>
      </p:sp>
      <p:pic>
        <p:nvPicPr>
          <p:cNvPr id="23" name="Graphic 22">
            <a:extLst>
              <a:ext uri="{FF2B5EF4-FFF2-40B4-BE49-F238E27FC236}">
                <a16:creationId xmlns:a16="http://schemas.microsoft.com/office/drawing/2014/main" id="{4DBD1A7E-27C8-2242-B24D-C13A92E0EF1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346869" y="6156021"/>
            <a:ext cx="2022942" cy="337157"/>
          </a:xfrm>
          <a:prstGeom prst="rect">
            <a:avLst/>
          </a:prstGeom>
        </p:spPr>
      </p:pic>
    </p:spTree>
    <p:extLst>
      <p:ext uri="{BB962C8B-B14F-4D97-AF65-F5344CB8AC3E}">
        <p14:creationId xmlns:p14="http://schemas.microsoft.com/office/powerpoint/2010/main" val="1153760328"/>
      </p:ext>
    </p:extLst>
  </p:cSld>
  <p:clrMapOvr>
    <a:masterClrMapping/>
  </p:clrMapOvr>
  <p:extLst>
    <p:ext uri="{DCECCB84-F9BA-43D5-87BE-67443E8EF086}">
      <p15:sldGuideLst xmlns:p15="http://schemas.microsoft.com/office/powerpoint/2012/main">
        <p15:guide id="1" pos="4632" userDrawn="1">
          <p15:clr>
            <a:srgbClr val="FBAE40"/>
          </p15:clr>
        </p15:guide>
        <p15:guide id="2" orient="horz" pos="2160" userDrawn="1">
          <p15:clr>
            <a:srgbClr val="FBAE40"/>
          </p15:clr>
        </p15:guide>
        <p15:guide id="3" orient="horz" pos="3696" userDrawn="1">
          <p15:clr>
            <a:srgbClr val="FBAE40"/>
          </p15:clr>
        </p15:guide>
        <p15:guide id="4" orient="horz" pos="26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 Option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A96C29BD-F121-614E-937A-0FE2936909DD}"/>
              </a:ext>
            </a:extLst>
          </p:cNvPr>
          <p:cNvSpPr>
            <a:spLocks noGrp="1"/>
          </p:cNvSpPr>
          <p:nvPr>
            <p:ph type="body" sz="quarter" idx="10" hasCustomPrompt="1"/>
          </p:nvPr>
        </p:nvSpPr>
        <p:spPr>
          <a:xfrm>
            <a:off x="800099" y="647700"/>
            <a:ext cx="7013041" cy="2199440"/>
          </a:xfrm>
        </p:spPr>
        <p:txBody>
          <a:bodyPr anchor="b">
            <a:normAutofit/>
          </a:bodyPr>
          <a:lstStyle>
            <a:lvl1pPr>
              <a:defRPr sz="4800" b="1" i="0">
                <a:solidFill>
                  <a:schemeClr val="tx1">
                    <a:lumMod val="75000"/>
                    <a:lumOff val="25000"/>
                  </a:schemeClr>
                </a:solidFill>
                <a:latin typeface="Lato" panose="020F0502020204030203"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Title style</a:t>
            </a:r>
          </a:p>
        </p:txBody>
      </p:sp>
      <p:sp>
        <p:nvSpPr>
          <p:cNvPr id="30" name="Text Placeholder 29">
            <a:extLst>
              <a:ext uri="{FF2B5EF4-FFF2-40B4-BE49-F238E27FC236}">
                <a16:creationId xmlns:a16="http://schemas.microsoft.com/office/drawing/2014/main" id="{106C54A2-406A-8E4A-9A2F-D0E47BAE5AA9}"/>
              </a:ext>
            </a:extLst>
          </p:cNvPr>
          <p:cNvSpPr>
            <a:spLocks noGrp="1"/>
          </p:cNvSpPr>
          <p:nvPr>
            <p:ph type="body" sz="quarter" idx="11" hasCustomPrompt="1"/>
          </p:nvPr>
        </p:nvSpPr>
        <p:spPr>
          <a:xfrm>
            <a:off x="800100" y="2884411"/>
            <a:ext cx="7013040" cy="505405"/>
          </a:xfrm>
        </p:spPr>
        <p:txBody>
          <a:bodyPr anchor="b">
            <a:noAutofit/>
          </a:bodyPr>
          <a:lstStyle>
            <a:lvl1pPr>
              <a:defRPr sz="2800">
                <a:solidFill>
                  <a:srgbClr val="8C151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Subtitle text</a:t>
            </a:r>
          </a:p>
        </p:txBody>
      </p:sp>
      <p:sp>
        <p:nvSpPr>
          <p:cNvPr id="32" name="Text Placeholder 31">
            <a:extLst>
              <a:ext uri="{FF2B5EF4-FFF2-40B4-BE49-F238E27FC236}">
                <a16:creationId xmlns:a16="http://schemas.microsoft.com/office/drawing/2014/main" id="{E48681D7-BD26-DD4A-83F8-CC4789ACF986}"/>
              </a:ext>
            </a:extLst>
          </p:cNvPr>
          <p:cNvSpPr>
            <a:spLocks noGrp="1"/>
          </p:cNvSpPr>
          <p:nvPr>
            <p:ph type="body" sz="quarter" idx="12" hasCustomPrompt="1"/>
          </p:nvPr>
        </p:nvSpPr>
        <p:spPr>
          <a:xfrm>
            <a:off x="800099" y="3845860"/>
            <a:ext cx="7013041" cy="395476"/>
          </a:xfrm>
        </p:spPr>
        <p:txBody>
          <a:bodyPr anchor="t">
            <a:noAutofit/>
          </a:bodyPr>
          <a:lstStyle>
            <a:lvl1pPr>
              <a:defRPr sz="1800">
                <a:solidFill>
                  <a:schemeClr val="tx1">
                    <a:lumMod val="75000"/>
                    <a:lumOff val="2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 / Title / Department</a:t>
            </a:r>
          </a:p>
        </p:txBody>
      </p:sp>
      <p:sp>
        <p:nvSpPr>
          <p:cNvPr id="34" name="Text Placeholder 33">
            <a:extLst>
              <a:ext uri="{FF2B5EF4-FFF2-40B4-BE49-F238E27FC236}">
                <a16:creationId xmlns:a16="http://schemas.microsoft.com/office/drawing/2014/main" id="{2D4B77C2-58D8-3547-BE9A-17CA8281CFF6}"/>
              </a:ext>
            </a:extLst>
          </p:cNvPr>
          <p:cNvSpPr>
            <a:spLocks noGrp="1"/>
          </p:cNvSpPr>
          <p:nvPr>
            <p:ph type="body" sz="quarter" idx="13" hasCustomPrompt="1"/>
          </p:nvPr>
        </p:nvSpPr>
        <p:spPr>
          <a:xfrm>
            <a:off x="800098" y="4241336"/>
            <a:ext cx="7013041" cy="395476"/>
          </a:xfrm>
        </p:spPr>
        <p:txBody>
          <a:bodyPr>
            <a:noAutofit/>
          </a:bodyPr>
          <a:lstStyle>
            <a:lvl1pPr>
              <a:defRPr sz="1800" b="0" i="0">
                <a:solidFill>
                  <a:srgbClr val="8C1515"/>
                </a:solidFill>
                <a:latin typeface="Lato" panose="020F0502020204030203" pitchFamily="34" charset="77"/>
              </a:defRPr>
            </a:lvl1pPr>
            <a:lvl2pPr>
              <a:defRPr>
                <a:solidFill>
                  <a:srgbClr val="00B0F0"/>
                </a:solidFill>
              </a:defRPr>
            </a:lvl2pPr>
            <a:lvl3pPr>
              <a:defRPr>
                <a:solidFill>
                  <a:srgbClr val="00B0F0"/>
                </a:solidFill>
              </a:defRPr>
            </a:lvl3pPr>
            <a:lvl4pPr>
              <a:defRPr>
                <a:solidFill>
                  <a:srgbClr val="00B0F0"/>
                </a:solidFill>
              </a:defRPr>
            </a:lvl4pPr>
            <a:lvl5pPr>
              <a:defRPr>
                <a:solidFill>
                  <a:srgbClr val="00B0F0"/>
                </a:solidFill>
              </a:defRPr>
            </a:lvl5pPr>
          </a:lstStyle>
          <a:p>
            <a:pPr lvl="0"/>
            <a:r>
              <a:rPr lang="en-US"/>
              <a:t>Date</a:t>
            </a:r>
          </a:p>
        </p:txBody>
      </p:sp>
      <p:pic>
        <p:nvPicPr>
          <p:cNvPr id="13" name="Graphic 12">
            <a:extLst>
              <a:ext uri="{FF2B5EF4-FFF2-40B4-BE49-F238E27FC236}">
                <a16:creationId xmlns:a16="http://schemas.microsoft.com/office/drawing/2014/main" id="{3A191257-6D86-9042-A3D7-71EF3494F1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59786" y="6147835"/>
            <a:ext cx="1734821" cy="331193"/>
          </a:xfrm>
          <a:prstGeom prst="rect">
            <a:avLst/>
          </a:prstGeom>
        </p:spPr>
      </p:pic>
      <p:pic>
        <p:nvPicPr>
          <p:cNvPr id="14" name="Graphic 13">
            <a:extLst>
              <a:ext uri="{FF2B5EF4-FFF2-40B4-BE49-F238E27FC236}">
                <a16:creationId xmlns:a16="http://schemas.microsoft.com/office/drawing/2014/main" id="{6ED364AF-F2B9-A44B-8E62-AFF26C49BAC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295982" y="6156021"/>
            <a:ext cx="2022942" cy="337157"/>
          </a:xfrm>
          <a:prstGeom prst="rect">
            <a:avLst/>
          </a:prstGeom>
        </p:spPr>
      </p:pic>
    </p:spTree>
    <p:extLst>
      <p:ext uri="{BB962C8B-B14F-4D97-AF65-F5344CB8AC3E}">
        <p14:creationId xmlns:p14="http://schemas.microsoft.com/office/powerpoint/2010/main" val="117298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 Option 6">
    <p:bg>
      <p:bgPr>
        <a:solidFill>
          <a:srgbClr val="D4D1D1"/>
        </a:solidFill>
        <a:effectLst/>
      </p:bgPr>
    </p:bg>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A96C29BD-F121-614E-937A-0FE2936909DD}"/>
              </a:ext>
            </a:extLst>
          </p:cNvPr>
          <p:cNvSpPr>
            <a:spLocks noGrp="1"/>
          </p:cNvSpPr>
          <p:nvPr>
            <p:ph type="body" sz="quarter" idx="10" hasCustomPrompt="1"/>
          </p:nvPr>
        </p:nvSpPr>
        <p:spPr>
          <a:xfrm>
            <a:off x="800099" y="487442"/>
            <a:ext cx="6210301" cy="2246574"/>
          </a:xfrm>
        </p:spPr>
        <p:txBody>
          <a:bodyPr anchor="b">
            <a:normAutofit/>
          </a:bodyPr>
          <a:lstStyle>
            <a:lvl1pPr>
              <a:defRPr sz="4800">
                <a:solidFill>
                  <a:schemeClr val="tx1">
                    <a:lumMod val="75000"/>
                    <a:lumOff val="2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Title which can be up to three lines</a:t>
            </a:r>
          </a:p>
        </p:txBody>
      </p:sp>
      <p:sp>
        <p:nvSpPr>
          <p:cNvPr id="30" name="Text Placeholder 29">
            <a:extLst>
              <a:ext uri="{FF2B5EF4-FFF2-40B4-BE49-F238E27FC236}">
                <a16:creationId xmlns:a16="http://schemas.microsoft.com/office/drawing/2014/main" id="{106C54A2-406A-8E4A-9A2F-D0E47BAE5AA9}"/>
              </a:ext>
            </a:extLst>
          </p:cNvPr>
          <p:cNvSpPr>
            <a:spLocks noGrp="1"/>
          </p:cNvSpPr>
          <p:nvPr>
            <p:ph type="body" sz="quarter" idx="11" hasCustomPrompt="1"/>
          </p:nvPr>
        </p:nvSpPr>
        <p:spPr>
          <a:xfrm>
            <a:off x="800100" y="2903265"/>
            <a:ext cx="5947562" cy="505405"/>
          </a:xfrm>
        </p:spPr>
        <p:txBody>
          <a:bodyPr anchor="b">
            <a:noAutofit/>
          </a:bodyPr>
          <a:lstStyle>
            <a:lvl1pPr>
              <a:defRPr sz="2800">
                <a:solidFill>
                  <a:srgbClr val="8C151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Subtitle text</a:t>
            </a:r>
          </a:p>
        </p:txBody>
      </p:sp>
      <p:sp>
        <p:nvSpPr>
          <p:cNvPr id="32" name="Text Placeholder 31">
            <a:extLst>
              <a:ext uri="{FF2B5EF4-FFF2-40B4-BE49-F238E27FC236}">
                <a16:creationId xmlns:a16="http://schemas.microsoft.com/office/drawing/2014/main" id="{E48681D7-BD26-DD4A-83F8-CC4789ACF986}"/>
              </a:ext>
            </a:extLst>
          </p:cNvPr>
          <p:cNvSpPr>
            <a:spLocks noGrp="1"/>
          </p:cNvSpPr>
          <p:nvPr>
            <p:ph type="body" sz="quarter" idx="12" hasCustomPrompt="1"/>
          </p:nvPr>
        </p:nvSpPr>
        <p:spPr>
          <a:xfrm>
            <a:off x="800100" y="4413375"/>
            <a:ext cx="5947564" cy="374254"/>
          </a:xfrm>
        </p:spPr>
        <p:txBody>
          <a:bodyPr anchor="t">
            <a:noAutofit/>
          </a:bodyPr>
          <a:lstStyle>
            <a:lvl1pPr>
              <a:defRPr sz="1800">
                <a:solidFill>
                  <a:schemeClr val="tx1">
                    <a:lumMod val="75000"/>
                    <a:lumOff val="2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 / Title / Department</a:t>
            </a:r>
          </a:p>
        </p:txBody>
      </p:sp>
      <p:sp>
        <p:nvSpPr>
          <p:cNvPr id="34" name="Text Placeholder 33">
            <a:extLst>
              <a:ext uri="{FF2B5EF4-FFF2-40B4-BE49-F238E27FC236}">
                <a16:creationId xmlns:a16="http://schemas.microsoft.com/office/drawing/2014/main" id="{2D4B77C2-58D8-3547-BE9A-17CA8281CFF6}"/>
              </a:ext>
            </a:extLst>
          </p:cNvPr>
          <p:cNvSpPr>
            <a:spLocks noGrp="1"/>
          </p:cNvSpPr>
          <p:nvPr>
            <p:ph type="body" sz="quarter" idx="13" hasCustomPrompt="1"/>
          </p:nvPr>
        </p:nvSpPr>
        <p:spPr>
          <a:xfrm>
            <a:off x="800097" y="4806484"/>
            <a:ext cx="5947565" cy="374251"/>
          </a:xfrm>
        </p:spPr>
        <p:txBody>
          <a:bodyPr>
            <a:noAutofit/>
          </a:bodyPr>
          <a:lstStyle>
            <a:lvl1pPr>
              <a:defRPr sz="1200" b="1" i="0">
                <a:solidFill>
                  <a:schemeClr val="tx1">
                    <a:lumMod val="75000"/>
                    <a:lumOff val="25000"/>
                  </a:schemeClr>
                </a:solidFill>
                <a:latin typeface="Lato Black" panose="020F0502020204030203" pitchFamily="34" charset="77"/>
              </a:defRPr>
            </a:lvl1pPr>
            <a:lvl2pPr>
              <a:defRPr>
                <a:solidFill>
                  <a:srgbClr val="00B0F0"/>
                </a:solidFill>
              </a:defRPr>
            </a:lvl2pPr>
            <a:lvl3pPr>
              <a:defRPr>
                <a:solidFill>
                  <a:srgbClr val="00B0F0"/>
                </a:solidFill>
              </a:defRPr>
            </a:lvl3pPr>
            <a:lvl4pPr>
              <a:defRPr>
                <a:solidFill>
                  <a:srgbClr val="00B0F0"/>
                </a:solidFill>
              </a:defRPr>
            </a:lvl4pPr>
            <a:lvl5pPr>
              <a:defRPr>
                <a:solidFill>
                  <a:srgbClr val="00B0F0"/>
                </a:solidFill>
              </a:defRPr>
            </a:lvl5pPr>
          </a:lstStyle>
          <a:p>
            <a:pPr lvl="0"/>
            <a:r>
              <a:rPr lang="en-US"/>
              <a:t>DATE</a:t>
            </a:r>
          </a:p>
        </p:txBody>
      </p:sp>
      <p:cxnSp>
        <p:nvCxnSpPr>
          <p:cNvPr id="7" name="Straight Connector 6">
            <a:extLst>
              <a:ext uri="{FF2B5EF4-FFF2-40B4-BE49-F238E27FC236}">
                <a16:creationId xmlns:a16="http://schemas.microsoft.com/office/drawing/2014/main" id="{B5D2C9AD-CFDA-224D-8C1F-3CF1600D138A}"/>
              </a:ext>
            </a:extLst>
          </p:cNvPr>
          <p:cNvCxnSpPr>
            <a:cxnSpLocks/>
          </p:cNvCxnSpPr>
          <p:nvPr userDrawn="1"/>
        </p:nvCxnSpPr>
        <p:spPr>
          <a:xfrm>
            <a:off x="0" y="4191000"/>
            <a:ext cx="7340828"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325F811-2A79-9F4C-80E3-5C2145650C93}"/>
              </a:ext>
            </a:extLst>
          </p:cNvPr>
          <p:cNvCxnSpPr>
            <a:cxnSpLocks/>
          </p:cNvCxnSpPr>
          <p:nvPr userDrawn="1"/>
        </p:nvCxnSpPr>
        <p:spPr>
          <a:xfrm>
            <a:off x="0" y="5868971"/>
            <a:ext cx="12192000"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2" name="Graphic 21">
            <a:extLst>
              <a:ext uri="{FF2B5EF4-FFF2-40B4-BE49-F238E27FC236}">
                <a16:creationId xmlns:a16="http://schemas.microsoft.com/office/drawing/2014/main" id="{2BBD6D63-68E7-7543-862D-BA63B5F68F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9786" y="6147835"/>
            <a:ext cx="1734821" cy="331193"/>
          </a:xfrm>
          <a:prstGeom prst="rect">
            <a:avLst/>
          </a:prstGeom>
        </p:spPr>
      </p:pic>
      <p:pic>
        <p:nvPicPr>
          <p:cNvPr id="23" name="Graphic 22">
            <a:extLst>
              <a:ext uri="{FF2B5EF4-FFF2-40B4-BE49-F238E27FC236}">
                <a16:creationId xmlns:a16="http://schemas.microsoft.com/office/drawing/2014/main" id="{C2D8E87E-D5FA-C044-B53C-5AD169C3FB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46869" y="6156021"/>
            <a:ext cx="2022942" cy="337157"/>
          </a:xfrm>
          <a:prstGeom prst="rect">
            <a:avLst/>
          </a:prstGeom>
        </p:spPr>
      </p:pic>
      <p:sp>
        <p:nvSpPr>
          <p:cNvPr id="3" name="Picture Placeholder 2">
            <a:extLst>
              <a:ext uri="{FF2B5EF4-FFF2-40B4-BE49-F238E27FC236}">
                <a16:creationId xmlns:a16="http://schemas.microsoft.com/office/drawing/2014/main" id="{B9DD1034-BE6B-844F-A01D-A20EB1C23744}"/>
              </a:ext>
            </a:extLst>
          </p:cNvPr>
          <p:cNvSpPr>
            <a:spLocks noGrp="1"/>
          </p:cNvSpPr>
          <p:nvPr>
            <p:ph type="pic" sz="quarter" idx="15"/>
          </p:nvPr>
        </p:nvSpPr>
        <p:spPr>
          <a:xfrm>
            <a:off x="7340826" y="0"/>
            <a:ext cx="4851173" cy="5868988"/>
          </a:xfrm>
          <a:solidFill>
            <a:schemeClr val="bg1"/>
          </a:solidFill>
        </p:spPr>
        <p:txBody>
          <a:bodyPr/>
          <a:lstStyle>
            <a:lvl1pPr>
              <a:defRPr sz="3200"/>
            </a:lvl1pPr>
          </a:lstStyle>
          <a:p>
            <a:r>
              <a:rPr lang="en-US"/>
              <a:t>Click icon to add picture</a:t>
            </a:r>
          </a:p>
        </p:txBody>
      </p:sp>
    </p:spTree>
    <p:extLst>
      <p:ext uri="{BB962C8B-B14F-4D97-AF65-F5344CB8AC3E}">
        <p14:creationId xmlns:p14="http://schemas.microsoft.com/office/powerpoint/2010/main" val="3372189685"/>
      </p:ext>
    </p:extLst>
  </p:cSld>
  <p:clrMapOvr>
    <a:masterClrMapping/>
  </p:clrMapOvr>
  <p:extLst>
    <p:ext uri="{DCECCB84-F9BA-43D5-87BE-67443E8EF086}">
      <p15:sldGuideLst xmlns:p15="http://schemas.microsoft.com/office/powerpoint/2012/main">
        <p15:guide id="1" pos="4632" userDrawn="1">
          <p15:clr>
            <a:srgbClr val="FBAE40"/>
          </p15:clr>
        </p15:guide>
        <p15:guide id="2" orient="horz" pos="2160" userDrawn="1">
          <p15:clr>
            <a:srgbClr val="FBAE40"/>
          </p15:clr>
        </p15:guide>
        <p15:guide id="3" orient="horz" pos="3696" userDrawn="1">
          <p15:clr>
            <a:srgbClr val="FBAE40"/>
          </p15:clr>
        </p15:guide>
        <p15:guide id="4" orient="horz" pos="26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 Option 4A - Printabl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A96C29BD-F121-614E-937A-0FE2936909DD}"/>
              </a:ext>
            </a:extLst>
          </p:cNvPr>
          <p:cNvSpPr>
            <a:spLocks noGrp="1"/>
          </p:cNvSpPr>
          <p:nvPr>
            <p:ph type="body" sz="quarter" idx="10" hasCustomPrompt="1"/>
          </p:nvPr>
        </p:nvSpPr>
        <p:spPr>
          <a:xfrm>
            <a:off x="800100" y="638271"/>
            <a:ext cx="6449112" cy="2246574"/>
          </a:xfrm>
        </p:spPr>
        <p:txBody>
          <a:bodyPr anchor="b">
            <a:normAutofit/>
          </a:bodyPr>
          <a:lstStyle>
            <a:lvl1pPr>
              <a:defRPr sz="4800" b="1">
                <a:solidFill>
                  <a:srgbClr val="8C151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Title which can be up to three lines</a:t>
            </a:r>
          </a:p>
        </p:txBody>
      </p:sp>
      <p:cxnSp>
        <p:nvCxnSpPr>
          <p:cNvPr id="15" name="Straight Connector 14">
            <a:extLst>
              <a:ext uri="{FF2B5EF4-FFF2-40B4-BE49-F238E27FC236}">
                <a16:creationId xmlns:a16="http://schemas.microsoft.com/office/drawing/2014/main" id="{2325F811-2A79-9F4C-80E3-5C2145650C93}"/>
              </a:ext>
            </a:extLst>
          </p:cNvPr>
          <p:cNvCxnSpPr>
            <a:cxnSpLocks/>
          </p:cNvCxnSpPr>
          <p:nvPr userDrawn="1"/>
        </p:nvCxnSpPr>
        <p:spPr>
          <a:xfrm>
            <a:off x="0" y="5868971"/>
            <a:ext cx="12192000"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29">
            <a:extLst>
              <a:ext uri="{FF2B5EF4-FFF2-40B4-BE49-F238E27FC236}">
                <a16:creationId xmlns:a16="http://schemas.microsoft.com/office/drawing/2014/main" id="{0307CEDF-4CC8-4C46-90A5-F713069E132B}"/>
              </a:ext>
            </a:extLst>
          </p:cNvPr>
          <p:cNvSpPr>
            <a:spLocks noGrp="1"/>
          </p:cNvSpPr>
          <p:nvPr>
            <p:ph type="body" sz="quarter" idx="11" hasCustomPrompt="1"/>
          </p:nvPr>
        </p:nvSpPr>
        <p:spPr>
          <a:xfrm>
            <a:off x="800100" y="2903265"/>
            <a:ext cx="6553200" cy="505405"/>
          </a:xfrm>
        </p:spPr>
        <p:txBody>
          <a:bodyPr anchor="b">
            <a:noAutofit/>
          </a:bodyPr>
          <a:lstStyle>
            <a:lvl1pPr>
              <a:defRPr sz="2800">
                <a:solidFill>
                  <a:schemeClr val="tx1">
                    <a:lumMod val="75000"/>
                    <a:lumOff val="2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Subtitle text</a:t>
            </a:r>
          </a:p>
        </p:txBody>
      </p:sp>
      <p:sp>
        <p:nvSpPr>
          <p:cNvPr id="11" name="Text Placeholder 31">
            <a:extLst>
              <a:ext uri="{FF2B5EF4-FFF2-40B4-BE49-F238E27FC236}">
                <a16:creationId xmlns:a16="http://schemas.microsoft.com/office/drawing/2014/main" id="{DA6ACAC8-605D-E446-8124-2464FFFEE125}"/>
              </a:ext>
            </a:extLst>
          </p:cNvPr>
          <p:cNvSpPr>
            <a:spLocks noGrp="1"/>
          </p:cNvSpPr>
          <p:nvPr>
            <p:ph type="body" sz="quarter" idx="12" hasCustomPrompt="1"/>
          </p:nvPr>
        </p:nvSpPr>
        <p:spPr>
          <a:xfrm>
            <a:off x="800100" y="3836713"/>
            <a:ext cx="6553200" cy="416343"/>
          </a:xfrm>
        </p:spPr>
        <p:txBody>
          <a:bodyPr anchor="t">
            <a:noAutofit/>
          </a:bodyPr>
          <a:lstStyle>
            <a:lvl1pPr>
              <a:defRPr sz="1800">
                <a:solidFill>
                  <a:schemeClr val="tx1">
                    <a:lumMod val="75000"/>
                    <a:lumOff val="2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 / Title / Department</a:t>
            </a:r>
          </a:p>
        </p:txBody>
      </p:sp>
      <p:sp>
        <p:nvSpPr>
          <p:cNvPr id="12" name="Text Placeholder 33">
            <a:extLst>
              <a:ext uri="{FF2B5EF4-FFF2-40B4-BE49-F238E27FC236}">
                <a16:creationId xmlns:a16="http://schemas.microsoft.com/office/drawing/2014/main" id="{89F1CAC4-174C-1A49-952F-43CFDFBEA840}"/>
              </a:ext>
            </a:extLst>
          </p:cNvPr>
          <p:cNvSpPr>
            <a:spLocks noGrp="1"/>
          </p:cNvSpPr>
          <p:nvPr>
            <p:ph type="body" sz="quarter" idx="13" hasCustomPrompt="1"/>
          </p:nvPr>
        </p:nvSpPr>
        <p:spPr>
          <a:xfrm>
            <a:off x="800100" y="4260940"/>
            <a:ext cx="6553200" cy="416337"/>
          </a:xfrm>
        </p:spPr>
        <p:txBody>
          <a:bodyPr>
            <a:noAutofit/>
          </a:bodyPr>
          <a:lstStyle>
            <a:lvl1pPr>
              <a:defRPr sz="1800" b="0" i="0">
                <a:solidFill>
                  <a:schemeClr val="tx1">
                    <a:lumMod val="75000"/>
                    <a:lumOff val="25000"/>
                  </a:schemeClr>
                </a:solidFill>
                <a:latin typeface="Lato" panose="020F0502020204030203" pitchFamily="34" charset="77"/>
              </a:defRPr>
            </a:lvl1pPr>
            <a:lvl2pPr>
              <a:defRPr>
                <a:solidFill>
                  <a:srgbClr val="00B0F0"/>
                </a:solidFill>
              </a:defRPr>
            </a:lvl2pPr>
            <a:lvl3pPr>
              <a:defRPr>
                <a:solidFill>
                  <a:srgbClr val="00B0F0"/>
                </a:solidFill>
              </a:defRPr>
            </a:lvl3pPr>
            <a:lvl4pPr>
              <a:defRPr>
                <a:solidFill>
                  <a:srgbClr val="00B0F0"/>
                </a:solidFill>
              </a:defRPr>
            </a:lvl4pPr>
            <a:lvl5pPr>
              <a:defRPr>
                <a:solidFill>
                  <a:srgbClr val="00B0F0"/>
                </a:solidFill>
              </a:defRPr>
            </a:lvl5pPr>
          </a:lstStyle>
          <a:p>
            <a:pPr lvl="0"/>
            <a:r>
              <a:rPr lang="en-US"/>
              <a:t>Date</a:t>
            </a:r>
          </a:p>
        </p:txBody>
      </p:sp>
      <p:pic>
        <p:nvPicPr>
          <p:cNvPr id="25" name="Graphic 24">
            <a:extLst>
              <a:ext uri="{FF2B5EF4-FFF2-40B4-BE49-F238E27FC236}">
                <a16:creationId xmlns:a16="http://schemas.microsoft.com/office/drawing/2014/main" id="{54BC1FF8-D33A-DE41-98F5-4A0296A1D10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9786" y="6147835"/>
            <a:ext cx="1734821" cy="331193"/>
          </a:xfrm>
          <a:prstGeom prst="rect">
            <a:avLst/>
          </a:prstGeom>
        </p:spPr>
      </p:pic>
      <p:pic>
        <p:nvPicPr>
          <p:cNvPr id="26" name="Graphic 25">
            <a:extLst>
              <a:ext uri="{FF2B5EF4-FFF2-40B4-BE49-F238E27FC236}">
                <a16:creationId xmlns:a16="http://schemas.microsoft.com/office/drawing/2014/main" id="{E7EDDDB1-E6A1-A041-9067-8A1CEC07BC3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346869" y="6156021"/>
            <a:ext cx="2022942" cy="337157"/>
          </a:xfrm>
          <a:prstGeom prst="rect">
            <a:avLst/>
          </a:prstGeom>
        </p:spPr>
      </p:pic>
    </p:spTree>
    <p:extLst>
      <p:ext uri="{BB962C8B-B14F-4D97-AF65-F5344CB8AC3E}">
        <p14:creationId xmlns:p14="http://schemas.microsoft.com/office/powerpoint/2010/main" val="2852572402"/>
      </p:ext>
    </p:extLst>
  </p:cSld>
  <p:clrMapOvr>
    <a:masterClrMapping/>
  </p:clrMapOvr>
  <p:extLst>
    <p:ext uri="{DCECCB84-F9BA-43D5-87BE-67443E8EF086}">
      <p15:sldGuideLst xmlns:p15="http://schemas.microsoft.com/office/powerpoint/2012/main">
        <p15:guide id="1" pos="4632" userDrawn="1">
          <p15:clr>
            <a:srgbClr val="FBAE40"/>
          </p15:clr>
        </p15:guide>
        <p15:guide id="2" orient="horz" pos="2160" userDrawn="1">
          <p15:clr>
            <a:srgbClr val="FBAE40"/>
          </p15:clr>
        </p15:guide>
        <p15:guide id="3" orient="horz" pos="3696" userDrawn="1">
          <p15:clr>
            <a:srgbClr val="FBAE40"/>
          </p15:clr>
        </p15:guide>
        <p15:guide id="4" orient="horz" pos="26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30.sv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29.pn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D01802-AD12-A14F-B8F8-0BBD77EB8027}"/>
              </a:ext>
            </a:extLst>
          </p:cNvPr>
          <p:cNvSpPr>
            <a:spLocks noGrp="1"/>
          </p:cNvSpPr>
          <p:nvPr>
            <p:ph type="title"/>
          </p:nvPr>
        </p:nvSpPr>
        <p:spPr>
          <a:xfrm>
            <a:off x="800100" y="636586"/>
            <a:ext cx="10553700" cy="1074519"/>
          </a:xfrm>
          <a:prstGeom prst="rect">
            <a:avLst/>
          </a:prstGeom>
        </p:spPr>
        <p:txBody>
          <a:bodyPr vert="horz" lIns="0" tIns="45720" rIns="91440" bIns="4572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FDCDFEB2-9325-5E46-8613-F4E89B140699}"/>
              </a:ext>
            </a:extLst>
          </p:cNvPr>
          <p:cNvSpPr>
            <a:spLocks noGrp="1"/>
          </p:cNvSpPr>
          <p:nvPr>
            <p:ph type="body" idx="1"/>
          </p:nvPr>
        </p:nvSpPr>
        <p:spPr>
          <a:xfrm>
            <a:off x="800100" y="1998482"/>
            <a:ext cx="10553700" cy="3996966"/>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sz="1400">
              <a:solidFill>
                <a:srgbClr val="544948"/>
              </a:solidFill>
              <a:latin typeface="Lato" panose="020F0502020204030203" pitchFamily="34" charset="77"/>
            </a:endParaRPr>
          </a:p>
        </p:txBody>
      </p:sp>
    </p:spTree>
    <p:extLst>
      <p:ext uri="{BB962C8B-B14F-4D97-AF65-F5344CB8AC3E}">
        <p14:creationId xmlns:p14="http://schemas.microsoft.com/office/powerpoint/2010/main" val="2684540695"/>
      </p:ext>
    </p:extLst>
  </p:cSld>
  <p:clrMap bg1="lt1" tx1="dk1" bg2="lt2" tx2="dk2" accent1="accent1" accent2="accent2" accent3="accent3" accent4="accent4" accent5="accent5" accent6="accent6" hlink="hlink" folHlink="folHlink"/>
  <p:sldLayoutIdLst>
    <p:sldLayoutId id="2147483662" r:id="rId1"/>
    <p:sldLayoutId id="2147483686" r:id="rId2"/>
    <p:sldLayoutId id="2147483691" r:id="rId3"/>
    <p:sldLayoutId id="2147483673" r:id="rId4"/>
    <p:sldLayoutId id="2147483674" r:id="rId5"/>
    <p:sldLayoutId id="2147483675" r:id="rId6"/>
    <p:sldLayoutId id="2147483671" r:id="rId7"/>
    <p:sldLayoutId id="2147483672" r:id="rId8"/>
    <p:sldLayoutId id="2147483680" r:id="rId9"/>
    <p:sldLayoutId id="2147483681" r:id="rId10"/>
    <p:sldLayoutId id="2147483683" r:id="rId11"/>
    <p:sldLayoutId id="2147483682" r:id="rId12"/>
    <p:sldLayoutId id="2147483685" r:id="rId13"/>
  </p:sldLayoutIdLst>
  <p:hf hdr="0" dt="0"/>
  <p:txStyles>
    <p:titleStyle>
      <a:lvl1pPr algn="l" defTabSz="914400" rtl="0" eaLnBrk="1" latinLnBrk="0" hangingPunct="1">
        <a:lnSpc>
          <a:spcPct val="90000"/>
        </a:lnSpc>
        <a:spcBef>
          <a:spcPct val="0"/>
        </a:spcBef>
        <a:buNone/>
        <a:defRPr sz="4800" kern="1200">
          <a:solidFill>
            <a:srgbClr val="8C1515"/>
          </a:solidFill>
          <a:latin typeface="Lato" panose="020F0502020204030203" pitchFamily="34" charset="77"/>
          <a:ea typeface="+mj-ea"/>
          <a:cs typeface="+mj-cs"/>
        </a:defRPr>
      </a:lvl1pPr>
    </p:titleStyle>
    <p:bodyStyle>
      <a:lvl1pPr marL="0" marR="0" indent="0" algn="l" defTabSz="914400" rtl="0" eaLnBrk="1" latinLnBrk="0" hangingPunct="1">
        <a:lnSpc>
          <a:spcPct val="100000"/>
        </a:lnSpc>
        <a:spcBef>
          <a:spcPts val="500"/>
        </a:spcBef>
        <a:spcAft>
          <a:spcPts val="0"/>
        </a:spcAft>
        <a:buFontTx/>
        <a:buNone/>
        <a:defRPr sz="1600" kern="1200">
          <a:solidFill>
            <a:schemeClr val="tx1">
              <a:lumMod val="75000"/>
              <a:lumOff val="25000"/>
            </a:schemeClr>
          </a:solidFill>
          <a:latin typeface="Lato" panose="020F0502020204030203" pitchFamily="34" charset="77"/>
          <a:ea typeface="+mn-ea"/>
          <a:cs typeface="+mn-cs"/>
        </a:defRPr>
      </a:lvl1pPr>
      <a:lvl2pPr marL="457200" marR="0" indent="-168275" algn="l" defTabSz="914400" rtl="0" eaLnBrk="1" latinLnBrk="0" hangingPunct="1">
        <a:lnSpc>
          <a:spcPct val="100000"/>
        </a:lnSpc>
        <a:spcBef>
          <a:spcPts val="500"/>
        </a:spcBef>
        <a:spcAft>
          <a:spcPts val="0"/>
        </a:spcAft>
        <a:buClr>
          <a:srgbClr val="B83A4B"/>
        </a:buClr>
        <a:buSzPct val="112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2pPr>
      <a:lvl3pPr marL="858838" marR="0" indent="-168275" algn="l" defTabSz="914400" rtl="0" eaLnBrk="1" latinLnBrk="0" hangingPunct="1">
        <a:lnSpc>
          <a:spcPct val="100000"/>
        </a:lnSpc>
        <a:spcBef>
          <a:spcPts val="500"/>
        </a:spcBef>
        <a:spcAft>
          <a:spcPts val="0"/>
        </a:spcAft>
        <a:buClr>
          <a:srgbClr val="B83A4B"/>
        </a:buClr>
        <a:buSzPct val="110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3pPr>
      <a:lvl4pPr marL="1316038" indent="-168275" algn="l" defTabSz="914400" rtl="0" eaLnBrk="1" latinLnBrk="0" hangingPunct="1">
        <a:lnSpc>
          <a:spcPct val="100000"/>
        </a:lnSpc>
        <a:spcBef>
          <a:spcPts val="500"/>
        </a:spcBef>
        <a:buClr>
          <a:srgbClr val="B83A4B"/>
        </a:buClr>
        <a:buSzPct val="112000"/>
        <a:buFont typeface="Arial" panose="020B0604020202020204" pitchFamily="34" charset="0"/>
        <a:buChar char="•"/>
        <a:tabLst/>
        <a:defRPr sz="1400" kern="1200">
          <a:solidFill>
            <a:schemeClr val="tx1">
              <a:lumMod val="75000"/>
              <a:lumOff val="25000"/>
            </a:schemeClr>
          </a:solidFill>
          <a:latin typeface="Lato" panose="020F0502020204030203" pitchFamily="34" charset="77"/>
          <a:ea typeface="+mn-ea"/>
          <a:cs typeface="+mn-cs"/>
        </a:defRPr>
      </a:lvl4pPr>
      <a:lvl5pPr marL="1662113" indent="-168275" algn="l" defTabSz="914400" rtl="0" eaLnBrk="1" latinLnBrk="0" hangingPunct="1">
        <a:lnSpc>
          <a:spcPct val="100000"/>
        </a:lnSpc>
        <a:spcBef>
          <a:spcPts val="500"/>
        </a:spcBef>
        <a:buClr>
          <a:srgbClr val="B83A4B"/>
        </a:buClr>
        <a:buSzPct val="112000"/>
        <a:buFont typeface="Arial" panose="020B0604020202020204" pitchFamily="34" charset="0"/>
        <a:buChar char="•"/>
        <a:tabLst/>
        <a:defRPr sz="1400" b="0" i="1" kern="1200">
          <a:solidFill>
            <a:schemeClr val="tx1">
              <a:lumMod val="75000"/>
              <a:lumOff val="25000"/>
            </a:schemeClr>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orient="horz" pos="408" userDrawn="1">
          <p15:clr>
            <a:srgbClr val="F26B43"/>
          </p15:clr>
        </p15:guide>
        <p15:guide id="3" orient="horz" pos="1104" userDrawn="1">
          <p15:clr>
            <a:srgbClr val="F26B43"/>
          </p15:clr>
        </p15:guide>
        <p15:guide id="4" orient="horz" pos="1464" userDrawn="1">
          <p15:clr>
            <a:srgbClr val="F26B43"/>
          </p15:clr>
        </p15:guide>
        <p15:guide id="5" pos="3840" userDrawn="1">
          <p15:clr>
            <a:srgbClr val="F26B43"/>
          </p15:clr>
        </p15:guide>
        <p15:guide id="6" pos="504" userDrawn="1">
          <p15:clr>
            <a:srgbClr val="F26B43"/>
          </p15:clr>
        </p15:guide>
        <p15:guide id="7" pos="7152" userDrawn="1">
          <p15:clr>
            <a:srgbClr val="F26B43"/>
          </p15:clr>
        </p15:guide>
        <p15:guide id="8" orient="horz" pos="3984" userDrawn="1">
          <p15:clr>
            <a:srgbClr val="F26B43"/>
          </p15:clr>
        </p15:guide>
        <p15:guide id="9" orient="horz" pos="4128" userDrawn="1">
          <p15:clr>
            <a:srgbClr val="F26B43"/>
          </p15:clr>
        </p15:guide>
        <p15:guide id="10" orient="horz" pos="3816" userDrawn="1">
          <p15:clr>
            <a:srgbClr val="F26B43"/>
          </p15:clr>
        </p15:guide>
        <p15:guide id="11" pos="4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2F486D22-965E-B74F-A14E-E7D480B7EB9B}"/>
              </a:ext>
            </a:extLst>
          </p:cNvPr>
          <p:cNvSpPr>
            <a:spLocks noGrp="1"/>
          </p:cNvSpPr>
          <p:nvPr>
            <p:ph type="title"/>
          </p:nvPr>
        </p:nvSpPr>
        <p:spPr>
          <a:xfrm>
            <a:off x="800100" y="636586"/>
            <a:ext cx="10553700" cy="1074519"/>
          </a:xfrm>
          <a:prstGeom prst="rect">
            <a:avLst/>
          </a:prstGeom>
        </p:spPr>
        <p:txBody>
          <a:bodyPr vert="horz" lIns="0" tIns="45720" rIns="91440" bIns="45720" rtlCol="0" anchor="b">
            <a:noAutofit/>
          </a:bodyPr>
          <a:lstStyle/>
          <a:p>
            <a:r>
              <a:rPr lang="en-US"/>
              <a:t>Click to edit master title style which can be up to two lines in length</a:t>
            </a:r>
          </a:p>
        </p:txBody>
      </p:sp>
      <p:sp>
        <p:nvSpPr>
          <p:cNvPr id="7" name="Text Placeholder 2">
            <a:extLst>
              <a:ext uri="{FF2B5EF4-FFF2-40B4-BE49-F238E27FC236}">
                <a16:creationId xmlns:a16="http://schemas.microsoft.com/office/drawing/2014/main" id="{8E8ED4D0-A088-4E43-A643-82D02D9DCF09}"/>
              </a:ext>
            </a:extLst>
          </p:cNvPr>
          <p:cNvSpPr>
            <a:spLocks noGrp="1"/>
          </p:cNvSpPr>
          <p:nvPr>
            <p:ph type="body" idx="1"/>
          </p:nvPr>
        </p:nvSpPr>
        <p:spPr>
          <a:xfrm>
            <a:off x="800100" y="1998482"/>
            <a:ext cx="10553700" cy="3996966"/>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sz="1400">
              <a:solidFill>
                <a:srgbClr val="544948"/>
              </a:solidFill>
              <a:latin typeface="Lato" panose="020F0502020204030203" pitchFamily="34" charset="77"/>
            </a:endParaRPr>
          </a:p>
        </p:txBody>
      </p:sp>
      <p:sp>
        <p:nvSpPr>
          <p:cNvPr id="5" name="Slide Number Placeholder 4">
            <a:extLst>
              <a:ext uri="{FF2B5EF4-FFF2-40B4-BE49-F238E27FC236}">
                <a16:creationId xmlns:a16="http://schemas.microsoft.com/office/drawing/2014/main" id="{B628C64E-5A0F-004B-AD71-844ED76B0075}"/>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pic>
        <p:nvPicPr>
          <p:cNvPr id="10" name="Graphic 9">
            <a:extLst>
              <a:ext uri="{FF2B5EF4-FFF2-40B4-BE49-F238E27FC236}">
                <a16:creationId xmlns:a16="http://schemas.microsoft.com/office/drawing/2014/main" id="{E82EF3B1-B7F3-6A49-97F8-8CA00A6E0C16}"/>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88670" y="6361842"/>
            <a:ext cx="643152" cy="212519"/>
          </a:xfrm>
          <a:prstGeom prst="rect">
            <a:avLst/>
          </a:prstGeom>
        </p:spPr>
      </p:pic>
    </p:spTree>
    <p:extLst>
      <p:ext uri="{BB962C8B-B14F-4D97-AF65-F5344CB8AC3E}">
        <p14:creationId xmlns:p14="http://schemas.microsoft.com/office/powerpoint/2010/main" val="3640593580"/>
      </p:ext>
    </p:extLst>
  </p:cSld>
  <p:clrMap bg1="lt1" tx1="dk1" bg2="lt2" tx2="dk2" accent1="accent1" accent2="accent2" accent3="accent3" accent4="accent4" accent5="accent5" accent6="accent6" hlink="hlink" folHlink="folHlink"/>
  <p:sldLayoutIdLst>
    <p:sldLayoutId id="2147483661" r:id="rId1"/>
    <p:sldLayoutId id="2147483677" r:id="rId2"/>
    <p:sldLayoutId id="2147483678" r:id="rId3"/>
    <p:sldLayoutId id="2147483669" r:id="rId4"/>
    <p:sldLayoutId id="2147483668" r:id="rId5"/>
    <p:sldLayoutId id="2147483663" r:id="rId6"/>
    <p:sldLayoutId id="2147483666" r:id="rId7"/>
    <p:sldLayoutId id="2147483665" r:id="rId8"/>
    <p:sldLayoutId id="2147483667" r:id="rId9"/>
    <p:sldLayoutId id="2147483687" r:id="rId10"/>
    <p:sldLayoutId id="2147483688" r:id="rId11"/>
    <p:sldLayoutId id="2147483689" r:id="rId12"/>
    <p:sldLayoutId id="2147483651" r:id="rId13"/>
    <p:sldLayoutId id="2147483652" r:id="rId14"/>
    <p:sldLayoutId id="2147483660" r:id="rId15"/>
  </p:sldLayoutIdLst>
  <p:hf hdr="0" dt="0"/>
  <p:txStyles>
    <p:titleStyle>
      <a:lvl1pPr algn="l" defTabSz="914400" rtl="0" eaLnBrk="1" latinLnBrk="0" hangingPunct="1">
        <a:lnSpc>
          <a:spcPct val="90000"/>
        </a:lnSpc>
        <a:spcBef>
          <a:spcPct val="0"/>
        </a:spcBef>
        <a:buNone/>
        <a:defRPr sz="3600" b="0" i="0" kern="1200">
          <a:solidFill>
            <a:srgbClr val="8C1515"/>
          </a:solidFill>
          <a:latin typeface="Lato" panose="020F0502020204030203" pitchFamily="34" charset="77"/>
          <a:ea typeface="+mj-ea"/>
          <a:cs typeface="+mj-cs"/>
        </a:defRPr>
      </a:lvl1pPr>
    </p:titleStyle>
    <p:bodyStyle>
      <a:lvl1pPr marL="0" indent="0" algn="l" defTabSz="914400" rtl="0" eaLnBrk="1" latinLnBrk="0" hangingPunct="1">
        <a:lnSpc>
          <a:spcPct val="120000"/>
        </a:lnSpc>
        <a:spcBef>
          <a:spcPts val="1000"/>
        </a:spcBef>
        <a:buClr>
          <a:srgbClr val="B83A4B"/>
        </a:buClr>
        <a:buFontTx/>
        <a:buNone/>
        <a:defRPr sz="1600" kern="1200">
          <a:solidFill>
            <a:schemeClr val="tx1"/>
          </a:solidFill>
          <a:latin typeface="Lato" panose="020F0502020204030203" pitchFamily="34" charset="77"/>
          <a:ea typeface="+mn-ea"/>
          <a:cs typeface="+mn-cs"/>
        </a:defRPr>
      </a:lvl1pPr>
      <a:lvl2pPr marL="466725"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kern="1200">
          <a:solidFill>
            <a:schemeClr val="tx1"/>
          </a:solidFill>
          <a:latin typeface="Lato" panose="020F0502020204030203" pitchFamily="34" charset="77"/>
          <a:ea typeface="+mn-ea"/>
          <a:cs typeface="+mn-cs"/>
        </a:defRPr>
      </a:lvl2pPr>
      <a:lvl3pPr marL="863600" indent="-173038" algn="l" defTabSz="914400" rtl="0" eaLnBrk="1" latinLnBrk="0" hangingPunct="1">
        <a:lnSpc>
          <a:spcPct val="120000"/>
        </a:lnSpc>
        <a:spcBef>
          <a:spcPts val="500"/>
        </a:spcBef>
        <a:buClr>
          <a:srgbClr val="B83A4B"/>
        </a:buClr>
        <a:buSzPct val="110000"/>
        <a:buFont typeface="Arial" panose="020B0604020202020204" pitchFamily="34" charset="0"/>
        <a:buChar char="•"/>
        <a:tabLst/>
        <a:defRPr sz="1600" kern="1200">
          <a:solidFill>
            <a:schemeClr val="tx1"/>
          </a:solidFill>
          <a:latin typeface="Lato" panose="020F0502020204030203" pitchFamily="34" charset="77"/>
          <a:ea typeface="+mn-ea"/>
          <a:cs typeface="+mn-cs"/>
        </a:defRPr>
      </a:lvl3pPr>
      <a:lvl4pPr marL="1320800"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400" kern="1200">
          <a:solidFill>
            <a:schemeClr val="tx1"/>
          </a:solidFill>
          <a:latin typeface="Lato" panose="020F0502020204030203" pitchFamily="34" charset="77"/>
          <a:ea typeface="+mn-ea"/>
          <a:cs typeface="+mn-cs"/>
        </a:defRPr>
      </a:lvl4pPr>
      <a:lvl5pPr marL="1665288"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400" b="0" i="1"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drive.google.com/drive/folders/12-y1bGFEUJgvN0v_cEUzJf08U2XhFinV?usp=sharing" TargetMode="Externa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5.xml"/><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4.xml"/><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4.xml"/><Relationship Id="rId5" Type="http://schemas.openxmlformats.org/officeDocument/2006/relationships/image" Target="../media/image69.pn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4.xml"/><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8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2.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2.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4.xml"/><Relationship Id="rId5" Type="http://schemas.openxmlformats.org/officeDocument/2006/relationships/image" Target="../media/image48.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4.xml"/><Relationship Id="rId5" Type="http://schemas.openxmlformats.org/officeDocument/2006/relationships/image" Target="../media/image53.jpe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picture containing sky, outdoor, tree, road&#10;&#10;Description automatically generated">
            <a:hlinkClick r:id="rId2"/>
            <a:extLst>
              <a:ext uri="{FF2B5EF4-FFF2-40B4-BE49-F238E27FC236}">
                <a16:creationId xmlns:a16="http://schemas.microsoft.com/office/drawing/2014/main" id="{7746269C-2CA3-0E4C-B499-F8911790DD17}"/>
              </a:ext>
            </a:extLst>
          </p:cNvPr>
          <p:cNvPicPr>
            <a:picLocks noGrp="1" noChangeAspect="1"/>
          </p:cNvPicPr>
          <p:nvPr>
            <p:ph type="pic" sz="quarter" idx="14"/>
          </p:nvPr>
        </p:nvPicPr>
        <p:blipFill>
          <a:blip r:embed="rId3"/>
          <a:srcRect/>
          <a:stretch>
            <a:fillRect/>
          </a:stretch>
        </p:blipFill>
        <p:spPr>
          <a:xfrm>
            <a:off x="0" y="0"/>
            <a:ext cx="12192000" cy="6858000"/>
          </a:xfrm>
        </p:spPr>
      </p:pic>
      <p:sp>
        <p:nvSpPr>
          <p:cNvPr id="3" name="Text Placeholder 2">
            <a:extLst>
              <a:ext uri="{FF2B5EF4-FFF2-40B4-BE49-F238E27FC236}">
                <a16:creationId xmlns:a16="http://schemas.microsoft.com/office/drawing/2014/main" id="{3052FE91-7906-2944-B862-343710C71B4D}"/>
              </a:ext>
            </a:extLst>
          </p:cNvPr>
          <p:cNvSpPr>
            <a:spLocks noGrp="1"/>
          </p:cNvSpPr>
          <p:nvPr>
            <p:ph type="body" sz="quarter" idx="10"/>
          </p:nvPr>
        </p:nvSpPr>
        <p:spPr/>
        <p:txBody>
          <a:bodyPr>
            <a:normAutofit/>
          </a:bodyPr>
          <a:lstStyle/>
          <a:p>
            <a:r>
              <a:rPr lang="en-US"/>
              <a:t>QCM Accelerator Structure ESRF CDR Contribution</a:t>
            </a:r>
          </a:p>
        </p:txBody>
      </p:sp>
      <p:sp>
        <p:nvSpPr>
          <p:cNvPr id="4" name="Text Placeholder 3">
            <a:extLst>
              <a:ext uri="{FF2B5EF4-FFF2-40B4-BE49-F238E27FC236}">
                <a16:creationId xmlns:a16="http://schemas.microsoft.com/office/drawing/2014/main" id="{FEEF5F38-6B25-2246-A0E7-F9218C09F732}"/>
              </a:ext>
            </a:extLst>
          </p:cNvPr>
          <p:cNvSpPr>
            <a:spLocks noGrp="1"/>
          </p:cNvSpPr>
          <p:nvPr>
            <p:ph type="body" sz="quarter" idx="11"/>
          </p:nvPr>
        </p:nvSpPr>
        <p:spPr>
          <a:xfrm>
            <a:off x="800099" y="2931546"/>
            <a:ext cx="8547101" cy="505405"/>
          </a:xfrm>
        </p:spPr>
        <p:txBody>
          <a:bodyPr/>
          <a:lstStyle/>
          <a:p>
            <a:r>
              <a:rPr lang="en-US"/>
              <a:t>21 April 2026</a:t>
            </a:r>
          </a:p>
        </p:txBody>
      </p:sp>
      <p:sp>
        <p:nvSpPr>
          <p:cNvPr id="5" name="Text Placeholder 4">
            <a:extLst>
              <a:ext uri="{FF2B5EF4-FFF2-40B4-BE49-F238E27FC236}">
                <a16:creationId xmlns:a16="http://schemas.microsoft.com/office/drawing/2014/main" id="{82240511-2841-2048-A338-D40F63E2D1B6}"/>
              </a:ext>
            </a:extLst>
          </p:cNvPr>
          <p:cNvSpPr>
            <a:spLocks noGrp="1"/>
          </p:cNvSpPr>
          <p:nvPr>
            <p:ph type="body" sz="quarter" idx="12"/>
          </p:nvPr>
        </p:nvSpPr>
        <p:spPr/>
        <p:txBody>
          <a:bodyPr/>
          <a:lstStyle/>
          <a:p>
            <a:r>
              <a:rPr lang="en-US"/>
              <a:t>Galen Aymar, Emilio Nanni, Andy Haase, Zenghai Li</a:t>
            </a:r>
          </a:p>
        </p:txBody>
      </p:sp>
      <p:sp>
        <p:nvSpPr>
          <p:cNvPr id="6" name="Text Placeholder 5">
            <a:extLst>
              <a:ext uri="{FF2B5EF4-FFF2-40B4-BE49-F238E27FC236}">
                <a16:creationId xmlns:a16="http://schemas.microsoft.com/office/drawing/2014/main" id="{680B6904-318B-1445-A998-53BDDDE0140E}"/>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86E33594-6421-8649-88F9-F4048CDA3FAC}"/>
              </a:ext>
            </a:extLst>
          </p:cNvPr>
          <p:cNvSpPr>
            <a:spLocks noGrp="1"/>
          </p:cNvSpPr>
          <p:nvPr>
            <p:ph type="body" sz="quarter" idx="16"/>
          </p:nvPr>
        </p:nvSpPr>
        <p:spPr/>
        <p:txBody>
          <a:bodyPr/>
          <a:lstStyle/>
          <a:p>
            <a:endParaRPr lang="en-US"/>
          </a:p>
        </p:txBody>
      </p:sp>
      <p:sp>
        <p:nvSpPr>
          <p:cNvPr id="8" name="Text Placeholder 7">
            <a:extLst>
              <a:ext uri="{FF2B5EF4-FFF2-40B4-BE49-F238E27FC236}">
                <a16:creationId xmlns:a16="http://schemas.microsoft.com/office/drawing/2014/main" id="{339A3C4F-49E0-E344-8E88-83B8C90BB845}"/>
              </a:ext>
            </a:extLst>
          </p:cNvPr>
          <p:cNvSpPr>
            <a:spLocks noGrp="1"/>
          </p:cNvSpPr>
          <p:nvPr>
            <p:ph type="body" sz="quarter" idx="17"/>
          </p:nvPr>
        </p:nvSpPr>
        <p:spPr/>
        <p:txBody>
          <a:bodyPr/>
          <a:lstStyle/>
          <a:p>
            <a:endParaRPr lang="en-US"/>
          </a:p>
        </p:txBody>
      </p:sp>
      <p:sp>
        <p:nvSpPr>
          <p:cNvPr id="9" name="Text Placeholder 8">
            <a:extLst>
              <a:ext uri="{FF2B5EF4-FFF2-40B4-BE49-F238E27FC236}">
                <a16:creationId xmlns:a16="http://schemas.microsoft.com/office/drawing/2014/main" id="{8453FF57-410D-254B-83F9-019E6401C61C}"/>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3110271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4E2F5-0502-D650-3131-A884FFC2CF0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79EE635-3D5C-9238-58F2-42E8B076E54F}"/>
              </a:ext>
            </a:extLst>
          </p:cNvPr>
          <p:cNvSpPr>
            <a:spLocks noGrp="1"/>
          </p:cNvSpPr>
          <p:nvPr>
            <p:ph type="title"/>
          </p:nvPr>
        </p:nvSpPr>
        <p:spPr/>
        <p:txBody>
          <a:bodyPr/>
          <a:lstStyle/>
          <a:p>
            <a:r>
              <a:rPr lang="en-US"/>
              <a:t>FEA: LN Pool Boiling</a:t>
            </a:r>
          </a:p>
        </p:txBody>
      </p:sp>
      <p:sp>
        <p:nvSpPr>
          <p:cNvPr id="6" name="Slide Number Placeholder 5">
            <a:extLst>
              <a:ext uri="{FF2B5EF4-FFF2-40B4-BE49-F238E27FC236}">
                <a16:creationId xmlns:a16="http://schemas.microsoft.com/office/drawing/2014/main" id="{EC4682C4-9B28-0369-6539-EB880DA590E9}"/>
              </a:ext>
            </a:extLst>
          </p:cNvPr>
          <p:cNvSpPr>
            <a:spLocks noGrp="1"/>
          </p:cNvSpPr>
          <p:nvPr>
            <p:ph type="sldNum" sz="quarter" idx="4"/>
          </p:nvPr>
        </p:nvSpPr>
        <p:spPr/>
        <p:txBody>
          <a:bodyPr/>
          <a:lstStyle/>
          <a:p>
            <a:fld id="{52B60363-7E9F-BF4A-894A-A30319D3939A}" type="slidenum">
              <a:rPr lang="en-US" smtClean="0"/>
              <a:pPr/>
              <a:t>10</a:t>
            </a:fld>
            <a:endParaRPr lang="en-US"/>
          </a:p>
        </p:txBody>
      </p:sp>
      <p:sp>
        <p:nvSpPr>
          <p:cNvPr id="2" name="Text Placeholder 3">
            <a:extLst>
              <a:ext uri="{FF2B5EF4-FFF2-40B4-BE49-F238E27FC236}">
                <a16:creationId xmlns:a16="http://schemas.microsoft.com/office/drawing/2014/main" id="{E4E01D6E-92BC-6B07-2BB1-AAADD2879BBC}"/>
              </a:ext>
            </a:extLst>
          </p:cNvPr>
          <p:cNvSpPr txBox="1">
            <a:spLocks/>
          </p:cNvSpPr>
          <p:nvPr/>
        </p:nvSpPr>
        <p:spPr>
          <a:xfrm>
            <a:off x="702644" y="1131186"/>
            <a:ext cx="5362258" cy="5039176"/>
          </a:xfrm>
          <a:prstGeom prst="rect">
            <a:avLst/>
          </a:prstGeom>
        </p:spPr>
        <p:txBody>
          <a:bodyPr vert="horz" lIns="0" tIns="45720" rIns="91440" bIns="45720" rtlCol="0">
            <a:normAutofit/>
          </a:bodyPr>
          <a:lstStyle>
            <a:lvl1pPr marL="0" indent="0" algn="l" defTabSz="914400" rtl="0" eaLnBrk="1" latinLnBrk="0" hangingPunct="1">
              <a:lnSpc>
                <a:spcPct val="120000"/>
              </a:lnSpc>
              <a:spcBef>
                <a:spcPts val="1000"/>
              </a:spcBef>
              <a:buClr>
                <a:srgbClr val="B83A4B"/>
              </a:buClr>
              <a:buFontTx/>
              <a:buNone/>
              <a:defRPr sz="1600" kern="1200">
                <a:solidFill>
                  <a:schemeClr val="tx1">
                    <a:lumMod val="75000"/>
                    <a:lumOff val="25000"/>
                  </a:schemeClr>
                </a:solidFill>
                <a:latin typeface="Lato" panose="020F0502020204030203" pitchFamily="34" charset="77"/>
                <a:ea typeface="+mn-ea"/>
                <a:cs typeface="+mn-cs"/>
              </a:defRPr>
            </a:lvl1pPr>
            <a:lvl2pPr marL="466725"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2pPr>
            <a:lvl3pPr marL="863600" indent="-173038" algn="l" defTabSz="914400" rtl="0" eaLnBrk="1" latinLnBrk="0" hangingPunct="1">
              <a:lnSpc>
                <a:spcPct val="120000"/>
              </a:lnSpc>
              <a:spcBef>
                <a:spcPts val="500"/>
              </a:spcBef>
              <a:buClr>
                <a:srgbClr val="B83A4B"/>
              </a:buClr>
              <a:buSzPct val="110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3pPr>
            <a:lvl4pPr marL="1320800"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400" kern="1200">
                <a:solidFill>
                  <a:schemeClr val="tx1">
                    <a:lumMod val="75000"/>
                    <a:lumOff val="25000"/>
                  </a:schemeClr>
                </a:solidFill>
                <a:latin typeface="Lato" panose="020F0502020204030203" pitchFamily="34" charset="77"/>
                <a:ea typeface="+mn-ea"/>
                <a:cs typeface="+mn-cs"/>
              </a:defRPr>
            </a:lvl4pPr>
            <a:lvl5pPr marL="1665288"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400" b="0" i="1" kern="1200">
                <a:solidFill>
                  <a:schemeClr val="tx1">
                    <a:lumMod val="75000"/>
                    <a:lumOff val="25000"/>
                  </a:schemeClr>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solidFill>
              </a:rPr>
              <a:t>Chart shows heat transfer coefficient in nucleate and film boiling regimes as well as transition temperatures. </a:t>
            </a:r>
            <a:r>
              <a:rPr lang="en-US" sz="1400" b="1" dirty="0">
                <a:solidFill>
                  <a:schemeClr val="tx1"/>
                </a:solidFill>
              </a:rPr>
              <a:t>The design goal is to avoid film boiling, staying in nucleate boiling</a:t>
            </a:r>
            <a:r>
              <a:rPr lang="en-US" sz="1400" dirty="0">
                <a:solidFill>
                  <a:schemeClr val="tx1"/>
                </a:solidFill>
              </a:rPr>
              <a:t>.</a:t>
            </a:r>
          </a:p>
          <a:p>
            <a:r>
              <a:rPr lang="en-US" sz="1400" dirty="0">
                <a:solidFill>
                  <a:schemeClr val="tx1"/>
                </a:solidFill>
              </a:rPr>
              <a:t>To remain in nucleate boiling (at nitrogen pressures between 1 and 2 atm) the </a:t>
            </a:r>
            <a:r>
              <a:rPr lang="en-US" sz="1400" b="1" dirty="0">
                <a:solidFill>
                  <a:schemeClr val="tx1"/>
                </a:solidFill>
              </a:rPr>
              <a:t>surface/bulk temperature difference must remain below ~10 K.</a:t>
            </a:r>
          </a:p>
          <a:p>
            <a:r>
              <a:rPr lang="en-US" sz="1400" dirty="0">
                <a:solidFill>
                  <a:schemeClr val="tx1"/>
                </a:solidFill>
              </a:rPr>
              <a:t>In nucleate boiling the heat transfer coefficient will vary from ~.1 to 10 W/cm^2 as the surface/bulk temperature difference ranges from ~1 to 10K.  (.1 to 1 W/cm^2/K)</a:t>
            </a:r>
          </a:p>
          <a:p>
            <a:r>
              <a:rPr lang="en-US" sz="1400" dirty="0">
                <a:solidFill>
                  <a:schemeClr val="tx1"/>
                </a:solidFill>
              </a:rPr>
              <a:t>Other sources were checked with similar coefficients. </a:t>
            </a:r>
            <a:r>
              <a:rPr lang="en-US" sz="1400" b="1" dirty="0">
                <a:solidFill>
                  <a:schemeClr val="tx1"/>
                </a:solidFill>
              </a:rPr>
              <a:t>Simulations indicate that this is not critical as the surface heat flux is well below onset of film boiling.</a:t>
            </a:r>
          </a:p>
        </p:txBody>
      </p:sp>
      <p:pic>
        <p:nvPicPr>
          <p:cNvPr id="9" name="Picture 8">
            <a:extLst>
              <a:ext uri="{FF2B5EF4-FFF2-40B4-BE49-F238E27FC236}">
                <a16:creationId xmlns:a16="http://schemas.microsoft.com/office/drawing/2014/main" id="{A1296B4A-984B-C839-41C4-1D3A851732F9}"/>
              </a:ext>
            </a:extLst>
          </p:cNvPr>
          <p:cNvPicPr>
            <a:picLocks noChangeAspect="1"/>
          </p:cNvPicPr>
          <p:nvPr/>
        </p:nvPicPr>
        <p:blipFill>
          <a:blip r:embed="rId2"/>
          <a:stretch>
            <a:fillRect/>
          </a:stretch>
        </p:blipFill>
        <p:spPr>
          <a:xfrm>
            <a:off x="6314686" y="1379219"/>
            <a:ext cx="5677849" cy="4408089"/>
          </a:xfrm>
          <a:prstGeom prst="rect">
            <a:avLst/>
          </a:prstGeom>
        </p:spPr>
      </p:pic>
    </p:spTree>
    <p:extLst>
      <p:ext uri="{BB962C8B-B14F-4D97-AF65-F5344CB8AC3E}">
        <p14:creationId xmlns:p14="http://schemas.microsoft.com/office/powerpoint/2010/main" val="1887693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2C642-5501-D3F6-6F4C-D49A43CA08B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710DF03-3954-0666-B594-9CD0A6012F46}"/>
              </a:ext>
            </a:extLst>
          </p:cNvPr>
          <p:cNvSpPr>
            <a:spLocks noGrp="1"/>
          </p:cNvSpPr>
          <p:nvPr>
            <p:ph type="title"/>
          </p:nvPr>
        </p:nvSpPr>
        <p:spPr/>
        <p:txBody>
          <a:bodyPr/>
          <a:lstStyle/>
          <a:p>
            <a:r>
              <a:rPr lang="en-US"/>
              <a:t>FEA: Structure Cooling</a:t>
            </a:r>
          </a:p>
        </p:txBody>
      </p:sp>
      <p:sp>
        <p:nvSpPr>
          <p:cNvPr id="6" name="Slide Number Placeholder 5">
            <a:extLst>
              <a:ext uri="{FF2B5EF4-FFF2-40B4-BE49-F238E27FC236}">
                <a16:creationId xmlns:a16="http://schemas.microsoft.com/office/drawing/2014/main" id="{2F71D7B0-7C68-9848-FE66-2BD439AE1611}"/>
              </a:ext>
            </a:extLst>
          </p:cNvPr>
          <p:cNvSpPr>
            <a:spLocks noGrp="1"/>
          </p:cNvSpPr>
          <p:nvPr>
            <p:ph type="sldNum" sz="quarter" idx="4"/>
          </p:nvPr>
        </p:nvSpPr>
        <p:spPr/>
        <p:txBody>
          <a:bodyPr/>
          <a:lstStyle/>
          <a:p>
            <a:fld id="{52B60363-7E9F-BF4A-894A-A30319D3939A}" type="slidenum">
              <a:rPr lang="en-US" smtClean="0"/>
              <a:pPr/>
              <a:t>11</a:t>
            </a:fld>
            <a:endParaRPr lang="en-US"/>
          </a:p>
        </p:txBody>
      </p:sp>
      <p:sp>
        <p:nvSpPr>
          <p:cNvPr id="2" name="Text Placeholder 3">
            <a:extLst>
              <a:ext uri="{FF2B5EF4-FFF2-40B4-BE49-F238E27FC236}">
                <a16:creationId xmlns:a16="http://schemas.microsoft.com/office/drawing/2014/main" id="{CE54B494-1F55-E925-9061-B0F59CE79F48}"/>
              </a:ext>
            </a:extLst>
          </p:cNvPr>
          <p:cNvSpPr txBox="1">
            <a:spLocks/>
          </p:cNvSpPr>
          <p:nvPr/>
        </p:nvSpPr>
        <p:spPr>
          <a:xfrm>
            <a:off x="800100" y="1108189"/>
            <a:ext cx="5362258" cy="4324421"/>
          </a:xfrm>
          <a:prstGeom prst="rect">
            <a:avLst/>
          </a:prstGeom>
        </p:spPr>
        <p:txBody>
          <a:bodyPr vert="horz" lIns="0" tIns="45720" rIns="91440" bIns="45720" rtlCol="0">
            <a:normAutofit/>
          </a:bodyPr>
          <a:lstStyle>
            <a:lvl1pPr marL="0" indent="0" algn="l" defTabSz="914400" rtl="0" eaLnBrk="1" latinLnBrk="0" hangingPunct="1">
              <a:lnSpc>
                <a:spcPct val="120000"/>
              </a:lnSpc>
              <a:spcBef>
                <a:spcPts val="1000"/>
              </a:spcBef>
              <a:buClr>
                <a:srgbClr val="B83A4B"/>
              </a:buClr>
              <a:buFontTx/>
              <a:buNone/>
              <a:defRPr sz="1600" kern="1200">
                <a:solidFill>
                  <a:schemeClr val="tx1">
                    <a:lumMod val="75000"/>
                    <a:lumOff val="25000"/>
                  </a:schemeClr>
                </a:solidFill>
                <a:latin typeface="Lato" panose="020F0502020204030203" pitchFamily="34" charset="77"/>
                <a:ea typeface="+mn-ea"/>
                <a:cs typeface="+mn-cs"/>
              </a:defRPr>
            </a:lvl1pPr>
            <a:lvl2pPr marL="466725"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2pPr>
            <a:lvl3pPr marL="863600" indent="-173038" algn="l" defTabSz="914400" rtl="0" eaLnBrk="1" latinLnBrk="0" hangingPunct="1">
              <a:lnSpc>
                <a:spcPct val="120000"/>
              </a:lnSpc>
              <a:spcBef>
                <a:spcPts val="500"/>
              </a:spcBef>
              <a:buClr>
                <a:srgbClr val="B83A4B"/>
              </a:buClr>
              <a:buSzPct val="110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3pPr>
            <a:lvl4pPr marL="1320800"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400" kern="1200">
                <a:solidFill>
                  <a:schemeClr val="tx1">
                    <a:lumMod val="75000"/>
                    <a:lumOff val="25000"/>
                  </a:schemeClr>
                </a:solidFill>
                <a:latin typeface="Lato" panose="020F0502020204030203" pitchFamily="34" charset="77"/>
                <a:ea typeface="+mn-ea"/>
                <a:cs typeface="+mn-cs"/>
              </a:defRPr>
            </a:lvl4pPr>
            <a:lvl5pPr marL="1665288"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400" b="0" i="1" kern="1200">
                <a:solidFill>
                  <a:schemeClr val="tx1">
                    <a:lumMod val="75000"/>
                    <a:lumOff val="25000"/>
                  </a:schemeClr>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Our typical (and proposed) tuning features create 2 potentially problematic conditions.</a:t>
            </a:r>
          </a:p>
          <a:p>
            <a:pPr marL="285750" indent="-285750">
              <a:buFont typeface="Arial" panose="020B0604020202020204" pitchFamily="34" charset="0"/>
              <a:buChar char="•"/>
            </a:pPr>
            <a:r>
              <a:rPr lang="en-US" dirty="0">
                <a:solidFill>
                  <a:schemeClr val="tx1"/>
                </a:solidFill>
              </a:rPr>
              <a:t>Gas trapped areas that will not be well cooled</a:t>
            </a:r>
          </a:p>
          <a:p>
            <a:pPr marL="285750" indent="-285750">
              <a:buFont typeface="Arial" panose="020B0604020202020204" pitchFamily="34" charset="0"/>
              <a:buChar char="•"/>
            </a:pPr>
            <a:r>
              <a:rPr lang="en-US" dirty="0">
                <a:solidFill>
                  <a:schemeClr val="tx1"/>
                </a:solidFill>
              </a:rPr>
              <a:t>Areas close to the cell walls that may flash to film boiling</a:t>
            </a:r>
          </a:p>
        </p:txBody>
      </p:sp>
      <p:pic>
        <p:nvPicPr>
          <p:cNvPr id="11" name="Picture 10">
            <a:extLst>
              <a:ext uri="{FF2B5EF4-FFF2-40B4-BE49-F238E27FC236}">
                <a16:creationId xmlns:a16="http://schemas.microsoft.com/office/drawing/2014/main" id="{EE711AE2-E646-2772-3947-AFE1430079CB}"/>
              </a:ext>
            </a:extLst>
          </p:cNvPr>
          <p:cNvPicPr>
            <a:picLocks noChangeAspect="1"/>
          </p:cNvPicPr>
          <p:nvPr/>
        </p:nvPicPr>
        <p:blipFill>
          <a:blip r:embed="rId2"/>
          <a:stretch>
            <a:fillRect/>
          </a:stretch>
        </p:blipFill>
        <p:spPr>
          <a:xfrm>
            <a:off x="1595430" y="3886200"/>
            <a:ext cx="8923992" cy="2873947"/>
          </a:xfrm>
          <a:prstGeom prst="rect">
            <a:avLst/>
          </a:prstGeom>
        </p:spPr>
      </p:pic>
      <p:pic>
        <p:nvPicPr>
          <p:cNvPr id="7" name="Picture 6">
            <a:extLst>
              <a:ext uri="{FF2B5EF4-FFF2-40B4-BE49-F238E27FC236}">
                <a16:creationId xmlns:a16="http://schemas.microsoft.com/office/drawing/2014/main" id="{FB212F2E-1D43-D716-ED0D-B8A4843AF8CE}"/>
              </a:ext>
            </a:extLst>
          </p:cNvPr>
          <p:cNvPicPr>
            <a:picLocks noChangeAspect="1"/>
          </p:cNvPicPr>
          <p:nvPr/>
        </p:nvPicPr>
        <p:blipFill>
          <a:blip r:embed="rId3"/>
          <a:stretch>
            <a:fillRect/>
          </a:stretch>
        </p:blipFill>
        <p:spPr>
          <a:xfrm>
            <a:off x="5839258" y="1164889"/>
            <a:ext cx="5655362" cy="2873947"/>
          </a:xfrm>
          <a:prstGeom prst="rect">
            <a:avLst/>
          </a:prstGeom>
          <a:ln w="28575">
            <a:solidFill>
              <a:schemeClr val="bg1"/>
            </a:solidFill>
          </a:ln>
        </p:spPr>
      </p:pic>
      <p:sp>
        <p:nvSpPr>
          <p:cNvPr id="8" name="Content Placeholder 2">
            <a:extLst>
              <a:ext uri="{FF2B5EF4-FFF2-40B4-BE49-F238E27FC236}">
                <a16:creationId xmlns:a16="http://schemas.microsoft.com/office/drawing/2014/main" id="{F9121381-FDF2-BC7B-5CC1-1DF7FDDE2ECA}"/>
              </a:ext>
            </a:extLst>
          </p:cNvPr>
          <p:cNvSpPr txBox="1">
            <a:spLocks/>
          </p:cNvSpPr>
          <p:nvPr/>
        </p:nvSpPr>
        <p:spPr>
          <a:xfrm>
            <a:off x="10472566" y="4089767"/>
            <a:ext cx="1762467" cy="1342843"/>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114300">
              <a:spcBef>
                <a:spcPts val="0"/>
              </a:spcBef>
            </a:pPr>
            <a:r>
              <a:rPr lang="en-US"/>
              <a:t>Used 12 cells and included “end effect”</a:t>
            </a:r>
          </a:p>
          <a:p>
            <a:pPr marL="114300" indent="-114300">
              <a:spcBef>
                <a:spcPts val="0"/>
              </a:spcBef>
            </a:pPr>
            <a:r>
              <a:rPr lang="en-US"/>
              <a:t>Loss then 2500/40*12/4=187 &gt; round up to 200 W</a:t>
            </a:r>
          </a:p>
          <a:p>
            <a:pPr marL="114300" indent="-114300">
              <a:spcBef>
                <a:spcPts val="0"/>
              </a:spcBef>
            </a:pPr>
            <a:r>
              <a:rPr lang="en-US"/>
              <a:t>Cooling ranged from all exterior to just the main faces</a:t>
            </a:r>
          </a:p>
          <a:p>
            <a:pPr marL="114300" indent="-114300">
              <a:spcBef>
                <a:spcPts val="0"/>
              </a:spcBef>
            </a:pPr>
            <a:r>
              <a:rPr lang="en-US"/>
              <a:t>Used convection </a:t>
            </a:r>
            <a:r>
              <a:rPr lang="en-US" err="1"/>
              <a:t>coeff</a:t>
            </a:r>
            <a:r>
              <a:rPr lang="en-US"/>
              <a:t> from ~relevant sources</a:t>
            </a:r>
          </a:p>
        </p:txBody>
      </p:sp>
    </p:spTree>
    <p:extLst>
      <p:ext uri="{BB962C8B-B14F-4D97-AF65-F5344CB8AC3E}">
        <p14:creationId xmlns:p14="http://schemas.microsoft.com/office/powerpoint/2010/main" val="803985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10C7F-7206-5437-B6E0-8F40DA63C02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518E86F-4021-195A-4B95-DFC5C177403A}"/>
              </a:ext>
            </a:extLst>
          </p:cNvPr>
          <p:cNvSpPr>
            <a:spLocks noGrp="1"/>
          </p:cNvSpPr>
          <p:nvPr>
            <p:ph type="title"/>
          </p:nvPr>
        </p:nvSpPr>
        <p:spPr/>
        <p:txBody>
          <a:bodyPr/>
          <a:lstStyle/>
          <a:p>
            <a:r>
              <a:rPr lang="en-US"/>
              <a:t>FEA: Pool Boiling Temperatures</a:t>
            </a:r>
          </a:p>
        </p:txBody>
      </p:sp>
      <p:sp>
        <p:nvSpPr>
          <p:cNvPr id="6" name="Slide Number Placeholder 5">
            <a:extLst>
              <a:ext uri="{FF2B5EF4-FFF2-40B4-BE49-F238E27FC236}">
                <a16:creationId xmlns:a16="http://schemas.microsoft.com/office/drawing/2014/main" id="{3589A596-98A5-FC55-3C01-0B674B83F75C}"/>
              </a:ext>
            </a:extLst>
          </p:cNvPr>
          <p:cNvSpPr>
            <a:spLocks noGrp="1"/>
          </p:cNvSpPr>
          <p:nvPr>
            <p:ph type="sldNum" sz="quarter" idx="4"/>
          </p:nvPr>
        </p:nvSpPr>
        <p:spPr/>
        <p:txBody>
          <a:bodyPr/>
          <a:lstStyle/>
          <a:p>
            <a:fld id="{52B60363-7E9F-BF4A-894A-A30319D3939A}" type="slidenum">
              <a:rPr lang="en-US" smtClean="0"/>
              <a:pPr/>
              <a:t>12</a:t>
            </a:fld>
            <a:endParaRPr lang="en-US"/>
          </a:p>
        </p:txBody>
      </p:sp>
      <p:sp>
        <p:nvSpPr>
          <p:cNvPr id="2" name="Text Placeholder 3">
            <a:extLst>
              <a:ext uri="{FF2B5EF4-FFF2-40B4-BE49-F238E27FC236}">
                <a16:creationId xmlns:a16="http://schemas.microsoft.com/office/drawing/2014/main" id="{56D9E945-9A87-DAB9-D344-DC0939A42E91}"/>
              </a:ext>
            </a:extLst>
          </p:cNvPr>
          <p:cNvSpPr txBox="1">
            <a:spLocks/>
          </p:cNvSpPr>
          <p:nvPr/>
        </p:nvSpPr>
        <p:spPr>
          <a:xfrm>
            <a:off x="800100" y="1138066"/>
            <a:ext cx="8004751" cy="1867084"/>
          </a:xfrm>
          <a:prstGeom prst="rect">
            <a:avLst/>
          </a:prstGeom>
        </p:spPr>
        <p:txBody>
          <a:bodyPr vert="horz" lIns="0" tIns="45720" rIns="91440" bIns="45720" rtlCol="0">
            <a:normAutofit/>
          </a:bodyPr>
          <a:lstStyle>
            <a:lvl1pPr marL="0" indent="0" algn="l" defTabSz="914400" rtl="0" eaLnBrk="1" latinLnBrk="0" hangingPunct="1">
              <a:lnSpc>
                <a:spcPct val="120000"/>
              </a:lnSpc>
              <a:spcBef>
                <a:spcPts val="1000"/>
              </a:spcBef>
              <a:buClr>
                <a:srgbClr val="B83A4B"/>
              </a:buClr>
              <a:buFontTx/>
              <a:buNone/>
              <a:defRPr sz="1600" kern="1200">
                <a:solidFill>
                  <a:schemeClr val="tx1">
                    <a:lumMod val="75000"/>
                    <a:lumOff val="25000"/>
                  </a:schemeClr>
                </a:solidFill>
                <a:latin typeface="Lato" panose="020F0502020204030203" pitchFamily="34" charset="77"/>
                <a:ea typeface="+mn-ea"/>
                <a:cs typeface="+mn-cs"/>
              </a:defRPr>
            </a:lvl1pPr>
            <a:lvl2pPr marL="466725"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2pPr>
            <a:lvl3pPr marL="863600" indent="-173038" algn="l" defTabSz="914400" rtl="0" eaLnBrk="1" latinLnBrk="0" hangingPunct="1">
              <a:lnSpc>
                <a:spcPct val="120000"/>
              </a:lnSpc>
              <a:spcBef>
                <a:spcPts val="500"/>
              </a:spcBef>
              <a:buClr>
                <a:srgbClr val="B83A4B"/>
              </a:buClr>
              <a:buSzPct val="110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3pPr>
            <a:lvl4pPr marL="1320800"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400" kern="1200">
                <a:solidFill>
                  <a:schemeClr val="tx1">
                    <a:lumMod val="75000"/>
                    <a:lumOff val="25000"/>
                  </a:schemeClr>
                </a:solidFill>
                <a:latin typeface="Lato" panose="020F0502020204030203" pitchFamily="34" charset="77"/>
                <a:ea typeface="+mn-ea"/>
                <a:cs typeface="+mn-cs"/>
              </a:defRPr>
            </a:lvl4pPr>
            <a:lvl5pPr marL="1665288"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400" b="0" i="1" kern="1200">
                <a:solidFill>
                  <a:schemeClr val="tx1">
                    <a:lumMod val="75000"/>
                    <a:lumOff val="25000"/>
                  </a:schemeClr>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1"/>
                </a:solidFill>
              </a:rPr>
              <a:t>Case with no cooling at the tuner surfaces indicates inside temperatures at approximately 4° above the LN bulk temperature.</a:t>
            </a:r>
          </a:p>
          <a:p>
            <a:r>
              <a:rPr lang="en-US" b="1">
                <a:solidFill>
                  <a:schemeClr val="tx1"/>
                </a:solidFill>
              </a:rPr>
              <a:t>As this is “well below” the film transition temperature of ~10°, no modification of the tuning features is thought essential.</a:t>
            </a:r>
          </a:p>
        </p:txBody>
      </p:sp>
      <p:pic>
        <p:nvPicPr>
          <p:cNvPr id="9" name="Picture 8">
            <a:extLst>
              <a:ext uri="{FF2B5EF4-FFF2-40B4-BE49-F238E27FC236}">
                <a16:creationId xmlns:a16="http://schemas.microsoft.com/office/drawing/2014/main" id="{B69E94E5-2B47-4228-3D5D-233460172E10}"/>
              </a:ext>
            </a:extLst>
          </p:cNvPr>
          <p:cNvPicPr>
            <a:picLocks noChangeAspect="1"/>
          </p:cNvPicPr>
          <p:nvPr/>
        </p:nvPicPr>
        <p:blipFill>
          <a:blip r:embed="rId2"/>
          <a:stretch>
            <a:fillRect/>
          </a:stretch>
        </p:blipFill>
        <p:spPr>
          <a:xfrm>
            <a:off x="800099" y="3040642"/>
            <a:ext cx="10888539" cy="2991448"/>
          </a:xfrm>
          <a:prstGeom prst="rect">
            <a:avLst/>
          </a:prstGeom>
        </p:spPr>
      </p:pic>
      <p:sp>
        <p:nvSpPr>
          <p:cNvPr id="11" name="Content Placeholder 2">
            <a:extLst>
              <a:ext uri="{FF2B5EF4-FFF2-40B4-BE49-F238E27FC236}">
                <a16:creationId xmlns:a16="http://schemas.microsoft.com/office/drawing/2014/main" id="{156D4C04-C41E-7CD1-890A-AE104B761CAF}"/>
              </a:ext>
            </a:extLst>
          </p:cNvPr>
          <p:cNvSpPr txBox="1">
            <a:spLocks/>
          </p:cNvSpPr>
          <p:nvPr/>
        </p:nvSpPr>
        <p:spPr>
          <a:xfrm>
            <a:off x="9346042" y="2303877"/>
            <a:ext cx="2342596" cy="736765"/>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This also shows the extent of the additional end cooling which is discussed on subsequent slides.</a:t>
            </a:r>
          </a:p>
        </p:txBody>
      </p:sp>
    </p:spTree>
    <p:extLst>
      <p:ext uri="{BB962C8B-B14F-4D97-AF65-F5344CB8AC3E}">
        <p14:creationId xmlns:p14="http://schemas.microsoft.com/office/powerpoint/2010/main" val="2924832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432C5-8ED7-DFDD-AD13-7EB2D1CA1E2F}"/>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7862246-82A7-EBDF-91CF-5BC3674CF6B8}"/>
              </a:ext>
            </a:extLst>
          </p:cNvPr>
          <p:cNvSpPr>
            <a:spLocks noGrp="1"/>
          </p:cNvSpPr>
          <p:nvPr>
            <p:ph type="body" sz="quarter" idx="16"/>
          </p:nvPr>
        </p:nvSpPr>
        <p:spPr>
          <a:xfrm>
            <a:off x="794905" y="1506103"/>
            <a:ext cx="4322784" cy="2130891"/>
          </a:xfrm>
        </p:spPr>
        <p:txBody>
          <a:bodyPr>
            <a:normAutofit fontScale="77500" lnSpcReduction="20000"/>
          </a:bodyPr>
          <a:lstStyle/>
          <a:p>
            <a:r>
              <a:rPr lang="en-US" dirty="0">
                <a:solidFill>
                  <a:schemeClr val="tx1"/>
                </a:solidFill>
              </a:rPr>
              <a:t>Distortion from RF heating and 3 atm pressure (1.5x design</a:t>
            </a:r>
            <a:r>
              <a:rPr lang="en-US">
                <a:solidFill>
                  <a:schemeClr val="tx1"/>
                </a:solidFill>
              </a:rPr>
              <a:t>) </a:t>
            </a:r>
          </a:p>
          <a:p>
            <a:r>
              <a:rPr lang="en-US">
                <a:solidFill>
                  <a:schemeClr val="tx1"/>
                </a:solidFill>
              </a:rPr>
              <a:t>Case </a:t>
            </a:r>
            <a:r>
              <a:rPr lang="en-US" dirty="0">
                <a:solidFill>
                  <a:schemeClr val="tx1"/>
                </a:solidFill>
              </a:rPr>
              <a:t>without any tuner surface heat transfer</a:t>
            </a:r>
          </a:p>
          <a:p>
            <a:r>
              <a:rPr lang="en-US" b="1" dirty="0">
                <a:solidFill>
                  <a:schemeClr val="tx1"/>
                </a:solidFill>
              </a:rPr>
              <a:t>Displacement of less than 0.5 µm is acceptable</a:t>
            </a:r>
          </a:p>
          <a:p>
            <a:r>
              <a:rPr lang="en-US" b="1" dirty="0">
                <a:solidFill>
                  <a:schemeClr val="tx1"/>
                </a:solidFill>
              </a:rPr>
              <a:t>Some tuning offsets to compensate for end effects may be incorporated.</a:t>
            </a:r>
          </a:p>
        </p:txBody>
      </p:sp>
      <p:sp>
        <p:nvSpPr>
          <p:cNvPr id="3" name="Title 2">
            <a:extLst>
              <a:ext uri="{FF2B5EF4-FFF2-40B4-BE49-F238E27FC236}">
                <a16:creationId xmlns:a16="http://schemas.microsoft.com/office/drawing/2014/main" id="{B9FE4014-C8DE-AF61-65F1-BAE245192EE8}"/>
              </a:ext>
            </a:extLst>
          </p:cNvPr>
          <p:cNvSpPr>
            <a:spLocks noGrp="1"/>
          </p:cNvSpPr>
          <p:nvPr>
            <p:ph type="title"/>
          </p:nvPr>
        </p:nvSpPr>
        <p:spPr/>
        <p:txBody>
          <a:bodyPr/>
          <a:lstStyle/>
          <a:p>
            <a:r>
              <a:rPr lang="en-US"/>
              <a:t>FEA: Heat Transfer, Pressure, &amp; End Effects</a:t>
            </a:r>
          </a:p>
        </p:txBody>
      </p:sp>
      <p:sp>
        <p:nvSpPr>
          <p:cNvPr id="6" name="Slide Number Placeholder 5">
            <a:extLst>
              <a:ext uri="{FF2B5EF4-FFF2-40B4-BE49-F238E27FC236}">
                <a16:creationId xmlns:a16="http://schemas.microsoft.com/office/drawing/2014/main" id="{AD4F6CDD-7E2F-D3B7-9C79-FF8BB85801A4}"/>
              </a:ext>
            </a:extLst>
          </p:cNvPr>
          <p:cNvSpPr>
            <a:spLocks noGrp="1"/>
          </p:cNvSpPr>
          <p:nvPr>
            <p:ph type="sldNum" sz="quarter" idx="4"/>
          </p:nvPr>
        </p:nvSpPr>
        <p:spPr/>
        <p:txBody>
          <a:bodyPr/>
          <a:lstStyle/>
          <a:p>
            <a:fld id="{52B60363-7E9F-BF4A-894A-A30319D3939A}" type="slidenum">
              <a:rPr lang="en-US" smtClean="0"/>
              <a:pPr/>
              <a:t>13</a:t>
            </a:fld>
            <a:endParaRPr lang="en-US"/>
          </a:p>
        </p:txBody>
      </p:sp>
      <p:pic>
        <p:nvPicPr>
          <p:cNvPr id="14" name="Picture 13">
            <a:extLst>
              <a:ext uri="{FF2B5EF4-FFF2-40B4-BE49-F238E27FC236}">
                <a16:creationId xmlns:a16="http://schemas.microsoft.com/office/drawing/2014/main" id="{08C95D0D-EC7D-E64F-7F35-987A24910BB4}"/>
              </a:ext>
            </a:extLst>
          </p:cNvPr>
          <p:cNvPicPr>
            <a:picLocks noChangeAspect="1"/>
          </p:cNvPicPr>
          <p:nvPr/>
        </p:nvPicPr>
        <p:blipFill>
          <a:blip r:embed="rId2"/>
          <a:srcRect t="1474"/>
          <a:stretch>
            <a:fillRect/>
          </a:stretch>
        </p:blipFill>
        <p:spPr>
          <a:xfrm>
            <a:off x="9052894" y="4096710"/>
            <a:ext cx="2913608" cy="2186113"/>
          </a:xfrm>
          <a:prstGeom prst="rect">
            <a:avLst/>
          </a:prstGeom>
        </p:spPr>
      </p:pic>
      <p:sp>
        <p:nvSpPr>
          <p:cNvPr id="16" name="Text Placeholder 15">
            <a:extLst>
              <a:ext uri="{FF2B5EF4-FFF2-40B4-BE49-F238E27FC236}">
                <a16:creationId xmlns:a16="http://schemas.microsoft.com/office/drawing/2014/main" id="{419771B7-5AC6-8044-0260-F157939DA49A}"/>
              </a:ext>
            </a:extLst>
          </p:cNvPr>
          <p:cNvSpPr>
            <a:spLocks noGrp="1"/>
          </p:cNvSpPr>
          <p:nvPr>
            <p:ph type="body" sz="quarter" idx="13"/>
          </p:nvPr>
        </p:nvSpPr>
        <p:spPr/>
        <p:txBody>
          <a:bodyPr/>
          <a:lstStyle/>
          <a:p>
            <a:r>
              <a:rPr lang="en-US"/>
              <a:t>Deformation normal to the damping slot</a:t>
            </a:r>
          </a:p>
        </p:txBody>
      </p:sp>
      <p:pic>
        <p:nvPicPr>
          <p:cNvPr id="17" name="Picture 16">
            <a:extLst>
              <a:ext uri="{FF2B5EF4-FFF2-40B4-BE49-F238E27FC236}">
                <a16:creationId xmlns:a16="http://schemas.microsoft.com/office/drawing/2014/main" id="{71EA8777-413D-9C20-44F1-66D90D7CF2D0}"/>
              </a:ext>
            </a:extLst>
          </p:cNvPr>
          <p:cNvPicPr>
            <a:picLocks noChangeAspect="1"/>
          </p:cNvPicPr>
          <p:nvPr/>
        </p:nvPicPr>
        <p:blipFill>
          <a:blip r:embed="rId3"/>
          <a:stretch>
            <a:fillRect/>
          </a:stretch>
        </p:blipFill>
        <p:spPr>
          <a:xfrm>
            <a:off x="1629697" y="3636994"/>
            <a:ext cx="7356366" cy="2645830"/>
          </a:xfrm>
          <a:prstGeom prst="rect">
            <a:avLst/>
          </a:prstGeom>
        </p:spPr>
      </p:pic>
      <p:pic>
        <p:nvPicPr>
          <p:cNvPr id="18" name="Picture 17">
            <a:extLst>
              <a:ext uri="{FF2B5EF4-FFF2-40B4-BE49-F238E27FC236}">
                <a16:creationId xmlns:a16="http://schemas.microsoft.com/office/drawing/2014/main" id="{5469AE41-6828-F987-DFED-20E11A290EC7}"/>
              </a:ext>
            </a:extLst>
          </p:cNvPr>
          <p:cNvPicPr>
            <a:picLocks noChangeAspect="1"/>
          </p:cNvPicPr>
          <p:nvPr/>
        </p:nvPicPr>
        <p:blipFill>
          <a:blip r:embed="rId4"/>
          <a:stretch>
            <a:fillRect/>
          </a:stretch>
        </p:blipFill>
        <p:spPr>
          <a:xfrm>
            <a:off x="5117689" y="1757231"/>
            <a:ext cx="6636037" cy="2250325"/>
          </a:xfrm>
          <a:prstGeom prst="rect">
            <a:avLst/>
          </a:prstGeom>
          <a:ln w="28575">
            <a:solidFill>
              <a:schemeClr val="bg1"/>
            </a:solidFill>
          </a:ln>
        </p:spPr>
      </p:pic>
    </p:spTree>
    <p:extLst>
      <p:ext uri="{BB962C8B-B14F-4D97-AF65-F5344CB8AC3E}">
        <p14:creationId xmlns:p14="http://schemas.microsoft.com/office/powerpoint/2010/main" val="4252302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617B1-CB74-68A6-91C0-0EB743417645}"/>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A17A3666-B5EF-00B0-7003-D5D8614F23C0}"/>
              </a:ext>
            </a:extLst>
          </p:cNvPr>
          <p:cNvSpPr>
            <a:spLocks noGrp="1"/>
          </p:cNvSpPr>
          <p:nvPr>
            <p:ph type="body" sz="quarter" idx="16"/>
          </p:nvPr>
        </p:nvSpPr>
        <p:spPr>
          <a:xfrm>
            <a:off x="794904" y="1614944"/>
            <a:ext cx="4878202" cy="1315374"/>
          </a:xfrm>
        </p:spPr>
        <p:txBody>
          <a:bodyPr>
            <a:normAutofit/>
          </a:bodyPr>
          <a:lstStyle/>
          <a:p>
            <a:r>
              <a:rPr lang="en-US">
                <a:solidFill>
                  <a:schemeClr val="tx1"/>
                </a:solidFill>
              </a:rPr>
              <a:t>Von-Mises stress below 1 </a:t>
            </a:r>
            <a:r>
              <a:rPr lang="en-US" err="1">
                <a:solidFill>
                  <a:schemeClr val="tx1"/>
                </a:solidFill>
              </a:rPr>
              <a:t>kpsi</a:t>
            </a:r>
            <a:r>
              <a:rPr lang="en-US">
                <a:solidFill>
                  <a:schemeClr val="tx1"/>
                </a:solidFill>
              </a:rPr>
              <a:t>. Annealed copper yields at &gt;3 </a:t>
            </a:r>
            <a:r>
              <a:rPr lang="en-US" err="1">
                <a:solidFill>
                  <a:schemeClr val="tx1"/>
                </a:solidFill>
              </a:rPr>
              <a:t>kpsi</a:t>
            </a:r>
            <a:r>
              <a:rPr lang="en-US">
                <a:solidFill>
                  <a:schemeClr val="tx1"/>
                </a:solidFill>
              </a:rPr>
              <a:t>.</a:t>
            </a:r>
          </a:p>
          <a:p>
            <a:r>
              <a:rPr lang="en-US" b="1">
                <a:solidFill>
                  <a:schemeClr val="tx1"/>
                </a:solidFill>
              </a:rPr>
              <a:t>Yielding is not expected</a:t>
            </a:r>
          </a:p>
        </p:txBody>
      </p:sp>
      <p:sp>
        <p:nvSpPr>
          <p:cNvPr id="3" name="Title 2">
            <a:extLst>
              <a:ext uri="{FF2B5EF4-FFF2-40B4-BE49-F238E27FC236}">
                <a16:creationId xmlns:a16="http://schemas.microsoft.com/office/drawing/2014/main" id="{96B465E1-9ACC-937A-DAB1-6E2D5374AE5E}"/>
              </a:ext>
            </a:extLst>
          </p:cNvPr>
          <p:cNvSpPr>
            <a:spLocks noGrp="1"/>
          </p:cNvSpPr>
          <p:nvPr>
            <p:ph type="title"/>
          </p:nvPr>
        </p:nvSpPr>
        <p:spPr/>
        <p:txBody>
          <a:bodyPr/>
          <a:lstStyle/>
          <a:p>
            <a:r>
              <a:rPr lang="en-US"/>
              <a:t>FEA: Heat Transfer, Pressure, &amp; End Effects</a:t>
            </a:r>
          </a:p>
        </p:txBody>
      </p:sp>
      <p:sp>
        <p:nvSpPr>
          <p:cNvPr id="6" name="Slide Number Placeholder 5">
            <a:extLst>
              <a:ext uri="{FF2B5EF4-FFF2-40B4-BE49-F238E27FC236}">
                <a16:creationId xmlns:a16="http://schemas.microsoft.com/office/drawing/2014/main" id="{E7510ED3-88BD-DE8E-2756-A8A7F3235F02}"/>
              </a:ext>
            </a:extLst>
          </p:cNvPr>
          <p:cNvSpPr>
            <a:spLocks noGrp="1"/>
          </p:cNvSpPr>
          <p:nvPr>
            <p:ph type="sldNum" sz="quarter" idx="4"/>
          </p:nvPr>
        </p:nvSpPr>
        <p:spPr/>
        <p:txBody>
          <a:bodyPr/>
          <a:lstStyle/>
          <a:p>
            <a:fld id="{52B60363-7E9F-BF4A-894A-A30319D3939A}" type="slidenum">
              <a:rPr lang="en-US" smtClean="0"/>
              <a:pPr/>
              <a:t>14</a:t>
            </a:fld>
            <a:endParaRPr lang="en-US"/>
          </a:p>
        </p:txBody>
      </p:sp>
      <p:sp>
        <p:nvSpPr>
          <p:cNvPr id="16" name="Text Placeholder 15">
            <a:extLst>
              <a:ext uri="{FF2B5EF4-FFF2-40B4-BE49-F238E27FC236}">
                <a16:creationId xmlns:a16="http://schemas.microsoft.com/office/drawing/2014/main" id="{320AD0AE-642D-C130-17F7-FBBB640DD5AA}"/>
              </a:ext>
            </a:extLst>
          </p:cNvPr>
          <p:cNvSpPr>
            <a:spLocks noGrp="1"/>
          </p:cNvSpPr>
          <p:nvPr>
            <p:ph type="body" sz="quarter" idx="13"/>
          </p:nvPr>
        </p:nvSpPr>
        <p:spPr/>
        <p:txBody>
          <a:bodyPr/>
          <a:lstStyle/>
          <a:p>
            <a:r>
              <a:rPr lang="en-US"/>
              <a:t>Conditions from previous slide</a:t>
            </a:r>
          </a:p>
        </p:txBody>
      </p:sp>
      <p:sp>
        <p:nvSpPr>
          <p:cNvPr id="4" name="Text Placeholder 3">
            <a:extLst>
              <a:ext uri="{FF2B5EF4-FFF2-40B4-BE49-F238E27FC236}">
                <a16:creationId xmlns:a16="http://schemas.microsoft.com/office/drawing/2014/main" id="{FBFDEC08-49A9-9E3C-1427-406780B00D0A}"/>
              </a:ext>
            </a:extLst>
          </p:cNvPr>
          <p:cNvSpPr>
            <a:spLocks noGrp="1"/>
          </p:cNvSpPr>
          <p:nvPr>
            <p:ph type="body" sz="quarter" idx="18"/>
          </p:nvPr>
        </p:nvSpPr>
        <p:spPr>
          <a:xfrm>
            <a:off x="717721" y="4621427"/>
            <a:ext cx="2074906" cy="1625712"/>
          </a:xfrm>
        </p:spPr>
        <p:txBody>
          <a:bodyPr/>
          <a:lstStyle/>
          <a:p>
            <a:endParaRPr lang="en-US"/>
          </a:p>
          <a:p>
            <a:endParaRPr lang="en-US"/>
          </a:p>
        </p:txBody>
      </p:sp>
      <p:pic>
        <p:nvPicPr>
          <p:cNvPr id="7" name="Picture 6">
            <a:extLst>
              <a:ext uri="{FF2B5EF4-FFF2-40B4-BE49-F238E27FC236}">
                <a16:creationId xmlns:a16="http://schemas.microsoft.com/office/drawing/2014/main" id="{654A6E81-FF74-1C8B-B53C-FB2410A16B70}"/>
              </a:ext>
            </a:extLst>
          </p:cNvPr>
          <p:cNvPicPr>
            <a:picLocks noChangeAspect="1"/>
          </p:cNvPicPr>
          <p:nvPr/>
        </p:nvPicPr>
        <p:blipFill>
          <a:blip r:embed="rId2"/>
          <a:stretch>
            <a:fillRect/>
          </a:stretch>
        </p:blipFill>
        <p:spPr>
          <a:xfrm>
            <a:off x="2059459" y="3429000"/>
            <a:ext cx="8073081" cy="3287919"/>
          </a:xfrm>
          <a:prstGeom prst="rect">
            <a:avLst/>
          </a:prstGeom>
        </p:spPr>
      </p:pic>
      <p:pic>
        <p:nvPicPr>
          <p:cNvPr id="10" name="Picture 9">
            <a:extLst>
              <a:ext uri="{FF2B5EF4-FFF2-40B4-BE49-F238E27FC236}">
                <a16:creationId xmlns:a16="http://schemas.microsoft.com/office/drawing/2014/main" id="{817A5276-F166-3D2D-72EF-F9408DDA1BF0}"/>
              </a:ext>
            </a:extLst>
          </p:cNvPr>
          <p:cNvPicPr>
            <a:picLocks noChangeAspect="1"/>
          </p:cNvPicPr>
          <p:nvPr/>
        </p:nvPicPr>
        <p:blipFill>
          <a:blip r:embed="rId3"/>
          <a:stretch>
            <a:fillRect/>
          </a:stretch>
        </p:blipFill>
        <p:spPr>
          <a:xfrm>
            <a:off x="5673106" y="1093508"/>
            <a:ext cx="5323696" cy="3456483"/>
          </a:xfrm>
          <a:prstGeom prst="rect">
            <a:avLst/>
          </a:prstGeom>
          <a:ln w="28575">
            <a:solidFill>
              <a:schemeClr val="bg1"/>
            </a:solidFill>
          </a:ln>
        </p:spPr>
      </p:pic>
      <p:sp>
        <p:nvSpPr>
          <p:cNvPr id="11" name="Text Placeholder 7">
            <a:extLst>
              <a:ext uri="{FF2B5EF4-FFF2-40B4-BE49-F238E27FC236}">
                <a16:creationId xmlns:a16="http://schemas.microsoft.com/office/drawing/2014/main" id="{94160054-6D85-41BA-C457-106E18D2012A}"/>
              </a:ext>
            </a:extLst>
          </p:cNvPr>
          <p:cNvSpPr txBox="1">
            <a:spLocks/>
          </p:cNvSpPr>
          <p:nvPr/>
        </p:nvSpPr>
        <p:spPr>
          <a:xfrm>
            <a:off x="9204071" y="1167992"/>
            <a:ext cx="1190273" cy="507211"/>
          </a:xfrm>
          <a:prstGeom prst="rect">
            <a:avLst/>
          </a:prstGeom>
        </p:spPr>
        <p:txBody>
          <a:bodyPr vert="horz" lIns="0" tIns="45720" rIns="91440" bIns="45720" rtlCol="0">
            <a:normAutofit fontScale="62500" lnSpcReduction="20000"/>
          </a:bodyPr>
          <a:lstStyle>
            <a:lvl1pPr marL="0" indent="0" algn="l" defTabSz="914400" rtl="0" eaLnBrk="1" latinLnBrk="0" hangingPunct="1">
              <a:lnSpc>
                <a:spcPct val="120000"/>
              </a:lnSpc>
              <a:spcBef>
                <a:spcPts val="1000"/>
              </a:spcBef>
              <a:buClr>
                <a:srgbClr val="B83A4B"/>
              </a:buClr>
              <a:buFontTx/>
              <a:buNone/>
              <a:defRPr sz="2000" kern="1200">
                <a:solidFill>
                  <a:srgbClr val="B83A4B"/>
                </a:solidFill>
                <a:latin typeface="Lato" panose="020F0502020204030203" pitchFamily="34" charset="77"/>
                <a:ea typeface="+mn-ea"/>
                <a:cs typeface="+mn-cs"/>
              </a:defRPr>
            </a:lvl1pPr>
            <a:lvl2pPr marL="466725"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2000" kern="1200">
                <a:solidFill>
                  <a:schemeClr val="tx1"/>
                </a:solidFill>
                <a:latin typeface="Lato" panose="020F0502020204030203" pitchFamily="34" charset="77"/>
                <a:ea typeface="+mn-ea"/>
                <a:cs typeface="+mn-cs"/>
              </a:defRPr>
            </a:lvl2pPr>
            <a:lvl3pPr marL="863600" indent="-173038" algn="l" defTabSz="914400" rtl="0" eaLnBrk="1" latinLnBrk="0" hangingPunct="1">
              <a:lnSpc>
                <a:spcPct val="120000"/>
              </a:lnSpc>
              <a:spcBef>
                <a:spcPts val="500"/>
              </a:spcBef>
              <a:buClr>
                <a:srgbClr val="B83A4B"/>
              </a:buClr>
              <a:buSzPct val="110000"/>
              <a:buFont typeface="Arial" panose="020B0604020202020204" pitchFamily="34" charset="0"/>
              <a:buChar char="•"/>
              <a:tabLst/>
              <a:defRPr sz="1600" kern="1200">
                <a:solidFill>
                  <a:schemeClr val="tx1"/>
                </a:solidFill>
                <a:latin typeface="Lato" panose="020F0502020204030203" pitchFamily="34" charset="77"/>
                <a:ea typeface="+mn-ea"/>
                <a:cs typeface="+mn-cs"/>
              </a:defRPr>
            </a:lvl3pPr>
            <a:lvl4pPr marL="1320800"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400" kern="1200">
                <a:solidFill>
                  <a:schemeClr val="tx1"/>
                </a:solidFill>
                <a:latin typeface="Lato" panose="020F0502020204030203" pitchFamily="34" charset="77"/>
                <a:ea typeface="+mn-ea"/>
                <a:cs typeface="+mn-cs"/>
              </a:defRPr>
            </a:lvl4pPr>
            <a:lvl5pPr marL="1665288"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400" b="0" i="1"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Distortion 3D visualization</a:t>
            </a:r>
          </a:p>
        </p:txBody>
      </p:sp>
    </p:spTree>
    <p:extLst>
      <p:ext uri="{BB962C8B-B14F-4D97-AF65-F5344CB8AC3E}">
        <p14:creationId xmlns:p14="http://schemas.microsoft.com/office/powerpoint/2010/main" val="1290048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43E88-44F7-B8AA-B709-F6AE6E15674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6A45CB8-13C6-2908-54B4-AF8F5431DB49}"/>
              </a:ext>
            </a:extLst>
          </p:cNvPr>
          <p:cNvSpPr>
            <a:spLocks noGrp="1"/>
          </p:cNvSpPr>
          <p:nvPr>
            <p:ph type="title"/>
          </p:nvPr>
        </p:nvSpPr>
        <p:spPr/>
        <p:txBody>
          <a:bodyPr/>
          <a:lstStyle/>
          <a:p>
            <a:r>
              <a:rPr lang="en-US"/>
              <a:t>Mechanical Features - External</a:t>
            </a:r>
          </a:p>
        </p:txBody>
      </p:sp>
      <p:sp>
        <p:nvSpPr>
          <p:cNvPr id="6" name="Slide Number Placeholder 5">
            <a:extLst>
              <a:ext uri="{FF2B5EF4-FFF2-40B4-BE49-F238E27FC236}">
                <a16:creationId xmlns:a16="http://schemas.microsoft.com/office/drawing/2014/main" id="{135A41B1-3536-3065-12B1-FA32BA121646}"/>
              </a:ext>
            </a:extLst>
          </p:cNvPr>
          <p:cNvSpPr>
            <a:spLocks noGrp="1"/>
          </p:cNvSpPr>
          <p:nvPr>
            <p:ph type="sldNum" sz="quarter" idx="4"/>
          </p:nvPr>
        </p:nvSpPr>
        <p:spPr/>
        <p:txBody>
          <a:bodyPr/>
          <a:lstStyle/>
          <a:p>
            <a:fld id="{52B60363-7E9F-BF4A-894A-A30319D3939A}" type="slidenum">
              <a:rPr lang="en-US" smtClean="0"/>
              <a:pPr/>
              <a:t>15</a:t>
            </a:fld>
            <a:endParaRPr lang="en-US"/>
          </a:p>
        </p:txBody>
      </p:sp>
      <p:pic>
        <p:nvPicPr>
          <p:cNvPr id="53" name="Picture 52">
            <a:extLst>
              <a:ext uri="{FF2B5EF4-FFF2-40B4-BE49-F238E27FC236}">
                <a16:creationId xmlns:a16="http://schemas.microsoft.com/office/drawing/2014/main" id="{93E8DACE-E384-36CA-6F87-D8D02774CC4B}"/>
              </a:ext>
            </a:extLst>
          </p:cNvPr>
          <p:cNvPicPr>
            <a:picLocks noChangeAspect="1"/>
          </p:cNvPicPr>
          <p:nvPr/>
        </p:nvPicPr>
        <p:blipFill>
          <a:blip r:embed="rId2"/>
          <a:srcRect l="2167" t="15472" r="1001" b="48008"/>
          <a:stretch>
            <a:fillRect/>
          </a:stretch>
        </p:blipFill>
        <p:spPr>
          <a:xfrm>
            <a:off x="442547" y="3784089"/>
            <a:ext cx="11644767" cy="2035103"/>
          </a:xfrm>
          <a:prstGeom prst="rect">
            <a:avLst/>
          </a:prstGeom>
        </p:spPr>
      </p:pic>
      <p:sp>
        <p:nvSpPr>
          <p:cNvPr id="18" name="TextBox 17">
            <a:extLst>
              <a:ext uri="{FF2B5EF4-FFF2-40B4-BE49-F238E27FC236}">
                <a16:creationId xmlns:a16="http://schemas.microsoft.com/office/drawing/2014/main" id="{4BFF270D-6771-F6BD-AB19-6602348D253E}"/>
              </a:ext>
            </a:extLst>
          </p:cNvPr>
          <p:cNvSpPr txBox="1"/>
          <p:nvPr/>
        </p:nvSpPr>
        <p:spPr>
          <a:xfrm>
            <a:off x="5298803" y="2534937"/>
            <a:ext cx="2657502" cy="584775"/>
          </a:xfrm>
          <a:prstGeom prst="rect">
            <a:avLst/>
          </a:prstGeom>
          <a:noFill/>
        </p:spPr>
        <p:txBody>
          <a:bodyPr wrap="square" rtlCol="0">
            <a:spAutoFit/>
          </a:bodyPr>
          <a:lstStyle/>
          <a:p>
            <a:r>
              <a:rPr lang="en-US" sz="1600"/>
              <a:t>Part handling feature for machining – TBD by vendor</a:t>
            </a:r>
          </a:p>
        </p:txBody>
      </p:sp>
      <p:sp>
        <p:nvSpPr>
          <p:cNvPr id="19" name="TextBox 18">
            <a:extLst>
              <a:ext uri="{FF2B5EF4-FFF2-40B4-BE49-F238E27FC236}">
                <a16:creationId xmlns:a16="http://schemas.microsoft.com/office/drawing/2014/main" id="{F19DC200-D1DB-4511-3D52-20E98D93A591}"/>
              </a:ext>
            </a:extLst>
          </p:cNvPr>
          <p:cNvSpPr txBox="1"/>
          <p:nvPr/>
        </p:nvSpPr>
        <p:spPr>
          <a:xfrm>
            <a:off x="10054228" y="2300684"/>
            <a:ext cx="1913084" cy="584775"/>
          </a:xfrm>
          <a:prstGeom prst="rect">
            <a:avLst/>
          </a:prstGeom>
          <a:noFill/>
        </p:spPr>
        <p:txBody>
          <a:bodyPr wrap="square" rtlCol="0">
            <a:spAutoFit/>
          </a:bodyPr>
          <a:lstStyle/>
          <a:p>
            <a:r>
              <a:rPr lang="en-US" sz="1600"/>
              <a:t>Mounts for </a:t>
            </a:r>
            <a:r>
              <a:rPr lang="en-US" sz="1600" b="1">
                <a:solidFill>
                  <a:srgbClr val="1DA4FF"/>
                </a:solidFill>
              </a:rPr>
              <a:t>Rasnik or laser nests</a:t>
            </a:r>
          </a:p>
        </p:txBody>
      </p:sp>
      <p:cxnSp>
        <p:nvCxnSpPr>
          <p:cNvPr id="20" name="Straight Arrow Connector 19">
            <a:extLst>
              <a:ext uri="{FF2B5EF4-FFF2-40B4-BE49-F238E27FC236}">
                <a16:creationId xmlns:a16="http://schemas.microsoft.com/office/drawing/2014/main" id="{4BC416FE-D324-9CA2-682C-EFB4D29812D8}"/>
              </a:ext>
            </a:extLst>
          </p:cNvPr>
          <p:cNvCxnSpPr>
            <a:cxnSpLocks/>
            <a:stCxn id="19" idx="2"/>
          </p:cNvCxnSpPr>
          <p:nvPr/>
        </p:nvCxnSpPr>
        <p:spPr>
          <a:xfrm>
            <a:off x="11010770" y="2885459"/>
            <a:ext cx="133501" cy="126655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8A32D27-33C3-0774-D239-A002A87927C3}"/>
              </a:ext>
            </a:extLst>
          </p:cNvPr>
          <p:cNvCxnSpPr>
            <a:cxnSpLocks/>
          </p:cNvCxnSpPr>
          <p:nvPr/>
        </p:nvCxnSpPr>
        <p:spPr>
          <a:xfrm flipH="1">
            <a:off x="5435600" y="3208419"/>
            <a:ext cx="680710" cy="136358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471805B-4412-84CE-945B-EC91DFECA2DB}"/>
              </a:ext>
            </a:extLst>
          </p:cNvPr>
          <p:cNvSpPr txBox="1"/>
          <p:nvPr/>
        </p:nvSpPr>
        <p:spPr>
          <a:xfrm>
            <a:off x="4798080" y="5765614"/>
            <a:ext cx="2151771" cy="338554"/>
          </a:xfrm>
          <a:prstGeom prst="rect">
            <a:avLst/>
          </a:prstGeom>
          <a:noFill/>
        </p:spPr>
        <p:txBody>
          <a:bodyPr wrap="square" rtlCol="0">
            <a:spAutoFit/>
          </a:bodyPr>
          <a:lstStyle/>
          <a:p>
            <a:r>
              <a:rPr lang="en-US" sz="1600"/>
              <a:t>Braze clamping pads</a:t>
            </a:r>
          </a:p>
        </p:txBody>
      </p:sp>
      <p:cxnSp>
        <p:nvCxnSpPr>
          <p:cNvPr id="34" name="Straight Arrow Connector 33">
            <a:extLst>
              <a:ext uri="{FF2B5EF4-FFF2-40B4-BE49-F238E27FC236}">
                <a16:creationId xmlns:a16="http://schemas.microsoft.com/office/drawing/2014/main" id="{B619B5D6-AFEF-F8D8-37BE-23D8CC833435}"/>
              </a:ext>
            </a:extLst>
          </p:cNvPr>
          <p:cNvCxnSpPr>
            <a:cxnSpLocks/>
            <a:stCxn id="33" idx="0"/>
          </p:cNvCxnSpPr>
          <p:nvPr/>
        </p:nvCxnSpPr>
        <p:spPr>
          <a:xfrm flipV="1">
            <a:off x="5873966" y="4372365"/>
            <a:ext cx="881968" cy="139324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A96C422-8C94-CF77-2933-A243169C64D7}"/>
              </a:ext>
            </a:extLst>
          </p:cNvPr>
          <p:cNvCxnSpPr>
            <a:cxnSpLocks/>
            <a:stCxn id="33" idx="0"/>
          </p:cNvCxnSpPr>
          <p:nvPr/>
        </p:nvCxnSpPr>
        <p:spPr>
          <a:xfrm flipV="1">
            <a:off x="5873966" y="4782354"/>
            <a:ext cx="945934" cy="98326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5412299-A8A1-B614-07DC-6548D5F7A1D5}"/>
              </a:ext>
            </a:extLst>
          </p:cNvPr>
          <p:cNvSpPr txBox="1"/>
          <p:nvPr/>
        </p:nvSpPr>
        <p:spPr>
          <a:xfrm>
            <a:off x="3118282" y="3910160"/>
            <a:ext cx="1547834" cy="338554"/>
          </a:xfrm>
          <a:prstGeom prst="rect">
            <a:avLst/>
          </a:prstGeom>
          <a:noFill/>
        </p:spPr>
        <p:txBody>
          <a:bodyPr wrap="square" rtlCol="0">
            <a:spAutoFit/>
          </a:bodyPr>
          <a:lstStyle/>
          <a:p>
            <a:r>
              <a:rPr lang="en-US" sz="1600"/>
              <a:t>Cell tuners</a:t>
            </a:r>
          </a:p>
        </p:txBody>
      </p:sp>
      <p:cxnSp>
        <p:nvCxnSpPr>
          <p:cNvPr id="46" name="Straight Arrow Connector 45">
            <a:extLst>
              <a:ext uri="{FF2B5EF4-FFF2-40B4-BE49-F238E27FC236}">
                <a16:creationId xmlns:a16="http://schemas.microsoft.com/office/drawing/2014/main" id="{3170651C-0C37-CD6D-3B23-46968A35429B}"/>
              </a:ext>
            </a:extLst>
          </p:cNvPr>
          <p:cNvCxnSpPr>
            <a:cxnSpLocks/>
          </p:cNvCxnSpPr>
          <p:nvPr/>
        </p:nvCxnSpPr>
        <p:spPr>
          <a:xfrm>
            <a:off x="3632133" y="4230327"/>
            <a:ext cx="541961" cy="99413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A54C9DAA-3221-529E-E7A3-CCD3CC72855A}"/>
              </a:ext>
            </a:extLst>
          </p:cNvPr>
          <p:cNvSpPr txBox="1"/>
          <p:nvPr/>
        </p:nvSpPr>
        <p:spPr>
          <a:xfrm>
            <a:off x="7091388" y="5444484"/>
            <a:ext cx="2151771" cy="584775"/>
          </a:xfrm>
          <a:prstGeom prst="rect">
            <a:avLst/>
          </a:prstGeom>
          <a:noFill/>
        </p:spPr>
        <p:txBody>
          <a:bodyPr wrap="square" rtlCol="0">
            <a:spAutoFit/>
          </a:bodyPr>
          <a:lstStyle/>
          <a:p>
            <a:r>
              <a:rPr lang="en-US" sz="1600"/>
              <a:t>Thru-holes for bolt clamping at braze</a:t>
            </a:r>
          </a:p>
        </p:txBody>
      </p:sp>
      <p:cxnSp>
        <p:nvCxnSpPr>
          <p:cNvPr id="58" name="Straight Arrow Connector 57">
            <a:extLst>
              <a:ext uri="{FF2B5EF4-FFF2-40B4-BE49-F238E27FC236}">
                <a16:creationId xmlns:a16="http://schemas.microsoft.com/office/drawing/2014/main" id="{F3507E2B-B4B8-B7E6-ADC7-46D0267E32A4}"/>
              </a:ext>
            </a:extLst>
          </p:cNvPr>
          <p:cNvCxnSpPr>
            <a:cxnSpLocks/>
            <a:stCxn id="57" idx="0"/>
          </p:cNvCxnSpPr>
          <p:nvPr/>
        </p:nvCxnSpPr>
        <p:spPr>
          <a:xfrm flipV="1">
            <a:off x="8167274" y="4984371"/>
            <a:ext cx="324462" cy="46011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F4995280-85CF-80BA-87FB-429FE47F11F9}"/>
              </a:ext>
            </a:extLst>
          </p:cNvPr>
          <p:cNvPicPr>
            <a:picLocks noChangeAspect="1"/>
          </p:cNvPicPr>
          <p:nvPr/>
        </p:nvPicPr>
        <p:blipFill>
          <a:blip r:embed="rId3"/>
          <a:stretch>
            <a:fillRect/>
          </a:stretch>
        </p:blipFill>
        <p:spPr>
          <a:xfrm>
            <a:off x="3433835" y="1291175"/>
            <a:ext cx="1608791" cy="2347102"/>
          </a:xfrm>
          <a:prstGeom prst="rect">
            <a:avLst/>
          </a:prstGeom>
        </p:spPr>
      </p:pic>
      <p:sp>
        <p:nvSpPr>
          <p:cNvPr id="71" name="Oval 70">
            <a:extLst>
              <a:ext uri="{FF2B5EF4-FFF2-40B4-BE49-F238E27FC236}">
                <a16:creationId xmlns:a16="http://schemas.microsoft.com/office/drawing/2014/main" id="{6C677369-3F3E-F5E6-247E-24B0EE88AAA5}"/>
              </a:ext>
            </a:extLst>
          </p:cNvPr>
          <p:cNvSpPr/>
          <p:nvPr/>
        </p:nvSpPr>
        <p:spPr>
          <a:xfrm rot="1905518">
            <a:off x="10981841" y="4147380"/>
            <a:ext cx="337370" cy="307513"/>
          </a:xfrm>
          <a:prstGeom prst="ellipse">
            <a:avLst/>
          </a:prstGeom>
          <a:solidFill>
            <a:srgbClr val="1DA4FF">
              <a:alpha val="4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2" name="Oval 71">
            <a:extLst>
              <a:ext uri="{FF2B5EF4-FFF2-40B4-BE49-F238E27FC236}">
                <a16:creationId xmlns:a16="http://schemas.microsoft.com/office/drawing/2014/main" id="{F54EA908-810D-D76A-A3F4-1DF352E2F245}"/>
              </a:ext>
            </a:extLst>
          </p:cNvPr>
          <p:cNvSpPr/>
          <p:nvPr/>
        </p:nvSpPr>
        <p:spPr>
          <a:xfrm rot="1905518">
            <a:off x="1227245" y="4823921"/>
            <a:ext cx="337370" cy="307513"/>
          </a:xfrm>
          <a:prstGeom prst="ellipse">
            <a:avLst/>
          </a:prstGeom>
          <a:solidFill>
            <a:srgbClr val="1DA4FF">
              <a:alpha val="4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6" name="TextBox 75">
            <a:extLst>
              <a:ext uri="{FF2B5EF4-FFF2-40B4-BE49-F238E27FC236}">
                <a16:creationId xmlns:a16="http://schemas.microsoft.com/office/drawing/2014/main" id="{D395E0E3-7FD3-8EB9-C235-DC7D224A4D62}"/>
              </a:ext>
            </a:extLst>
          </p:cNvPr>
          <p:cNvSpPr txBox="1"/>
          <p:nvPr/>
        </p:nvSpPr>
        <p:spPr>
          <a:xfrm>
            <a:off x="8448150" y="2846455"/>
            <a:ext cx="1913084" cy="584775"/>
          </a:xfrm>
          <a:prstGeom prst="rect">
            <a:avLst/>
          </a:prstGeom>
          <a:noFill/>
        </p:spPr>
        <p:txBody>
          <a:bodyPr wrap="square" rtlCol="0">
            <a:spAutoFit/>
          </a:bodyPr>
          <a:lstStyle/>
          <a:p>
            <a:r>
              <a:rPr lang="en-US" sz="1600"/>
              <a:t>Mounts for </a:t>
            </a:r>
            <a:r>
              <a:rPr lang="en-US" sz="1600" b="1">
                <a:solidFill>
                  <a:schemeClr val="accent6"/>
                </a:solidFill>
              </a:rPr>
              <a:t>struts</a:t>
            </a:r>
            <a:r>
              <a:rPr lang="en-US" sz="1600"/>
              <a:t> to support raft</a:t>
            </a:r>
          </a:p>
        </p:txBody>
      </p:sp>
      <p:sp>
        <p:nvSpPr>
          <p:cNvPr id="77" name="Oval 76">
            <a:extLst>
              <a:ext uri="{FF2B5EF4-FFF2-40B4-BE49-F238E27FC236}">
                <a16:creationId xmlns:a16="http://schemas.microsoft.com/office/drawing/2014/main" id="{B535175C-1E82-69BA-699A-C130D7C1789E}"/>
              </a:ext>
            </a:extLst>
          </p:cNvPr>
          <p:cNvSpPr/>
          <p:nvPr/>
        </p:nvSpPr>
        <p:spPr>
          <a:xfrm rot="1905518">
            <a:off x="9333881" y="4264886"/>
            <a:ext cx="337370" cy="307513"/>
          </a:xfrm>
          <a:prstGeom prst="ellipse">
            <a:avLst/>
          </a:prstGeom>
          <a:solidFill>
            <a:srgbClr val="00B050">
              <a:alpha val="4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8" name="Oval 77">
            <a:extLst>
              <a:ext uri="{FF2B5EF4-FFF2-40B4-BE49-F238E27FC236}">
                <a16:creationId xmlns:a16="http://schemas.microsoft.com/office/drawing/2014/main" id="{16B434BE-FBDD-6F66-E946-0EB989A27256}"/>
              </a:ext>
            </a:extLst>
          </p:cNvPr>
          <p:cNvSpPr/>
          <p:nvPr/>
        </p:nvSpPr>
        <p:spPr>
          <a:xfrm rot="1905518">
            <a:off x="2877262" y="4710486"/>
            <a:ext cx="337370" cy="307513"/>
          </a:xfrm>
          <a:prstGeom prst="ellipse">
            <a:avLst/>
          </a:prstGeom>
          <a:solidFill>
            <a:srgbClr val="00B050">
              <a:alpha val="4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79" name="Straight Arrow Connector 78">
            <a:extLst>
              <a:ext uri="{FF2B5EF4-FFF2-40B4-BE49-F238E27FC236}">
                <a16:creationId xmlns:a16="http://schemas.microsoft.com/office/drawing/2014/main" id="{93A9CFE5-B086-1A13-5733-C4A105F2BAE2}"/>
              </a:ext>
            </a:extLst>
          </p:cNvPr>
          <p:cNvCxnSpPr>
            <a:cxnSpLocks/>
          </p:cNvCxnSpPr>
          <p:nvPr/>
        </p:nvCxnSpPr>
        <p:spPr>
          <a:xfrm>
            <a:off x="9416787" y="3440894"/>
            <a:ext cx="105047" cy="78943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90A2B5D2-CB9E-EDC3-BB5D-39295A6273F0}"/>
              </a:ext>
            </a:extLst>
          </p:cNvPr>
          <p:cNvCxnSpPr/>
          <p:nvPr/>
        </p:nvCxnSpPr>
        <p:spPr>
          <a:xfrm>
            <a:off x="3446535" y="1362933"/>
            <a:ext cx="0" cy="21096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3FD408E-ED45-0116-5691-917B587ECF59}"/>
              </a:ext>
            </a:extLst>
          </p:cNvPr>
          <p:cNvCxnSpPr>
            <a:cxnSpLocks/>
          </p:cNvCxnSpPr>
          <p:nvPr/>
        </p:nvCxnSpPr>
        <p:spPr>
          <a:xfrm flipH="1">
            <a:off x="3581468" y="3619480"/>
            <a:ext cx="1367064" cy="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597B1C4-D206-1D07-7697-4C3D0770B860}"/>
              </a:ext>
            </a:extLst>
          </p:cNvPr>
          <p:cNvCxnSpPr>
            <a:cxnSpLocks/>
          </p:cNvCxnSpPr>
          <p:nvPr/>
        </p:nvCxnSpPr>
        <p:spPr>
          <a:xfrm>
            <a:off x="4999912" y="2946400"/>
            <a:ext cx="0" cy="6433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638062BD-CA1C-D170-1200-40A0F9D4433C}"/>
              </a:ext>
            </a:extLst>
          </p:cNvPr>
          <p:cNvCxnSpPr>
            <a:cxnSpLocks/>
          </p:cNvCxnSpPr>
          <p:nvPr/>
        </p:nvCxnSpPr>
        <p:spPr>
          <a:xfrm flipH="1">
            <a:off x="3492568" y="1300762"/>
            <a:ext cx="50864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9" name="Freeform: Shape 98">
            <a:extLst>
              <a:ext uri="{FF2B5EF4-FFF2-40B4-BE49-F238E27FC236}">
                <a16:creationId xmlns:a16="http://schemas.microsoft.com/office/drawing/2014/main" id="{004A997A-8DB1-D419-EB15-CC04CA8458BE}"/>
              </a:ext>
            </a:extLst>
          </p:cNvPr>
          <p:cNvSpPr/>
          <p:nvPr/>
        </p:nvSpPr>
        <p:spPr>
          <a:xfrm>
            <a:off x="533400" y="4695825"/>
            <a:ext cx="161925" cy="1057275"/>
          </a:xfrm>
          <a:custGeom>
            <a:avLst/>
            <a:gdLst>
              <a:gd name="csX0" fmla="*/ 0 w 161925"/>
              <a:gd name="csY0" fmla="*/ 0 h 1057275"/>
              <a:gd name="csX1" fmla="*/ 0 w 161925"/>
              <a:gd name="csY1" fmla="*/ 735806 h 1057275"/>
              <a:gd name="csX2" fmla="*/ 7144 w 161925"/>
              <a:gd name="csY2" fmla="*/ 747713 h 1057275"/>
              <a:gd name="csX3" fmla="*/ 23813 w 161925"/>
              <a:gd name="csY3" fmla="*/ 764381 h 1057275"/>
              <a:gd name="csX4" fmla="*/ 35719 w 161925"/>
              <a:gd name="csY4" fmla="*/ 778669 h 1057275"/>
              <a:gd name="csX5" fmla="*/ 38100 w 161925"/>
              <a:gd name="csY5" fmla="*/ 792956 h 1057275"/>
              <a:gd name="csX6" fmla="*/ 42863 w 161925"/>
              <a:gd name="csY6" fmla="*/ 809625 h 1057275"/>
              <a:gd name="csX7" fmla="*/ 45244 w 161925"/>
              <a:gd name="csY7" fmla="*/ 862013 h 1057275"/>
              <a:gd name="csX8" fmla="*/ 42863 w 161925"/>
              <a:gd name="csY8" fmla="*/ 919163 h 1057275"/>
              <a:gd name="csX9" fmla="*/ 40481 w 161925"/>
              <a:gd name="csY9" fmla="*/ 926306 h 1057275"/>
              <a:gd name="csX10" fmla="*/ 161925 w 161925"/>
              <a:gd name="csY10" fmla="*/ 1057275 h 1057275"/>
              <a:gd name="csX11" fmla="*/ 159544 w 161925"/>
              <a:gd name="csY11" fmla="*/ 785813 h 1057275"/>
              <a:gd name="csX12" fmla="*/ 66675 w 161925"/>
              <a:gd name="csY12" fmla="*/ 57150 h 1057275"/>
              <a:gd name="csX13" fmla="*/ 0 w 161925"/>
              <a:gd name="csY13" fmla="*/ 0 h 10572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61925" h="1057275">
                <a:moveTo>
                  <a:pt x="0" y="0"/>
                </a:moveTo>
                <a:lnTo>
                  <a:pt x="0" y="735806"/>
                </a:lnTo>
                <a:lnTo>
                  <a:pt x="7144" y="747713"/>
                </a:lnTo>
                <a:cubicBezTo>
                  <a:pt x="12700" y="753269"/>
                  <a:pt x="19098" y="758095"/>
                  <a:pt x="23813" y="764381"/>
                </a:cubicBezTo>
                <a:cubicBezTo>
                  <a:pt x="36152" y="780833"/>
                  <a:pt x="20618" y="773636"/>
                  <a:pt x="35719" y="778669"/>
                </a:cubicBezTo>
                <a:cubicBezTo>
                  <a:pt x="36513" y="783431"/>
                  <a:pt x="37153" y="788222"/>
                  <a:pt x="38100" y="792956"/>
                </a:cubicBezTo>
                <a:cubicBezTo>
                  <a:pt x="39596" y="800436"/>
                  <a:pt x="40592" y="802813"/>
                  <a:pt x="42863" y="809625"/>
                </a:cubicBezTo>
                <a:cubicBezTo>
                  <a:pt x="43657" y="827088"/>
                  <a:pt x="45244" y="844532"/>
                  <a:pt x="45244" y="862013"/>
                </a:cubicBezTo>
                <a:cubicBezTo>
                  <a:pt x="45244" y="881080"/>
                  <a:pt x="44272" y="900149"/>
                  <a:pt x="42863" y="919163"/>
                </a:cubicBezTo>
                <a:cubicBezTo>
                  <a:pt x="42678" y="921666"/>
                  <a:pt x="40481" y="926306"/>
                  <a:pt x="40481" y="926306"/>
                </a:cubicBezTo>
                <a:lnTo>
                  <a:pt x="161925" y="1057275"/>
                </a:lnTo>
                <a:cubicBezTo>
                  <a:pt x="161131" y="966788"/>
                  <a:pt x="160338" y="876300"/>
                  <a:pt x="159544" y="785813"/>
                </a:cubicBezTo>
                <a:lnTo>
                  <a:pt x="66675" y="57150"/>
                </a:lnTo>
                <a:lnTo>
                  <a:pt x="0" y="0"/>
                </a:lnTo>
                <a:close/>
              </a:path>
            </a:pathLst>
          </a:custGeom>
          <a:solidFill>
            <a:srgbClr val="FF0000">
              <a:alpha val="16078"/>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863E97CF-5534-E8AA-55FB-2CCDC5C73DEE}"/>
              </a:ext>
            </a:extLst>
          </p:cNvPr>
          <p:cNvSpPr txBox="1"/>
          <p:nvPr/>
        </p:nvSpPr>
        <p:spPr>
          <a:xfrm>
            <a:off x="442547" y="2557260"/>
            <a:ext cx="2262554" cy="1200329"/>
          </a:xfrm>
          <a:prstGeom prst="rect">
            <a:avLst/>
          </a:prstGeom>
          <a:noFill/>
        </p:spPr>
        <p:txBody>
          <a:bodyPr wrap="square" rtlCol="0">
            <a:spAutoFit/>
          </a:bodyPr>
          <a:lstStyle/>
          <a:p>
            <a:r>
              <a:rPr lang="en-US"/>
              <a:t>Alignment </a:t>
            </a:r>
            <a:r>
              <a:rPr lang="en-US" b="1">
                <a:solidFill>
                  <a:srgbClr val="FF0000"/>
                </a:solidFill>
              </a:rPr>
              <a:t>surfaces</a:t>
            </a:r>
            <a:r>
              <a:rPr lang="en-US"/>
              <a:t> to be machined in one pass at the final step, checked/recorded</a:t>
            </a:r>
          </a:p>
        </p:txBody>
      </p:sp>
      <p:cxnSp>
        <p:nvCxnSpPr>
          <p:cNvPr id="65" name="Straight Arrow Connector 64">
            <a:extLst>
              <a:ext uri="{FF2B5EF4-FFF2-40B4-BE49-F238E27FC236}">
                <a16:creationId xmlns:a16="http://schemas.microsoft.com/office/drawing/2014/main" id="{4E8CDC53-D1C8-F68F-0620-4C3E413EC825}"/>
              </a:ext>
            </a:extLst>
          </p:cNvPr>
          <p:cNvCxnSpPr>
            <a:cxnSpLocks/>
          </p:cNvCxnSpPr>
          <p:nvPr/>
        </p:nvCxnSpPr>
        <p:spPr>
          <a:xfrm flipV="1">
            <a:off x="3700730" y="3329668"/>
            <a:ext cx="300487" cy="57962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5FD1776E-5608-21BE-0D40-7AA6EDA98A5C}"/>
              </a:ext>
            </a:extLst>
          </p:cNvPr>
          <p:cNvCxnSpPr>
            <a:cxnSpLocks/>
          </p:cNvCxnSpPr>
          <p:nvPr/>
        </p:nvCxnSpPr>
        <p:spPr>
          <a:xfrm flipV="1">
            <a:off x="2651625" y="2639238"/>
            <a:ext cx="771765" cy="9126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2D46F22E-0C9B-37F5-11BE-524D28675613}"/>
              </a:ext>
            </a:extLst>
          </p:cNvPr>
          <p:cNvCxnSpPr>
            <a:cxnSpLocks/>
            <a:stCxn id="100" idx="2"/>
          </p:cNvCxnSpPr>
          <p:nvPr/>
        </p:nvCxnSpPr>
        <p:spPr>
          <a:xfrm flipH="1">
            <a:off x="863612" y="3757589"/>
            <a:ext cx="710212" cy="88713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B6C9786-54B5-E3C7-DC72-4CF364968BE9}"/>
              </a:ext>
            </a:extLst>
          </p:cNvPr>
          <p:cNvPicPr>
            <a:picLocks noChangeAspect="1"/>
          </p:cNvPicPr>
          <p:nvPr/>
        </p:nvPicPr>
        <p:blipFill>
          <a:blip r:embed="rId4"/>
          <a:stretch>
            <a:fillRect/>
          </a:stretch>
        </p:blipFill>
        <p:spPr>
          <a:xfrm>
            <a:off x="7481355" y="391252"/>
            <a:ext cx="2245568" cy="1967255"/>
          </a:xfrm>
          <a:prstGeom prst="rect">
            <a:avLst/>
          </a:prstGeom>
        </p:spPr>
      </p:pic>
      <p:cxnSp>
        <p:nvCxnSpPr>
          <p:cNvPr id="7" name="Straight Arrow Connector 6">
            <a:extLst>
              <a:ext uri="{FF2B5EF4-FFF2-40B4-BE49-F238E27FC236}">
                <a16:creationId xmlns:a16="http://schemas.microsoft.com/office/drawing/2014/main" id="{421F7478-D6AD-7717-027C-A6CAF6B21964}"/>
              </a:ext>
            </a:extLst>
          </p:cNvPr>
          <p:cNvCxnSpPr>
            <a:cxnSpLocks/>
            <a:stCxn id="18" idx="0"/>
          </p:cNvCxnSpPr>
          <p:nvPr/>
        </p:nvCxnSpPr>
        <p:spPr>
          <a:xfrm flipV="1">
            <a:off x="6627554" y="1535866"/>
            <a:ext cx="704199" cy="99907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0510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D87AF-F2D4-A0CB-F442-9C7497DE1A9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FA55A30-E5F4-8102-E228-A9E6925A97D3}"/>
              </a:ext>
            </a:extLst>
          </p:cNvPr>
          <p:cNvPicPr>
            <a:picLocks noChangeAspect="1"/>
          </p:cNvPicPr>
          <p:nvPr/>
        </p:nvPicPr>
        <p:blipFill>
          <a:blip r:embed="rId2"/>
          <a:srcRect l="8395" t="16848" r="8321" b="15399"/>
          <a:stretch>
            <a:fillRect/>
          </a:stretch>
        </p:blipFill>
        <p:spPr>
          <a:xfrm>
            <a:off x="4737200" y="3875120"/>
            <a:ext cx="7453812" cy="2810207"/>
          </a:xfrm>
          <a:prstGeom prst="rect">
            <a:avLst/>
          </a:prstGeom>
        </p:spPr>
      </p:pic>
      <p:sp>
        <p:nvSpPr>
          <p:cNvPr id="3" name="Title 2">
            <a:extLst>
              <a:ext uri="{FF2B5EF4-FFF2-40B4-BE49-F238E27FC236}">
                <a16:creationId xmlns:a16="http://schemas.microsoft.com/office/drawing/2014/main" id="{B751B9A0-90F7-6C21-30FA-7945FFBCAE6F}"/>
              </a:ext>
            </a:extLst>
          </p:cNvPr>
          <p:cNvSpPr>
            <a:spLocks noGrp="1"/>
          </p:cNvSpPr>
          <p:nvPr>
            <p:ph type="title"/>
          </p:nvPr>
        </p:nvSpPr>
        <p:spPr/>
        <p:txBody>
          <a:bodyPr/>
          <a:lstStyle/>
          <a:p>
            <a:r>
              <a:rPr lang="en-US"/>
              <a:t>Mechanical Features - Internal</a:t>
            </a:r>
          </a:p>
        </p:txBody>
      </p:sp>
      <p:sp>
        <p:nvSpPr>
          <p:cNvPr id="6" name="Slide Number Placeholder 5">
            <a:extLst>
              <a:ext uri="{FF2B5EF4-FFF2-40B4-BE49-F238E27FC236}">
                <a16:creationId xmlns:a16="http://schemas.microsoft.com/office/drawing/2014/main" id="{1CC31896-0634-143D-4EF1-8034F657ABC9}"/>
              </a:ext>
            </a:extLst>
          </p:cNvPr>
          <p:cNvSpPr>
            <a:spLocks noGrp="1"/>
          </p:cNvSpPr>
          <p:nvPr>
            <p:ph type="sldNum" sz="quarter" idx="4"/>
          </p:nvPr>
        </p:nvSpPr>
        <p:spPr/>
        <p:txBody>
          <a:bodyPr/>
          <a:lstStyle/>
          <a:p>
            <a:fld id="{52B60363-7E9F-BF4A-894A-A30319D3939A}" type="slidenum">
              <a:rPr lang="en-US" smtClean="0"/>
              <a:pPr/>
              <a:t>16</a:t>
            </a:fld>
            <a:endParaRPr lang="en-US"/>
          </a:p>
        </p:txBody>
      </p:sp>
      <p:grpSp>
        <p:nvGrpSpPr>
          <p:cNvPr id="67" name="Group 66">
            <a:extLst>
              <a:ext uri="{FF2B5EF4-FFF2-40B4-BE49-F238E27FC236}">
                <a16:creationId xmlns:a16="http://schemas.microsoft.com/office/drawing/2014/main" id="{6EAD44FD-5C96-4DC5-F5F2-24FE529CE01C}"/>
              </a:ext>
            </a:extLst>
          </p:cNvPr>
          <p:cNvGrpSpPr>
            <a:grpSpLocks noChangeAspect="1"/>
          </p:cNvGrpSpPr>
          <p:nvPr/>
        </p:nvGrpSpPr>
        <p:grpSpPr>
          <a:xfrm>
            <a:off x="294321" y="985339"/>
            <a:ext cx="5122119" cy="3678790"/>
            <a:chOff x="5696554" y="907458"/>
            <a:chExt cx="5103126" cy="3665149"/>
          </a:xfrm>
        </p:grpSpPr>
        <p:pic>
          <p:nvPicPr>
            <p:cNvPr id="13" name="Picture 12">
              <a:extLst>
                <a:ext uri="{FF2B5EF4-FFF2-40B4-BE49-F238E27FC236}">
                  <a16:creationId xmlns:a16="http://schemas.microsoft.com/office/drawing/2014/main" id="{5F5F637F-8A7D-4E65-3B21-7956C5D9466C}"/>
                </a:ext>
              </a:extLst>
            </p:cNvPr>
            <p:cNvPicPr>
              <a:picLocks noChangeAspect="1"/>
            </p:cNvPicPr>
            <p:nvPr/>
          </p:nvPicPr>
          <p:blipFill>
            <a:blip r:embed="rId3"/>
            <a:srcRect l="16556" t="15157" r="47122" b="1756"/>
            <a:stretch>
              <a:fillRect/>
            </a:stretch>
          </p:blipFill>
          <p:spPr>
            <a:xfrm>
              <a:off x="7121767" y="959838"/>
              <a:ext cx="3358232" cy="3560389"/>
            </a:xfrm>
            <a:prstGeom prst="rect">
              <a:avLst/>
            </a:prstGeom>
            <a:ln>
              <a:noFill/>
            </a:ln>
          </p:spPr>
        </p:pic>
        <p:sp>
          <p:nvSpPr>
            <p:cNvPr id="29" name="TextBox 28">
              <a:extLst>
                <a:ext uri="{FF2B5EF4-FFF2-40B4-BE49-F238E27FC236}">
                  <a16:creationId xmlns:a16="http://schemas.microsoft.com/office/drawing/2014/main" id="{28FE4B9D-F890-821A-4811-849E80EC179D}"/>
                </a:ext>
              </a:extLst>
            </p:cNvPr>
            <p:cNvSpPr txBox="1"/>
            <p:nvPr/>
          </p:nvSpPr>
          <p:spPr>
            <a:xfrm>
              <a:off x="5696554" y="2239733"/>
              <a:ext cx="1252537" cy="582607"/>
            </a:xfrm>
            <a:prstGeom prst="rect">
              <a:avLst/>
            </a:prstGeom>
            <a:noFill/>
          </p:spPr>
          <p:txBody>
            <a:bodyPr wrap="square" rtlCol="0">
              <a:spAutoFit/>
            </a:bodyPr>
            <a:lstStyle/>
            <a:p>
              <a:r>
                <a:rPr lang="en-US" sz="1600"/>
                <a:t>Braze surfaces</a:t>
              </a:r>
            </a:p>
          </p:txBody>
        </p:sp>
        <p:sp>
          <p:nvSpPr>
            <p:cNvPr id="30" name="TextBox 29">
              <a:extLst>
                <a:ext uri="{FF2B5EF4-FFF2-40B4-BE49-F238E27FC236}">
                  <a16:creationId xmlns:a16="http://schemas.microsoft.com/office/drawing/2014/main" id="{BB195388-CA82-34C1-D373-A497CDA12E76}"/>
                </a:ext>
              </a:extLst>
            </p:cNvPr>
            <p:cNvSpPr txBox="1"/>
            <p:nvPr/>
          </p:nvSpPr>
          <p:spPr>
            <a:xfrm>
              <a:off x="6499361" y="1100833"/>
              <a:ext cx="1252537" cy="582607"/>
            </a:xfrm>
            <a:prstGeom prst="rect">
              <a:avLst/>
            </a:prstGeom>
            <a:noFill/>
          </p:spPr>
          <p:txBody>
            <a:bodyPr wrap="square" rtlCol="0">
              <a:spAutoFit/>
            </a:bodyPr>
            <a:lstStyle/>
            <a:p>
              <a:r>
                <a:rPr lang="en-US" sz="1600"/>
                <a:t>Waveguide feed</a:t>
              </a:r>
            </a:p>
          </p:txBody>
        </p:sp>
        <p:sp>
          <p:nvSpPr>
            <p:cNvPr id="31" name="TextBox 30">
              <a:extLst>
                <a:ext uri="{FF2B5EF4-FFF2-40B4-BE49-F238E27FC236}">
                  <a16:creationId xmlns:a16="http://schemas.microsoft.com/office/drawing/2014/main" id="{D485892C-AF0F-D4F9-A212-8625D2D505FE}"/>
                </a:ext>
              </a:extLst>
            </p:cNvPr>
            <p:cNvSpPr txBox="1"/>
            <p:nvPr/>
          </p:nvSpPr>
          <p:spPr>
            <a:xfrm>
              <a:off x="7997137" y="907458"/>
              <a:ext cx="1252537" cy="582607"/>
            </a:xfrm>
            <a:prstGeom prst="rect">
              <a:avLst/>
            </a:prstGeom>
            <a:noFill/>
          </p:spPr>
          <p:txBody>
            <a:bodyPr wrap="square" rtlCol="0">
              <a:spAutoFit/>
            </a:bodyPr>
            <a:lstStyle/>
            <a:p>
              <a:r>
                <a:rPr lang="en-US" sz="1600"/>
                <a:t>Damping slots</a:t>
              </a:r>
            </a:p>
          </p:txBody>
        </p:sp>
        <p:sp>
          <p:nvSpPr>
            <p:cNvPr id="32" name="TextBox 31">
              <a:extLst>
                <a:ext uri="{FF2B5EF4-FFF2-40B4-BE49-F238E27FC236}">
                  <a16:creationId xmlns:a16="http://schemas.microsoft.com/office/drawing/2014/main" id="{FCB06340-EB3F-38FD-F880-F9F68DA6215C}"/>
                </a:ext>
              </a:extLst>
            </p:cNvPr>
            <p:cNvSpPr txBox="1"/>
            <p:nvPr/>
          </p:nvSpPr>
          <p:spPr>
            <a:xfrm>
              <a:off x="9547143" y="3990000"/>
              <a:ext cx="1252537" cy="582607"/>
            </a:xfrm>
            <a:prstGeom prst="rect">
              <a:avLst/>
            </a:prstGeom>
            <a:noFill/>
          </p:spPr>
          <p:txBody>
            <a:bodyPr wrap="square" rtlCol="0">
              <a:spAutoFit/>
            </a:bodyPr>
            <a:lstStyle/>
            <a:p>
              <a:r>
                <a:rPr lang="en-US" sz="1600"/>
                <a:t>Cells and irises</a:t>
              </a:r>
            </a:p>
          </p:txBody>
        </p:sp>
        <p:cxnSp>
          <p:nvCxnSpPr>
            <p:cNvPr id="34" name="Straight Arrow Connector 33">
              <a:extLst>
                <a:ext uri="{FF2B5EF4-FFF2-40B4-BE49-F238E27FC236}">
                  <a16:creationId xmlns:a16="http://schemas.microsoft.com/office/drawing/2014/main" id="{9CD560ED-2973-B9E8-7751-5B22BE603C58}"/>
                </a:ext>
              </a:extLst>
            </p:cNvPr>
            <p:cNvCxnSpPr>
              <a:cxnSpLocks/>
            </p:cNvCxnSpPr>
            <p:nvPr/>
          </p:nvCxnSpPr>
          <p:spPr>
            <a:xfrm>
              <a:off x="7133499" y="1532852"/>
              <a:ext cx="1605689" cy="7187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EE0918C-8328-B6EA-D541-7CE635FB4205}"/>
                </a:ext>
              </a:extLst>
            </p:cNvPr>
            <p:cNvCxnSpPr>
              <a:cxnSpLocks/>
            </p:cNvCxnSpPr>
            <p:nvPr/>
          </p:nvCxnSpPr>
          <p:spPr>
            <a:xfrm>
              <a:off x="7133499" y="1532852"/>
              <a:ext cx="650566" cy="58358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D7BAFAC-BD33-2CA6-C720-059449351B1A}"/>
                </a:ext>
              </a:extLst>
            </p:cNvPr>
            <p:cNvCxnSpPr>
              <a:cxnSpLocks/>
            </p:cNvCxnSpPr>
            <p:nvPr/>
          </p:nvCxnSpPr>
          <p:spPr>
            <a:xfrm>
              <a:off x="8586872" y="1291897"/>
              <a:ext cx="1311574" cy="213006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0D4DAFA-98E6-3D77-9DF1-9D38C7E7A0D4}"/>
                </a:ext>
              </a:extLst>
            </p:cNvPr>
            <p:cNvCxnSpPr>
              <a:cxnSpLocks/>
            </p:cNvCxnSpPr>
            <p:nvPr/>
          </p:nvCxnSpPr>
          <p:spPr>
            <a:xfrm>
              <a:off x="8592751" y="1291897"/>
              <a:ext cx="641878" cy="83571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D9C0C78-9470-5165-4E56-7703185582A0}"/>
                </a:ext>
              </a:extLst>
            </p:cNvPr>
            <p:cNvCxnSpPr>
              <a:cxnSpLocks/>
            </p:cNvCxnSpPr>
            <p:nvPr/>
          </p:nvCxnSpPr>
          <p:spPr>
            <a:xfrm flipV="1">
              <a:off x="6513349" y="1988119"/>
              <a:ext cx="732776" cy="48836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E206A849-53D5-9A66-5450-06BB96688782}"/>
                </a:ext>
              </a:extLst>
            </p:cNvPr>
            <p:cNvCxnSpPr>
              <a:cxnSpLocks/>
            </p:cNvCxnSpPr>
            <p:nvPr/>
          </p:nvCxnSpPr>
          <p:spPr>
            <a:xfrm>
              <a:off x="6513349" y="2476482"/>
              <a:ext cx="85900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A6ECB728-3857-1084-5BB3-9BFD7C8BC345}"/>
                </a:ext>
              </a:extLst>
            </p:cNvPr>
            <p:cNvCxnSpPr>
              <a:cxnSpLocks/>
            </p:cNvCxnSpPr>
            <p:nvPr/>
          </p:nvCxnSpPr>
          <p:spPr>
            <a:xfrm>
              <a:off x="6513349" y="2476482"/>
              <a:ext cx="1058148" cy="190503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A808B18-57C3-3110-A7E1-FEAFD49F4B11}"/>
                </a:ext>
              </a:extLst>
            </p:cNvPr>
            <p:cNvCxnSpPr>
              <a:cxnSpLocks/>
            </p:cNvCxnSpPr>
            <p:nvPr/>
          </p:nvCxnSpPr>
          <p:spPr>
            <a:xfrm flipH="1" flipV="1">
              <a:off x="8722023" y="2975922"/>
              <a:ext cx="1098903" cy="109873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F982BD62-8E6B-BEB3-8ACB-50DA258F2C62}"/>
              </a:ext>
            </a:extLst>
          </p:cNvPr>
          <p:cNvGrpSpPr>
            <a:grpSpLocks noChangeAspect="1"/>
          </p:cNvGrpSpPr>
          <p:nvPr/>
        </p:nvGrpSpPr>
        <p:grpSpPr>
          <a:xfrm>
            <a:off x="7212418" y="1037914"/>
            <a:ext cx="3419130" cy="2391086"/>
            <a:chOff x="300283" y="3382460"/>
            <a:chExt cx="3588989" cy="2509873"/>
          </a:xfrm>
        </p:grpSpPr>
        <p:pic>
          <p:nvPicPr>
            <p:cNvPr id="71" name="Picture 70">
              <a:extLst>
                <a:ext uri="{FF2B5EF4-FFF2-40B4-BE49-F238E27FC236}">
                  <a16:creationId xmlns:a16="http://schemas.microsoft.com/office/drawing/2014/main" id="{2BF7018A-DA6C-1DBB-C52C-0681187EC826}"/>
                </a:ext>
              </a:extLst>
            </p:cNvPr>
            <p:cNvPicPr>
              <a:picLocks noChangeAspect="1"/>
            </p:cNvPicPr>
            <p:nvPr/>
          </p:nvPicPr>
          <p:blipFill>
            <a:blip r:embed="rId4"/>
            <a:srcRect r="24052"/>
            <a:stretch>
              <a:fillRect/>
            </a:stretch>
          </p:blipFill>
          <p:spPr>
            <a:xfrm>
              <a:off x="300283" y="4114822"/>
              <a:ext cx="3588989" cy="1777511"/>
            </a:xfrm>
            <a:prstGeom prst="rect">
              <a:avLst/>
            </a:prstGeom>
            <a:ln>
              <a:solidFill>
                <a:schemeClr val="tx1"/>
              </a:solidFill>
            </a:ln>
          </p:spPr>
        </p:pic>
        <p:sp>
          <p:nvSpPr>
            <p:cNvPr id="72" name="TextBox 71">
              <a:extLst>
                <a:ext uri="{FF2B5EF4-FFF2-40B4-BE49-F238E27FC236}">
                  <a16:creationId xmlns:a16="http://schemas.microsoft.com/office/drawing/2014/main" id="{4382737E-9C3D-380C-6FF9-39F6E71ACF24}"/>
                </a:ext>
              </a:extLst>
            </p:cNvPr>
            <p:cNvSpPr txBox="1"/>
            <p:nvPr/>
          </p:nvSpPr>
          <p:spPr>
            <a:xfrm>
              <a:off x="1078436" y="3382460"/>
              <a:ext cx="2227302" cy="646331"/>
            </a:xfrm>
            <a:prstGeom prst="rect">
              <a:avLst/>
            </a:prstGeom>
            <a:noFill/>
          </p:spPr>
          <p:txBody>
            <a:bodyPr wrap="square" rtlCol="0">
              <a:spAutoFit/>
            </a:bodyPr>
            <a:lstStyle/>
            <a:p>
              <a:r>
                <a:rPr lang="en-US"/>
                <a:t>Internal radii around cells at split face</a:t>
              </a:r>
            </a:p>
          </p:txBody>
        </p:sp>
        <p:cxnSp>
          <p:nvCxnSpPr>
            <p:cNvPr id="73" name="Straight Arrow Connector 72">
              <a:extLst>
                <a:ext uri="{FF2B5EF4-FFF2-40B4-BE49-F238E27FC236}">
                  <a16:creationId xmlns:a16="http://schemas.microsoft.com/office/drawing/2014/main" id="{D2F295AC-7B05-4136-A118-498A73B0B667}"/>
                </a:ext>
              </a:extLst>
            </p:cNvPr>
            <p:cNvCxnSpPr>
              <a:cxnSpLocks/>
            </p:cNvCxnSpPr>
            <p:nvPr/>
          </p:nvCxnSpPr>
          <p:spPr>
            <a:xfrm>
              <a:off x="1795428" y="4028791"/>
              <a:ext cx="88486" cy="37634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398EA616-C9F1-61EA-FBF5-43AF97376F71}"/>
              </a:ext>
            </a:extLst>
          </p:cNvPr>
          <p:cNvSpPr/>
          <p:nvPr/>
        </p:nvSpPr>
        <p:spPr>
          <a:xfrm>
            <a:off x="6578600" y="5234552"/>
            <a:ext cx="825561" cy="905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7A8C44F6-C384-8E90-AC4D-450195B78F16}"/>
              </a:ext>
            </a:extLst>
          </p:cNvPr>
          <p:cNvCxnSpPr/>
          <p:nvPr/>
        </p:nvCxnSpPr>
        <p:spPr>
          <a:xfrm flipH="1" flipV="1">
            <a:off x="5095569" y="1037914"/>
            <a:ext cx="2308592" cy="4196638"/>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774EA25-E4C3-D74A-65A9-983A0F5A82A8}"/>
              </a:ext>
            </a:extLst>
          </p:cNvPr>
          <p:cNvCxnSpPr/>
          <p:nvPr/>
        </p:nvCxnSpPr>
        <p:spPr>
          <a:xfrm flipH="1" flipV="1">
            <a:off x="1724838" y="4611554"/>
            <a:ext cx="4853762" cy="1527998"/>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nvGrpSpPr>
          <p:cNvPr id="112" name="Group 111">
            <a:extLst>
              <a:ext uri="{FF2B5EF4-FFF2-40B4-BE49-F238E27FC236}">
                <a16:creationId xmlns:a16="http://schemas.microsoft.com/office/drawing/2014/main" id="{F4D99BEC-D591-B582-6934-F9C0B5250E8C}"/>
              </a:ext>
            </a:extLst>
          </p:cNvPr>
          <p:cNvGrpSpPr>
            <a:grpSpLocks noChangeAspect="1"/>
          </p:cNvGrpSpPr>
          <p:nvPr/>
        </p:nvGrpSpPr>
        <p:grpSpPr>
          <a:xfrm>
            <a:off x="263106" y="5452503"/>
            <a:ext cx="3597559" cy="1222996"/>
            <a:chOff x="2612906" y="1835701"/>
            <a:chExt cx="8017786" cy="2725660"/>
          </a:xfrm>
        </p:grpSpPr>
        <p:pic>
          <p:nvPicPr>
            <p:cNvPr id="92" name="Picture 91">
              <a:extLst>
                <a:ext uri="{FF2B5EF4-FFF2-40B4-BE49-F238E27FC236}">
                  <a16:creationId xmlns:a16="http://schemas.microsoft.com/office/drawing/2014/main" id="{D7EFE0A3-8938-8CD9-1C57-E9B8C2836C90}"/>
                </a:ext>
              </a:extLst>
            </p:cNvPr>
            <p:cNvPicPr>
              <a:picLocks noChangeAspect="1"/>
            </p:cNvPicPr>
            <p:nvPr/>
          </p:nvPicPr>
          <p:blipFill>
            <a:blip r:embed="rId5"/>
            <a:srcRect l="24380" t="258" r="3831" b="40030"/>
            <a:stretch>
              <a:fillRect/>
            </a:stretch>
          </p:blipFill>
          <p:spPr>
            <a:xfrm>
              <a:off x="2612906" y="1859315"/>
              <a:ext cx="7786539" cy="2702046"/>
            </a:xfrm>
            <a:prstGeom prst="rect">
              <a:avLst/>
            </a:prstGeom>
            <a:ln>
              <a:solidFill>
                <a:schemeClr val="tx1"/>
              </a:solidFill>
            </a:ln>
          </p:spPr>
        </p:pic>
        <p:cxnSp>
          <p:nvCxnSpPr>
            <p:cNvPr id="94" name="Straight Connector 93">
              <a:extLst>
                <a:ext uri="{FF2B5EF4-FFF2-40B4-BE49-F238E27FC236}">
                  <a16:creationId xmlns:a16="http://schemas.microsoft.com/office/drawing/2014/main" id="{222F1BE5-7430-CBCF-E2EC-606E57FCE96B}"/>
                </a:ext>
              </a:extLst>
            </p:cNvPr>
            <p:cNvCxnSpPr>
              <a:cxnSpLocks/>
            </p:cNvCxnSpPr>
            <p:nvPr/>
          </p:nvCxnSpPr>
          <p:spPr>
            <a:xfrm flipV="1">
              <a:off x="3318387" y="2008017"/>
              <a:ext cx="0" cy="17675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2154D77-F6BE-DC66-1855-636A2518A868}"/>
                </a:ext>
              </a:extLst>
            </p:cNvPr>
            <p:cNvCxnSpPr>
              <a:cxnSpLocks/>
            </p:cNvCxnSpPr>
            <p:nvPr/>
          </p:nvCxnSpPr>
          <p:spPr>
            <a:xfrm flipV="1">
              <a:off x="3750874" y="3038168"/>
              <a:ext cx="0" cy="7307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0E1794C-08C8-7008-C84B-44369D20A65B}"/>
                </a:ext>
              </a:extLst>
            </p:cNvPr>
            <p:cNvCxnSpPr>
              <a:cxnSpLocks/>
            </p:cNvCxnSpPr>
            <p:nvPr/>
          </p:nvCxnSpPr>
          <p:spPr>
            <a:xfrm flipV="1">
              <a:off x="5931177" y="2542681"/>
              <a:ext cx="0" cy="12261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B38E9C9-7E60-9139-138D-A328D5596D27}"/>
                </a:ext>
              </a:extLst>
            </p:cNvPr>
            <p:cNvCxnSpPr>
              <a:cxnSpLocks/>
            </p:cNvCxnSpPr>
            <p:nvPr/>
          </p:nvCxnSpPr>
          <p:spPr>
            <a:xfrm flipV="1">
              <a:off x="8494719" y="2043371"/>
              <a:ext cx="0" cy="17255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1CA96A9F-8623-02E8-A2E7-D08C0DD78EA3}"/>
                </a:ext>
              </a:extLst>
            </p:cNvPr>
            <p:cNvSpPr txBox="1"/>
            <p:nvPr/>
          </p:nvSpPr>
          <p:spPr>
            <a:xfrm>
              <a:off x="3598111" y="2948213"/>
              <a:ext cx="976315" cy="617341"/>
            </a:xfrm>
            <a:prstGeom prst="rect">
              <a:avLst/>
            </a:prstGeom>
            <a:noFill/>
          </p:spPr>
          <p:txBody>
            <a:bodyPr wrap="square" rtlCol="0">
              <a:spAutoFit/>
            </a:bodyPr>
            <a:lstStyle/>
            <a:p>
              <a:r>
                <a:rPr lang="en-US" sz="1200"/>
                <a:t>R</a:t>
              </a:r>
              <a:r>
                <a:rPr lang="en-US" sz="1200" baseline="-25000"/>
                <a:t>iris</a:t>
              </a:r>
              <a:endParaRPr lang="en-US" sz="1200"/>
            </a:p>
          </p:txBody>
        </p:sp>
        <p:sp>
          <p:nvSpPr>
            <p:cNvPr id="102" name="TextBox 101">
              <a:extLst>
                <a:ext uri="{FF2B5EF4-FFF2-40B4-BE49-F238E27FC236}">
                  <a16:creationId xmlns:a16="http://schemas.microsoft.com/office/drawing/2014/main" id="{B9E4EF05-789C-EA24-5304-74BB583985D6}"/>
                </a:ext>
              </a:extLst>
            </p:cNvPr>
            <p:cNvSpPr txBox="1"/>
            <p:nvPr/>
          </p:nvSpPr>
          <p:spPr>
            <a:xfrm>
              <a:off x="5875504" y="2358706"/>
              <a:ext cx="976315" cy="617341"/>
            </a:xfrm>
            <a:prstGeom prst="rect">
              <a:avLst/>
            </a:prstGeom>
            <a:noFill/>
          </p:spPr>
          <p:txBody>
            <a:bodyPr wrap="square" rtlCol="0">
              <a:spAutoFit/>
            </a:bodyPr>
            <a:lstStyle/>
            <a:p>
              <a:r>
                <a:rPr lang="en-US" sz="1200"/>
                <a:t>R</a:t>
              </a:r>
              <a:r>
                <a:rPr lang="en-US" sz="1200" baseline="-25000"/>
                <a:t>cell</a:t>
              </a:r>
              <a:endParaRPr lang="en-US" sz="1200"/>
            </a:p>
          </p:txBody>
        </p:sp>
        <p:sp>
          <p:nvSpPr>
            <p:cNvPr id="103" name="TextBox 102">
              <a:extLst>
                <a:ext uri="{FF2B5EF4-FFF2-40B4-BE49-F238E27FC236}">
                  <a16:creationId xmlns:a16="http://schemas.microsoft.com/office/drawing/2014/main" id="{D680A68D-D345-53EB-F512-C261BCB11170}"/>
                </a:ext>
              </a:extLst>
            </p:cNvPr>
            <p:cNvSpPr txBox="1"/>
            <p:nvPr/>
          </p:nvSpPr>
          <p:spPr>
            <a:xfrm>
              <a:off x="8393148" y="1835701"/>
              <a:ext cx="2237544" cy="617341"/>
            </a:xfrm>
            <a:prstGeom prst="rect">
              <a:avLst/>
            </a:prstGeom>
            <a:noFill/>
          </p:spPr>
          <p:txBody>
            <a:bodyPr wrap="square" rtlCol="0">
              <a:spAutoFit/>
            </a:bodyPr>
            <a:lstStyle/>
            <a:p>
              <a:r>
                <a:rPr lang="en-US" sz="1200" err="1"/>
                <a:t>R</a:t>
              </a:r>
              <a:r>
                <a:rPr lang="en-US" sz="1200" baseline="-25000" err="1"/>
                <a:t>damping</a:t>
              </a:r>
              <a:r>
                <a:rPr lang="en-US" sz="1200" baseline="-25000"/>
                <a:t> slot</a:t>
              </a:r>
              <a:endParaRPr lang="en-US" sz="1200"/>
            </a:p>
          </p:txBody>
        </p:sp>
        <p:cxnSp>
          <p:nvCxnSpPr>
            <p:cNvPr id="105" name="Straight Arrow Connector 104">
              <a:extLst>
                <a:ext uri="{FF2B5EF4-FFF2-40B4-BE49-F238E27FC236}">
                  <a16:creationId xmlns:a16="http://schemas.microsoft.com/office/drawing/2014/main" id="{3541E94E-EE17-4ADE-DB1F-D4D9636B755A}"/>
                </a:ext>
              </a:extLst>
            </p:cNvPr>
            <p:cNvCxnSpPr/>
            <p:nvPr/>
          </p:nvCxnSpPr>
          <p:spPr>
            <a:xfrm>
              <a:off x="3318387" y="3296265"/>
              <a:ext cx="432487" cy="0"/>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11C558AB-6EE7-7E9F-E448-70E74BEB1A39}"/>
                </a:ext>
              </a:extLst>
            </p:cNvPr>
            <p:cNvCxnSpPr>
              <a:cxnSpLocks/>
            </p:cNvCxnSpPr>
            <p:nvPr/>
          </p:nvCxnSpPr>
          <p:spPr>
            <a:xfrm>
              <a:off x="3318387" y="2698168"/>
              <a:ext cx="2612790" cy="0"/>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897FA8DF-B6B2-1964-EE3F-227BE52DBBF7}"/>
                </a:ext>
              </a:extLst>
            </p:cNvPr>
            <p:cNvCxnSpPr>
              <a:cxnSpLocks/>
            </p:cNvCxnSpPr>
            <p:nvPr/>
          </p:nvCxnSpPr>
          <p:spPr>
            <a:xfrm>
              <a:off x="3318387" y="2146422"/>
              <a:ext cx="5169090" cy="0"/>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58335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6A65E-39E5-E26A-F406-FB79818DF39E}"/>
            </a:ext>
          </a:extLst>
        </p:cNvPr>
        <p:cNvGrpSpPr/>
        <p:nvPr/>
      </p:nvGrpSpPr>
      <p:grpSpPr>
        <a:xfrm>
          <a:off x="0" y="0"/>
          <a:ext cx="0" cy="0"/>
          <a:chOff x="0" y="0"/>
          <a:chExt cx="0" cy="0"/>
        </a:xfrm>
      </p:grpSpPr>
      <p:grpSp>
        <p:nvGrpSpPr>
          <p:cNvPr id="35" name="Group 34">
            <a:extLst>
              <a:ext uri="{FF2B5EF4-FFF2-40B4-BE49-F238E27FC236}">
                <a16:creationId xmlns:a16="http://schemas.microsoft.com/office/drawing/2014/main" id="{B70BE5BF-51BE-2826-9419-97E2F62D7141}"/>
              </a:ext>
            </a:extLst>
          </p:cNvPr>
          <p:cNvGrpSpPr>
            <a:grpSpLocks noChangeAspect="1"/>
          </p:cNvGrpSpPr>
          <p:nvPr/>
        </p:nvGrpSpPr>
        <p:grpSpPr>
          <a:xfrm>
            <a:off x="1934397" y="3530580"/>
            <a:ext cx="3759271" cy="2622046"/>
            <a:chOff x="1962458" y="3112178"/>
            <a:chExt cx="3759271" cy="2622046"/>
          </a:xfrm>
        </p:grpSpPr>
        <p:pic>
          <p:nvPicPr>
            <p:cNvPr id="36" name="Picture 35">
              <a:extLst>
                <a:ext uri="{FF2B5EF4-FFF2-40B4-BE49-F238E27FC236}">
                  <a16:creationId xmlns:a16="http://schemas.microsoft.com/office/drawing/2014/main" id="{FAF3ED43-5194-913C-D08E-474820A87F8E}"/>
                </a:ext>
              </a:extLst>
            </p:cNvPr>
            <p:cNvPicPr>
              <a:picLocks noChangeAspect="1"/>
            </p:cNvPicPr>
            <p:nvPr/>
          </p:nvPicPr>
          <p:blipFill>
            <a:blip r:embed="rId2"/>
            <a:srcRect l="35083" t="8471" r="40589" b="20256"/>
            <a:stretch>
              <a:fillRect/>
            </a:stretch>
          </p:blipFill>
          <p:spPr>
            <a:xfrm>
              <a:off x="1962458" y="3260414"/>
              <a:ext cx="1821894" cy="2473810"/>
            </a:xfrm>
            <a:prstGeom prst="rect">
              <a:avLst/>
            </a:prstGeom>
          </p:spPr>
        </p:pic>
        <p:pic>
          <p:nvPicPr>
            <p:cNvPr id="37" name="Picture 36">
              <a:extLst>
                <a:ext uri="{FF2B5EF4-FFF2-40B4-BE49-F238E27FC236}">
                  <a16:creationId xmlns:a16="http://schemas.microsoft.com/office/drawing/2014/main" id="{D228DDB5-0584-575D-E53F-1191CDE7F7E8}"/>
                </a:ext>
              </a:extLst>
            </p:cNvPr>
            <p:cNvPicPr>
              <a:picLocks noChangeAspect="1"/>
            </p:cNvPicPr>
            <p:nvPr/>
          </p:nvPicPr>
          <p:blipFill>
            <a:blip r:embed="rId3"/>
            <a:srcRect l="46019" t="15478" r="30746" b="20260"/>
            <a:stretch>
              <a:fillRect/>
            </a:stretch>
          </p:blipFill>
          <p:spPr>
            <a:xfrm>
              <a:off x="3981829" y="3112178"/>
              <a:ext cx="1739900" cy="2230515"/>
            </a:xfrm>
            <a:prstGeom prst="rect">
              <a:avLst/>
            </a:prstGeom>
          </p:spPr>
        </p:pic>
        <p:cxnSp>
          <p:nvCxnSpPr>
            <p:cNvPr id="38" name="Straight Connector 37">
              <a:extLst>
                <a:ext uri="{FF2B5EF4-FFF2-40B4-BE49-F238E27FC236}">
                  <a16:creationId xmlns:a16="http://schemas.microsoft.com/office/drawing/2014/main" id="{2544A23E-D41E-39D9-AFB5-5D59FEB5C6A9}"/>
                </a:ext>
              </a:extLst>
            </p:cNvPr>
            <p:cNvCxnSpPr/>
            <p:nvPr/>
          </p:nvCxnSpPr>
          <p:spPr>
            <a:xfrm>
              <a:off x="3784352" y="3260414"/>
              <a:ext cx="0" cy="2283136"/>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3AA9111-9B92-4738-6F54-EBEA2473E00E}"/>
                </a:ext>
              </a:extLst>
            </p:cNvPr>
            <p:cNvCxnSpPr/>
            <p:nvPr/>
          </p:nvCxnSpPr>
          <p:spPr>
            <a:xfrm>
              <a:off x="3981829" y="3203275"/>
              <a:ext cx="0" cy="2283136"/>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sp>
        <p:nvSpPr>
          <p:cNvPr id="3" name="Title 2">
            <a:extLst>
              <a:ext uri="{FF2B5EF4-FFF2-40B4-BE49-F238E27FC236}">
                <a16:creationId xmlns:a16="http://schemas.microsoft.com/office/drawing/2014/main" id="{38B7B078-82E1-9DFE-0C20-1E194E6A2E3A}"/>
              </a:ext>
            </a:extLst>
          </p:cNvPr>
          <p:cNvSpPr>
            <a:spLocks noGrp="1"/>
          </p:cNvSpPr>
          <p:nvPr>
            <p:ph type="title"/>
          </p:nvPr>
        </p:nvSpPr>
        <p:spPr/>
        <p:txBody>
          <a:bodyPr/>
          <a:lstStyle/>
          <a:p>
            <a:r>
              <a:rPr lang="en-US"/>
              <a:t>Braze Steps and Features</a:t>
            </a:r>
          </a:p>
        </p:txBody>
      </p:sp>
      <p:sp>
        <p:nvSpPr>
          <p:cNvPr id="4" name="Text Placeholder 3">
            <a:extLst>
              <a:ext uri="{FF2B5EF4-FFF2-40B4-BE49-F238E27FC236}">
                <a16:creationId xmlns:a16="http://schemas.microsoft.com/office/drawing/2014/main" id="{AE3A954C-BD85-3FC1-C4A8-1CBA51DB7139}"/>
              </a:ext>
            </a:extLst>
          </p:cNvPr>
          <p:cNvSpPr>
            <a:spLocks noGrp="1"/>
          </p:cNvSpPr>
          <p:nvPr>
            <p:ph type="body" sz="quarter" idx="16"/>
          </p:nvPr>
        </p:nvSpPr>
        <p:spPr>
          <a:xfrm>
            <a:off x="800100" y="1123776"/>
            <a:ext cx="6061614" cy="4934124"/>
          </a:xfrm>
        </p:spPr>
        <p:txBody>
          <a:bodyPr/>
          <a:lstStyle/>
          <a:p>
            <a:pPr algn="r"/>
            <a:r>
              <a:rPr lang="en-US" dirty="0"/>
              <a:t>3 critical “perimeter” joints (2 vacuum, 1 mechanical)	</a:t>
            </a:r>
          </a:p>
          <a:p>
            <a:pPr algn="r"/>
            <a:r>
              <a:rPr lang="en-US" dirty="0"/>
              <a:t>During braze, the braze joints are held by </a:t>
            </a:r>
            <a:r>
              <a:rPr lang="en-US" dirty="0">
                <a:solidFill>
                  <a:srgbClr val="FF0000"/>
                </a:solidFill>
              </a:rPr>
              <a:t>external </a:t>
            </a:r>
            <a:r>
              <a:rPr lang="en-US" dirty="0">
                <a:solidFill>
                  <a:srgbClr val="0070C0"/>
                </a:solidFill>
              </a:rPr>
              <a:t>clamps</a:t>
            </a:r>
            <a:r>
              <a:rPr lang="en-US" dirty="0"/>
              <a:t> and </a:t>
            </a:r>
            <a:r>
              <a:rPr lang="en-US" dirty="0">
                <a:solidFill>
                  <a:srgbClr val="00B050"/>
                </a:solidFill>
              </a:rPr>
              <a:t>compression bolts.</a:t>
            </a:r>
          </a:p>
          <a:p>
            <a:r>
              <a:rPr lang="en-US" dirty="0"/>
              <a:t>At assembly, alignment is achieved with a pin and slot arrangement, using stainless steel inserts to prevent deformation of the hole and slot (exterior flat surfaces may also be used)</a:t>
            </a:r>
          </a:p>
          <a:p>
            <a:endParaRPr lang="en-US" dirty="0"/>
          </a:p>
        </p:txBody>
      </p:sp>
      <p:sp>
        <p:nvSpPr>
          <p:cNvPr id="6" name="Slide Number Placeholder 5">
            <a:extLst>
              <a:ext uri="{FF2B5EF4-FFF2-40B4-BE49-F238E27FC236}">
                <a16:creationId xmlns:a16="http://schemas.microsoft.com/office/drawing/2014/main" id="{BB1E900F-E1E3-1C1B-2E7E-7ADD91DD9FA8}"/>
              </a:ext>
            </a:extLst>
          </p:cNvPr>
          <p:cNvSpPr>
            <a:spLocks noGrp="1"/>
          </p:cNvSpPr>
          <p:nvPr>
            <p:ph type="sldNum" sz="quarter" idx="4"/>
          </p:nvPr>
        </p:nvSpPr>
        <p:spPr/>
        <p:txBody>
          <a:bodyPr/>
          <a:lstStyle/>
          <a:p>
            <a:fld id="{52B60363-7E9F-BF4A-894A-A30319D3939A}" type="slidenum">
              <a:rPr lang="en-US" smtClean="0"/>
              <a:pPr/>
              <a:t>17</a:t>
            </a:fld>
            <a:endParaRPr lang="en-US"/>
          </a:p>
        </p:txBody>
      </p:sp>
      <p:grpSp>
        <p:nvGrpSpPr>
          <p:cNvPr id="34" name="Group 33">
            <a:extLst>
              <a:ext uri="{FF2B5EF4-FFF2-40B4-BE49-F238E27FC236}">
                <a16:creationId xmlns:a16="http://schemas.microsoft.com/office/drawing/2014/main" id="{D43C7273-04C1-D6B9-131E-A487DC31161A}"/>
              </a:ext>
            </a:extLst>
          </p:cNvPr>
          <p:cNvGrpSpPr>
            <a:grpSpLocks noChangeAspect="1"/>
          </p:cNvGrpSpPr>
          <p:nvPr/>
        </p:nvGrpSpPr>
        <p:grpSpPr>
          <a:xfrm>
            <a:off x="6827965" y="1194874"/>
            <a:ext cx="3634959" cy="5052477"/>
            <a:chOff x="4124565" y="1334710"/>
            <a:chExt cx="3691219" cy="5130676"/>
          </a:xfrm>
        </p:grpSpPr>
        <p:pic>
          <p:nvPicPr>
            <p:cNvPr id="27" name="Picture 26">
              <a:extLst>
                <a:ext uri="{FF2B5EF4-FFF2-40B4-BE49-F238E27FC236}">
                  <a16:creationId xmlns:a16="http://schemas.microsoft.com/office/drawing/2014/main" id="{1F21115D-0DA4-7161-0B58-4DCB2FD0F6EA}"/>
                </a:ext>
              </a:extLst>
            </p:cNvPr>
            <p:cNvPicPr>
              <a:picLocks noChangeAspect="1"/>
            </p:cNvPicPr>
            <p:nvPr/>
          </p:nvPicPr>
          <p:blipFill>
            <a:blip r:embed="rId4"/>
            <a:srcRect l="40321" r="29403" b="9206"/>
            <a:stretch>
              <a:fillRect/>
            </a:stretch>
          </p:blipFill>
          <p:spPr>
            <a:xfrm>
              <a:off x="4124565" y="1334710"/>
              <a:ext cx="3691219" cy="5130676"/>
            </a:xfrm>
            <a:prstGeom prst="rect">
              <a:avLst/>
            </a:prstGeom>
          </p:spPr>
        </p:pic>
        <p:cxnSp>
          <p:nvCxnSpPr>
            <p:cNvPr id="7" name="Straight Connector 6">
              <a:extLst>
                <a:ext uri="{FF2B5EF4-FFF2-40B4-BE49-F238E27FC236}">
                  <a16:creationId xmlns:a16="http://schemas.microsoft.com/office/drawing/2014/main" id="{6845FC00-C215-3579-10F8-F31A983A5222}"/>
                </a:ext>
              </a:extLst>
            </p:cNvPr>
            <p:cNvCxnSpPr/>
            <p:nvPr/>
          </p:nvCxnSpPr>
          <p:spPr>
            <a:xfrm>
              <a:off x="5376863" y="2705100"/>
              <a:ext cx="0" cy="219075"/>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2A5FD7E-6148-7E45-8943-7134DB5A5A29}"/>
                </a:ext>
              </a:extLst>
            </p:cNvPr>
            <p:cNvCxnSpPr>
              <a:cxnSpLocks/>
            </p:cNvCxnSpPr>
            <p:nvPr/>
          </p:nvCxnSpPr>
          <p:spPr>
            <a:xfrm>
              <a:off x="5376863" y="1862138"/>
              <a:ext cx="0" cy="2786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7B31EC4-34CE-4C6F-DD14-9C262F347E6D}"/>
                </a:ext>
              </a:extLst>
            </p:cNvPr>
            <p:cNvCxnSpPr>
              <a:cxnSpLocks/>
            </p:cNvCxnSpPr>
            <p:nvPr/>
          </p:nvCxnSpPr>
          <p:spPr>
            <a:xfrm flipH="1" flipV="1">
              <a:off x="6160294" y="4188618"/>
              <a:ext cx="269081" cy="6905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2" name="Arrow: Down 21">
              <a:extLst>
                <a:ext uri="{FF2B5EF4-FFF2-40B4-BE49-F238E27FC236}">
                  <a16:creationId xmlns:a16="http://schemas.microsoft.com/office/drawing/2014/main" id="{0C86BECD-2388-2D9B-1F56-291F98E40936}"/>
                </a:ext>
              </a:extLst>
            </p:cNvPr>
            <p:cNvSpPr/>
            <p:nvPr/>
          </p:nvSpPr>
          <p:spPr>
            <a:xfrm rot="6283677">
              <a:off x="5852770" y="1884597"/>
              <a:ext cx="269081" cy="437716"/>
            </a:xfrm>
            <a:prstGeom prst="down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Down 25">
              <a:extLst>
                <a:ext uri="{FF2B5EF4-FFF2-40B4-BE49-F238E27FC236}">
                  <a16:creationId xmlns:a16="http://schemas.microsoft.com/office/drawing/2014/main" id="{4FD3F96D-AD18-2823-1779-FFF4DA2CC0B7}"/>
                </a:ext>
              </a:extLst>
            </p:cNvPr>
            <p:cNvSpPr/>
            <p:nvPr/>
          </p:nvSpPr>
          <p:spPr>
            <a:xfrm rot="6283677">
              <a:off x="6092985" y="2826018"/>
              <a:ext cx="269081" cy="462655"/>
            </a:xfrm>
            <a:prstGeom prst="downArrow">
              <a:avLst/>
            </a:prstGeom>
            <a:solidFill>
              <a:schemeClr val="accent5">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Down 27">
              <a:extLst>
                <a:ext uri="{FF2B5EF4-FFF2-40B4-BE49-F238E27FC236}">
                  <a16:creationId xmlns:a16="http://schemas.microsoft.com/office/drawing/2014/main" id="{91128032-0D12-1C6E-0068-6437E1542668}"/>
                </a:ext>
              </a:extLst>
            </p:cNvPr>
            <p:cNvSpPr/>
            <p:nvPr/>
          </p:nvSpPr>
          <p:spPr>
            <a:xfrm>
              <a:off x="6160292" y="3358738"/>
              <a:ext cx="269081" cy="434592"/>
            </a:xfrm>
            <a:prstGeom prst="downArrow">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Down 28">
              <a:extLst>
                <a:ext uri="{FF2B5EF4-FFF2-40B4-BE49-F238E27FC236}">
                  <a16:creationId xmlns:a16="http://schemas.microsoft.com/office/drawing/2014/main" id="{762E8356-CB3A-AAF3-A227-AF6F665C9854}"/>
                </a:ext>
              </a:extLst>
            </p:cNvPr>
            <p:cNvSpPr/>
            <p:nvPr/>
          </p:nvSpPr>
          <p:spPr>
            <a:xfrm rot="10800000">
              <a:off x="6151656" y="4652963"/>
              <a:ext cx="269081" cy="434592"/>
            </a:xfrm>
            <a:prstGeom prst="downArrow">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Down 29">
              <a:extLst>
                <a:ext uri="{FF2B5EF4-FFF2-40B4-BE49-F238E27FC236}">
                  <a16:creationId xmlns:a16="http://schemas.microsoft.com/office/drawing/2014/main" id="{989EC888-C0CB-08BC-DA2B-D068B07D135C}"/>
                </a:ext>
              </a:extLst>
            </p:cNvPr>
            <p:cNvSpPr/>
            <p:nvPr/>
          </p:nvSpPr>
          <p:spPr>
            <a:xfrm rot="17040795">
              <a:off x="4423190" y="2361138"/>
              <a:ext cx="269081" cy="462655"/>
            </a:xfrm>
            <a:prstGeom prst="downArrow">
              <a:avLst/>
            </a:prstGeom>
            <a:solidFill>
              <a:schemeClr val="accent5">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Down 30">
              <a:extLst>
                <a:ext uri="{FF2B5EF4-FFF2-40B4-BE49-F238E27FC236}">
                  <a16:creationId xmlns:a16="http://schemas.microsoft.com/office/drawing/2014/main" id="{F0FB672A-0B28-212A-BC06-0AD9ED0A9F3A}"/>
                </a:ext>
              </a:extLst>
            </p:cNvPr>
            <p:cNvSpPr/>
            <p:nvPr/>
          </p:nvSpPr>
          <p:spPr>
            <a:xfrm rot="17040795">
              <a:off x="4613133" y="1580548"/>
              <a:ext cx="269081" cy="462655"/>
            </a:xfrm>
            <a:prstGeom prst="down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 name="Straight Arrow Connector 8">
            <a:extLst>
              <a:ext uri="{FF2B5EF4-FFF2-40B4-BE49-F238E27FC236}">
                <a16:creationId xmlns:a16="http://schemas.microsoft.com/office/drawing/2014/main" id="{75A56B56-6964-D6EA-3ABF-691868926B86}"/>
              </a:ext>
            </a:extLst>
          </p:cNvPr>
          <p:cNvCxnSpPr>
            <a:cxnSpLocks/>
          </p:cNvCxnSpPr>
          <p:nvPr/>
        </p:nvCxnSpPr>
        <p:spPr>
          <a:xfrm>
            <a:off x="2197811" y="3721112"/>
            <a:ext cx="215189" cy="66673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30EB88F-9C57-289D-798B-FE3540683E63}"/>
              </a:ext>
            </a:extLst>
          </p:cNvPr>
          <p:cNvCxnSpPr>
            <a:cxnSpLocks/>
          </p:cNvCxnSpPr>
          <p:nvPr/>
        </p:nvCxnSpPr>
        <p:spPr>
          <a:xfrm>
            <a:off x="4325537" y="3381946"/>
            <a:ext cx="213513" cy="4671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77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3EDB5-67E5-DB01-3244-CA4F3B2C2E0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0082C7E-3D10-178B-451B-D62D9FFDFF0F}"/>
              </a:ext>
            </a:extLst>
          </p:cNvPr>
          <p:cNvSpPr>
            <a:spLocks noGrp="1"/>
          </p:cNvSpPr>
          <p:nvPr>
            <p:ph type="title"/>
          </p:nvPr>
        </p:nvSpPr>
        <p:spPr/>
        <p:txBody>
          <a:bodyPr/>
          <a:lstStyle/>
          <a:p>
            <a:r>
              <a:rPr lang="en-US"/>
              <a:t>Design and Build Status – Cold Box/Fill Lines</a:t>
            </a:r>
          </a:p>
        </p:txBody>
      </p:sp>
      <p:sp>
        <p:nvSpPr>
          <p:cNvPr id="5" name="Slide Number Placeholder 4">
            <a:extLst>
              <a:ext uri="{FF2B5EF4-FFF2-40B4-BE49-F238E27FC236}">
                <a16:creationId xmlns:a16="http://schemas.microsoft.com/office/drawing/2014/main" id="{D04D3AB4-A47F-CB83-AD10-92359D384427}"/>
              </a:ext>
            </a:extLst>
          </p:cNvPr>
          <p:cNvSpPr>
            <a:spLocks noGrp="1"/>
          </p:cNvSpPr>
          <p:nvPr>
            <p:ph type="sldNum" sz="quarter" idx="4"/>
          </p:nvPr>
        </p:nvSpPr>
        <p:spPr/>
        <p:txBody>
          <a:bodyPr/>
          <a:lstStyle/>
          <a:p>
            <a:fld id="{52B60363-7E9F-BF4A-894A-A30319D3939A}" type="slidenum">
              <a:rPr lang="en-US" smtClean="0"/>
              <a:pPr/>
              <a:t>18</a:t>
            </a:fld>
            <a:endParaRPr lang="en-US"/>
          </a:p>
        </p:txBody>
      </p:sp>
      <p:pic>
        <p:nvPicPr>
          <p:cNvPr id="9" name="Picture 8">
            <a:extLst>
              <a:ext uri="{FF2B5EF4-FFF2-40B4-BE49-F238E27FC236}">
                <a16:creationId xmlns:a16="http://schemas.microsoft.com/office/drawing/2014/main" id="{4BB7F0A0-FC42-1CDA-7580-8D73598342D3}"/>
              </a:ext>
            </a:extLst>
          </p:cNvPr>
          <p:cNvPicPr>
            <a:picLocks noChangeAspect="1"/>
          </p:cNvPicPr>
          <p:nvPr/>
        </p:nvPicPr>
        <p:blipFill>
          <a:blip r:embed="rId2"/>
          <a:stretch>
            <a:fillRect/>
          </a:stretch>
        </p:blipFill>
        <p:spPr>
          <a:xfrm>
            <a:off x="2491740" y="2909402"/>
            <a:ext cx="6606540" cy="3948598"/>
          </a:xfrm>
          <a:prstGeom prst="rect">
            <a:avLst/>
          </a:prstGeom>
        </p:spPr>
      </p:pic>
      <p:sp>
        <p:nvSpPr>
          <p:cNvPr id="4" name="Text Placeholder 3">
            <a:extLst>
              <a:ext uri="{FF2B5EF4-FFF2-40B4-BE49-F238E27FC236}">
                <a16:creationId xmlns:a16="http://schemas.microsoft.com/office/drawing/2014/main" id="{F6CA787F-A201-D092-02A7-55FBA83CC1D4}"/>
              </a:ext>
            </a:extLst>
          </p:cNvPr>
          <p:cNvSpPr>
            <a:spLocks noGrp="1"/>
          </p:cNvSpPr>
          <p:nvPr>
            <p:ph type="body" sz="quarter" idx="16"/>
          </p:nvPr>
        </p:nvSpPr>
        <p:spPr>
          <a:xfrm>
            <a:off x="800099" y="1110216"/>
            <a:ext cx="6970789" cy="2692164"/>
          </a:xfrm>
        </p:spPr>
        <p:txBody>
          <a:bodyPr/>
          <a:lstStyle/>
          <a:p>
            <a:pPr marL="285750" indent="-285750">
              <a:buFont typeface="Arial" panose="020B0604020202020204" pitchFamily="34" charset="0"/>
              <a:buChar char="•"/>
            </a:pPr>
            <a:r>
              <a:rPr lang="en-US"/>
              <a:t>Cold boxes designed to enable controlled filling/venting of cryomodule.</a:t>
            </a:r>
          </a:p>
          <a:p>
            <a:pPr marL="285750" indent="-285750">
              <a:buFont typeface="Arial" panose="020B0604020202020204" pitchFamily="34" charset="0"/>
              <a:buChar char="•"/>
            </a:pPr>
            <a:r>
              <a:rPr lang="en-US"/>
              <a:t>P&amp;ID agreed upon with SLAC pressure vessel safety team.</a:t>
            </a:r>
          </a:p>
          <a:p>
            <a:pPr marL="285750" indent="-285750">
              <a:buFont typeface="Arial" panose="020B0604020202020204" pitchFamily="34" charset="0"/>
              <a:buChar char="•"/>
            </a:pPr>
            <a:r>
              <a:rPr lang="en-US"/>
              <a:t>Valves are already received at SLAC. </a:t>
            </a:r>
          </a:p>
          <a:p>
            <a:pPr marL="285750" indent="-285750">
              <a:buFont typeface="Arial" panose="020B0604020202020204" pitchFamily="34" charset="0"/>
              <a:buChar char="•"/>
            </a:pPr>
            <a:r>
              <a:rPr lang="en-US"/>
              <a:t>Half of the transfer lines and bayonets are received at SLAC, but will require additional components or modification.</a:t>
            </a:r>
          </a:p>
          <a:p>
            <a:pPr marL="285750" indent="-285750">
              <a:buFont typeface="Arial" panose="020B0604020202020204" pitchFamily="34" charset="0"/>
              <a:buChar char="•"/>
            </a:pPr>
            <a:r>
              <a:rPr lang="en-US"/>
              <a:t>Boxes and lids are in final design.</a:t>
            </a:r>
          </a:p>
        </p:txBody>
      </p:sp>
      <p:pic>
        <p:nvPicPr>
          <p:cNvPr id="6" name="Picture 5">
            <a:extLst>
              <a:ext uri="{FF2B5EF4-FFF2-40B4-BE49-F238E27FC236}">
                <a16:creationId xmlns:a16="http://schemas.microsoft.com/office/drawing/2014/main" id="{A529F030-6418-89E7-03CD-9C0B559570D6}"/>
              </a:ext>
            </a:extLst>
          </p:cNvPr>
          <p:cNvPicPr>
            <a:picLocks noChangeAspect="1"/>
          </p:cNvPicPr>
          <p:nvPr/>
        </p:nvPicPr>
        <p:blipFill>
          <a:blip r:embed="rId3"/>
          <a:srcRect t="7841" b="6378"/>
          <a:stretch>
            <a:fillRect/>
          </a:stretch>
        </p:blipFill>
        <p:spPr>
          <a:xfrm>
            <a:off x="7770889" y="1110216"/>
            <a:ext cx="4303001" cy="2318784"/>
          </a:xfrm>
          <a:prstGeom prst="rect">
            <a:avLst/>
          </a:prstGeom>
          <a:ln>
            <a:solidFill>
              <a:schemeClr val="tx1"/>
            </a:solidFill>
          </a:ln>
        </p:spPr>
      </p:pic>
    </p:spTree>
    <p:extLst>
      <p:ext uri="{BB962C8B-B14F-4D97-AF65-F5344CB8AC3E}">
        <p14:creationId xmlns:p14="http://schemas.microsoft.com/office/powerpoint/2010/main" val="3259556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FDD7A-59D5-944D-88FA-642CB824518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EC5B092-C153-9DB4-D931-F1413E81BADC}"/>
              </a:ext>
            </a:extLst>
          </p:cNvPr>
          <p:cNvSpPr>
            <a:spLocks noGrp="1"/>
          </p:cNvSpPr>
          <p:nvPr>
            <p:ph type="title"/>
          </p:nvPr>
        </p:nvSpPr>
        <p:spPr/>
        <p:txBody>
          <a:bodyPr/>
          <a:lstStyle/>
          <a:p>
            <a:r>
              <a:rPr lang="en-US"/>
              <a:t>Design and Build Status – HPRF Waveguide</a:t>
            </a:r>
          </a:p>
        </p:txBody>
      </p:sp>
      <p:sp>
        <p:nvSpPr>
          <p:cNvPr id="5" name="Slide Number Placeholder 4">
            <a:extLst>
              <a:ext uri="{FF2B5EF4-FFF2-40B4-BE49-F238E27FC236}">
                <a16:creationId xmlns:a16="http://schemas.microsoft.com/office/drawing/2014/main" id="{9DE03F1D-8AD0-CD00-FE05-257F07C6657E}"/>
              </a:ext>
            </a:extLst>
          </p:cNvPr>
          <p:cNvSpPr>
            <a:spLocks noGrp="1"/>
          </p:cNvSpPr>
          <p:nvPr>
            <p:ph type="sldNum" sz="quarter" idx="4"/>
          </p:nvPr>
        </p:nvSpPr>
        <p:spPr/>
        <p:txBody>
          <a:bodyPr/>
          <a:lstStyle/>
          <a:p>
            <a:fld id="{52B60363-7E9F-BF4A-894A-A30319D3939A}" type="slidenum">
              <a:rPr lang="en-US" smtClean="0"/>
              <a:pPr/>
              <a:t>19</a:t>
            </a:fld>
            <a:endParaRPr lang="en-US"/>
          </a:p>
        </p:txBody>
      </p:sp>
      <p:pic>
        <p:nvPicPr>
          <p:cNvPr id="12" name="Picture 11">
            <a:extLst>
              <a:ext uri="{FF2B5EF4-FFF2-40B4-BE49-F238E27FC236}">
                <a16:creationId xmlns:a16="http://schemas.microsoft.com/office/drawing/2014/main" id="{071E066F-4BE4-E8FE-1F64-1687A9E7CFF3}"/>
              </a:ext>
            </a:extLst>
          </p:cNvPr>
          <p:cNvPicPr>
            <a:picLocks noChangeAspect="1"/>
          </p:cNvPicPr>
          <p:nvPr/>
        </p:nvPicPr>
        <p:blipFill>
          <a:blip r:embed="rId2"/>
          <a:stretch>
            <a:fillRect/>
          </a:stretch>
        </p:blipFill>
        <p:spPr>
          <a:xfrm>
            <a:off x="1950720" y="2212008"/>
            <a:ext cx="8457982" cy="4645992"/>
          </a:xfrm>
          <a:prstGeom prst="rect">
            <a:avLst/>
          </a:prstGeom>
        </p:spPr>
      </p:pic>
      <p:sp>
        <p:nvSpPr>
          <p:cNvPr id="4" name="Text Placeholder 3">
            <a:extLst>
              <a:ext uri="{FF2B5EF4-FFF2-40B4-BE49-F238E27FC236}">
                <a16:creationId xmlns:a16="http://schemas.microsoft.com/office/drawing/2014/main" id="{14DDA96D-96C7-AC0B-415E-A296B84EBC66}"/>
              </a:ext>
            </a:extLst>
          </p:cNvPr>
          <p:cNvSpPr>
            <a:spLocks noGrp="1"/>
          </p:cNvSpPr>
          <p:nvPr>
            <p:ph type="body" sz="quarter" idx="16"/>
          </p:nvPr>
        </p:nvSpPr>
        <p:spPr>
          <a:xfrm>
            <a:off x="800100" y="1150620"/>
            <a:ext cx="9441180" cy="1905847"/>
          </a:xfrm>
        </p:spPr>
        <p:txBody>
          <a:bodyPr/>
          <a:lstStyle/>
          <a:p>
            <a:pPr marL="285750" indent="-285750">
              <a:buFont typeface="Arial" panose="020B0604020202020204" pitchFamily="34" charset="0"/>
              <a:buChar char="•"/>
            </a:pPr>
            <a:r>
              <a:rPr lang="en-US" dirty="0"/>
              <a:t>Feedthrough into the QCM is via stainless steel waveguides bolted externally and internally.</a:t>
            </a:r>
          </a:p>
          <a:p>
            <a:pPr marL="285750" indent="-285750">
              <a:buFont typeface="Arial" panose="020B0604020202020204" pitchFamily="34" charset="0"/>
              <a:buChar char="•"/>
            </a:pPr>
            <a:r>
              <a:rPr lang="en-US" dirty="0"/>
              <a:t>Internal waveguides are of copper and have an elongated path to make them flexible, allowing for mm-scale adjustments of the raft and accelerator while the feedthrough is fixed.</a:t>
            </a:r>
          </a:p>
        </p:txBody>
      </p:sp>
    </p:spTree>
    <p:extLst>
      <p:ext uri="{BB962C8B-B14F-4D97-AF65-F5344CB8AC3E}">
        <p14:creationId xmlns:p14="http://schemas.microsoft.com/office/powerpoint/2010/main" val="3891206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CD48D5-C347-1439-9F6F-379DB654C2AB}"/>
              </a:ext>
            </a:extLst>
          </p:cNvPr>
          <p:cNvSpPr>
            <a:spLocks noGrp="1"/>
          </p:cNvSpPr>
          <p:nvPr>
            <p:ph type="title"/>
          </p:nvPr>
        </p:nvSpPr>
        <p:spPr/>
        <p:txBody>
          <a:bodyPr/>
          <a:lstStyle/>
          <a:p>
            <a:r>
              <a:rPr lang="en-US"/>
              <a:t>Agenda</a:t>
            </a:r>
          </a:p>
        </p:txBody>
      </p:sp>
      <p:sp>
        <p:nvSpPr>
          <p:cNvPr id="7" name="Text Placeholder 6">
            <a:extLst>
              <a:ext uri="{FF2B5EF4-FFF2-40B4-BE49-F238E27FC236}">
                <a16:creationId xmlns:a16="http://schemas.microsoft.com/office/drawing/2014/main" id="{EAF4B270-CEAD-1123-2A62-46686ED581FC}"/>
              </a:ext>
            </a:extLst>
          </p:cNvPr>
          <p:cNvSpPr>
            <a:spLocks noGrp="1"/>
          </p:cNvSpPr>
          <p:nvPr>
            <p:ph type="body" sz="quarter" idx="16"/>
          </p:nvPr>
        </p:nvSpPr>
        <p:spPr>
          <a:xfrm>
            <a:off x="800100" y="971550"/>
            <a:ext cx="10553700" cy="5086350"/>
          </a:xfrm>
        </p:spPr>
        <p:txBody>
          <a:bodyPr/>
          <a:lstStyle/>
          <a:p>
            <a:pPr marL="342900" indent="-342900">
              <a:buAutoNum type="arabicPeriod"/>
            </a:pPr>
            <a:r>
              <a:rPr lang="en-US" dirty="0"/>
              <a:t>QCM Overview</a:t>
            </a:r>
          </a:p>
          <a:p>
            <a:pPr marL="342900" indent="-342900">
              <a:buAutoNum type="arabicPeriod"/>
            </a:pPr>
            <a:r>
              <a:rPr lang="en-US" dirty="0"/>
              <a:t>Schedule </a:t>
            </a:r>
          </a:p>
          <a:p>
            <a:pPr marL="342900" indent="-342900">
              <a:buAutoNum type="arabicPeriod"/>
            </a:pPr>
            <a:r>
              <a:rPr lang="en-US" dirty="0"/>
              <a:t>Accelerator RF Design</a:t>
            </a:r>
          </a:p>
          <a:p>
            <a:pPr marL="342900" indent="-342900">
              <a:buFontTx/>
              <a:buAutoNum type="arabicPeriod"/>
            </a:pPr>
            <a:r>
              <a:rPr lang="en-US" dirty="0"/>
              <a:t>QCM Design and Build Status</a:t>
            </a:r>
          </a:p>
          <a:p>
            <a:pPr marL="342900" indent="-342900">
              <a:buAutoNum type="arabicPeriod"/>
            </a:pPr>
            <a:r>
              <a:rPr lang="en-US" dirty="0"/>
              <a:t>Alignment Requirements</a:t>
            </a:r>
          </a:p>
          <a:p>
            <a:pPr marL="342900" indent="-342900">
              <a:buAutoNum type="arabicPeriod"/>
            </a:pPr>
            <a:r>
              <a:rPr lang="en-US" dirty="0"/>
              <a:t>External Mounts</a:t>
            </a:r>
          </a:p>
          <a:p>
            <a:pPr marL="342900" indent="-342900">
              <a:buAutoNum type="arabicPeriod"/>
            </a:pPr>
            <a:r>
              <a:rPr lang="en-US" dirty="0"/>
              <a:t>Cryogenic Requirements</a:t>
            </a:r>
          </a:p>
          <a:p>
            <a:pPr marL="342900" indent="-342900">
              <a:buAutoNum type="arabicPeriod"/>
            </a:pPr>
            <a:r>
              <a:rPr lang="en-US" dirty="0"/>
              <a:t>Vacuum Requirements</a:t>
            </a:r>
          </a:p>
          <a:p>
            <a:endParaRPr lang="en-US" dirty="0"/>
          </a:p>
        </p:txBody>
      </p:sp>
      <p:sp>
        <p:nvSpPr>
          <p:cNvPr id="4" name="Slide Number Placeholder 3">
            <a:extLst>
              <a:ext uri="{FF2B5EF4-FFF2-40B4-BE49-F238E27FC236}">
                <a16:creationId xmlns:a16="http://schemas.microsoft.com/office/drawing/2014/main" id="{81EEB644-08CC-6541-BE00-A4F14C228EBF}"/>
              </a:ext>
            </a:extLst>
          </p:cNvPr>
          <p:cNvSpPr>
            <a:spLocks noGrp="1"/>
          </p:cNvSpPr>
          <p:nvPr>
            <p:ph type="sldNum" sz="quarter" idx="4"/>
          </p:nvPr>
        </p:nvSpPr>
        <p:spPr/>
        <p:txBody>
          <a:bodyPr/>
          <a:lstStyle/>
          <a:p>
            <a:fld id="{52B60363-7E9F-BF4A-894A-A30319D3939A}" type="slidenum">
              <a:rPr lang="en-US" smtClean="0"/>
              <a:pPr/>
              <a:t>2</a:t>
            </a:fld>
            <a:endParaRPr lang="en-US"/>
          </a:p>
        </p:txBody>
      </p:sp>
    </p:spTree>
    <p:extLst>
      <p:ext uri="{BB962C8B-B14F-4D97-AF65-F5344CB8AC3E}">
        <p14:creationId xmlns:p14="http://schemas.microsoft.com/office/powerpoint/2010/main" val="2192745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FE971-A9F5-A526-4991-80A73121FAA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CA039C5-91A3-9541-BEB1-12043DE43326}"/>
              </a:ext>
            </a:extLst>
          </p:cNvPr>
          <p:cNvSpPr>
            <a:spLocks noGrp="1"/>
          </p:cNvSpPr>
          <p:nvPr>
            <p:ph type="body" sz="quarter" idx="13"/>
          </p:nvPr>
        </p:nvSpPr>
        <p:spPr/>
        <p:txBody>
          <a:bodyPr/>
          <a:lstStyle/>
          <a:p>
            <a:r>
              <a:rPr lang="en-US"/>
              <a:t>Proposed feedthrough locations</a:t>
            </a:r>
          </a:p>
        </p:txBody>
      </p:sp>
      <p:sp>
        <p:nvSpPr>
          <p:cNvPr id="3" name="Title 2">
            <a:extLst>
              <a:ext uri="{FF2B5EF4-FFF2-40B4-BE49-F238E27FC236}">
                <a16:creationId xmlns:a16="http://schemas.microsoft.com/office/drawing/2014/main" id="{FCF1964B-4BC9-AC40-A7B4-842A84A77978}"/>
              </a:ext>
            </a:extLst>
          </p:cNvPr>
          <p:cNvSpPr>
            <a:spLocks noGrp="1"/>
          </p:cNvSpPr>
          <p:nvPr>
            <p:ph type="title"/>
          </p:nvPr>
        </p:nvSpPr>
        <p:spPr/>
        <p:txBody>
          <a:bodyPr/>
          <a:lstStyle/>
          <a:p>
            <a:r>
              <a:rPr lang="en-US"/>
              <a:t>Design and Build Status - Feedthroughs</a:t>
            </a:r>
          </a:p>
        </p:txBody>
      </p:sp>
      <p:sp>
        <p:nvSpPr>
          <p:cNvPr id="5" name="Slide Number Placeholder 4">
            <a:extLst>
              <a:ext uri="{FF2B5EF4-FFF2-40B4-BE49-F238E27FC236}">
                <a16:creationId xmlns:a16="http://schemas.microsoft.com/office/drawing/2014/main" id="{CEF11665-9EC9-1CBE-DCC7-AC82111D8543}"/>
              </a:ext>
            </a:extLst>
          </p:cNvPr>
          <p:cNvSpPr>
            <a:spLocks noGrp="1"/>
          </p:cNvSpPr>
          <p:nvPr>
            <p:ph type="sldNum" sz="quarter" idx="4"/>
          </p:nvPr>
        </p:nvSpPr>
        <p:spPr/>
        <p:txBody>
          <a:bodyPr/>
          <a:lstStyle/>
          <a:p>
            <a:fld id="{52B60363-7E9F-BF4A-894A-A30319D3939A}" type="slidenum">
              <a:rPr lang="en-US" smtClean="0"/>
              <a:pPr/>
              <a:t>20</a:t>
            </a:fld>
            <a:endParaRPr lang="en-US"/>
          </a:p>
        </p:txBody>
      </p:sp>
      <p:pic>
        <p:nvPicPr>
          <p:cNvPr id="7" name="Picture 6">
            <a:extLst>
              <a:ext uri="{FF2B5EF4-FFF2-40B4-BE49-F238E27FC236}">
                <a16:creationId xmlns:a16="http://schemas.microsoft.com/office/drawing/2014/main" id="{27AEFFA5-0CE9-9AD1-C41F-E7067D05D7AB}"/>
              </a:ext>
            </a:extLst>
          </p:cNvPr>
          <p:cNvPicPr>
            <a:picLocks noChangeAspect="1"/>
          </p:cNvPicPr>
          <p:nvPr/>
        </p:nvPicPr>
        <p:blipFill>
          <a:blip r:embed="rId2"/>
          <a:stretch>
            <a:fillRect/>
          </a:stretch>
        </p:blipFill>
        <p:spPr>
          <a:xfrm>
            <a:off x="6257076" y="2811030"/>
            <a:ext cx="5761779" cy="2743200"/>
          </a:xfrm>
          <a:prstGeom prst="rect">
            <a:avLst/>
          </a:prstGeom>
        </p:spPr>
      </p:pic>
      <p:pic>
        <p:nvPicPr>
          <p:cNvPr id="9" name="Picture 8">
            <a:extLst>
              <a:ext uri="{FF2B5EF4-FFF2-40B4-BE49-F238E27FC236}">
                <a16:creationId xmlns:a16="http://schemas.microsoft.com/office/drawing/2014/main" id="{978DE702-40EB-AD55-1A9B-61E01C575BB2}"/>
              </a:ext>
            </a:extLst>
          </p:cNvPr>
          <p:cNvPicPr>
            <a:picLocks noChangeAspect="1"/>
          </p:cNvPicPr>
          <p:nvPr/>
        </p:nvPicPr>
        <p:blipFill>
          <a:blip r:embed="rId3"/>
          <a:stretch>
            <a:fillRect/>
          </a:stretch>
        </p:blipFill>
        <p:spPr>
          <a:xfrm>
            <a:off x="190500" y="2811030"/>
            <a:ext cx="5668226" cy="2743200"/>
          </a:xfrm>
          <a:prstGeom prst="rect">
            <a:avLst/>
          </a:prstGeom>
        </p:spPr>
      </p:pic>
      <p:sp>
        <p:nvSpPr>
          <p:cNvPr id="10" name="TextBox 9">
            <a:extLst>
              <a:ext uri="{FF2B5EF4-FFF2-40B4-BE49-F238E27FC236}">
                <a16:creationId xmlns:a16="http://schemas.microsoft.com/office/drawing/2014/main" id="{909EA8E8-6E09-778B-33E8-7A75BA9D3ED9}"/>
              </a:ext>
            </a:extLst>
          </p:cNvPr>
          <p:cNvSpPr txBox="1"/>
          <p:nvPr/>
        </p:nvSpPr>
        <p:spPr>
          <a:xfrm>
            <a:off x="135045" y="5535418"/>
            <a:ext cx="1104900" cy="369332"/>
          </a:xfrm>
          <a:prstGeom prst="rect">
            <a:avLst/>
          </a:prstGeom>
          <a:noFill/>
        </p:spPr>
        <p:txBody>
          <a:bodyPr wrap="square" rtlCol="0">
            <a:spAutoFit/>
          </a:bodyPr>
          <a:lstStyle/>
          <a:p>
            <a:pPr algn="ctr"/>
            <a:r>
              <a:rPr lang="en-US"/>
              <a:t>Vacuum</a:t>
            </a:r>
          </a:p>
        </p:txBody>
      </p:sp>
      <p:cxnSp>
        <p:nvCxnSpPr>
          <p:cNvPr id="12" name="Straight Arrow Connector 11">
            <a:extLst>
              <a:ext uri="{FF2B5EF4-FFF2-40B4-BE49-F238E27FC236}">
                <a16:creationId xmlns:a16="http://schemas.microsoft.com/office/drawing/2014/main" id="{4D58F46F-1E58-BD79-0F75-DF10FB4368FB}"/>
              </a:ext>
            </a:extLst>
          </p:cNvPr>
          <p:cNvCxnSpPr>
            <a:cxnSpLocks/>
            <a:stCxn id="10" idx="0"/>
          </p:cNvCxnSpPr>
          <p:nvPr/>
        </p:nvCxnSpPr>
        <p:spPr>
          <a:xfrm flipV="1">
            <a:off x="687495" y="4584186"/>
            <a:ext cx="150705" cy="9512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1D840DC0-F369-1FE5-115E-7ABDA25E9E1C}"/>
              </a:ext>
            </a:extLst>
          </p:cNvPr>
          <p:cNvSpPr txBox="1"/>
          <p:nvPr/>
        </p:nvSpPr>
        <p:spPr>
          <a:xfrm>
            <a:off x="1925744" y="5554230"/>
            <a:ext cx="1267035" cy="646331"/>
          </a:xfrm>
          <a:prstGeom prst="rect">
            <a:avLst/>
          </a:prstGeom>
          <a:noFill/>
        </p:spPr>
        <p:txBody>
          <a:bodyPr wrap="square" rtlCol="0">
            <a:spAutoFit/>
          </a:bodyPr>
          <a:lstStyle/>
          <a:p>
            <a:pPr algn="ctr"/>
            <a:r>
              <a:rPr lang="en-US"/>
              <a:t>Alignment/ unused</a:t>
            </a:r>
          </a:p>
        </p:txBody>
      </p:sp>
      <p:cxnSp>
        <p:nvCxnSpPr>
          <p:cNvPr id="18" name="Straight Arrow Connector 17">
            <a:extLst>
              <a:ext uri="{FF2B5EF4-FFF2-40B4-BE49-F238E27FC236}">
                <a16:creationId xmlns:a16="http://schemas.microsoft.com/office/drawing/2014/main" id="{E9CEAA94-3A5D-FFAB-C81B-0936A65E0948}"/>
              </a:ext>
            </a:extLst>
          </p:cNvPr>
          <p:cNvCxnSpPr>
            <a:cxnSpLocks/>
            <a:stCxn id="17" idx="0"/>
          </p:cNvCxnSpPr>
          <p:nvPr/>
        </p:nvCxnSpPr>
        <p:spPr>
          <a:xfrm flipH="1" flipV="1">
            <a:off x="950805" y="4302246"/>
            <a:ext cx="1608457" cy="12519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99EA23ED-689F-B38D-333B-081E8A7AF8CE}"/>
              </a:ext>
            </a:extLst>
          </p:cNvPr>
          <p:cNvCxnSpPr>
            <a:cxnSpLocks/>
            <a:stCxn id="17" idx="0"/>
          </p:cNvCxnSpPr>
          <p:nvPr/>
        </p:nvCxnSpPr>
        <p:spPr>
          <a:xfrm flipV="1">
            <a:off x="2559262" y="4805166"/>
            <a:ext cx="1593638" cy="7490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453A9B32-CCA3-90F7-9E36-A24DDCDC9184}"/>
              </a:ext>
            </a:extLst>
          </p:cNvPr>
          <p:cNvSpPr txBox="1"/>
          <p:nvPr/>
        </p:nvSpPr>
        <p:spPr>
          <a:xfrm>
            <a:off x="9095844" y="5637550"/>
            <a:ext cx="1267035" cy="646331"/>
          </a:xfrm>
          <a:prstGeom prst="rect">
            <a:avLst/>
          </a:prstGeom>
          <a:noFill/>
        </p:spPr>
        <p:txBody>
          <a:bodyPr wrap="square" rtlCol="0">
            <a:spAutoFit/>
          </a:bodyPr>
          <a:lstStyle/>
          <a:p>
            <a:pPr algn="ctr"/>
            <a:r>
              <a:rPr lang="en-US"/>
              <a:t>Alignment/ unused</a:t>
            </a:r>
          </a:p>
        </p:txBody>
      </p:sp>
      <p:cxnSp>
        <p:nvCxnSpPr>
          <p:cNvPr id="25" name="Straight Arrow Connector 24">
            <a:extLst>
              <a:ext uri="{FF2B5EF4-FFF2-40B4-BE49-F238E27FC236}">
                <a16:creationId xmlns:a16="http://schemas.microsoft.com/office/drawing/2014/main" id="{3D56233E-7DEC-DB21-2919-094A42186FB1}"/>
              </a:ext>
            </a:extLst>
          </p:cNvPr>
          <p:cNvCxnSpPr>
            <a:cxnSpLocks/>
            <a:stCxn id="24" idx="0"/>
          </p:cNvCxnSpPr>
          <p:nvPr/>
        </p:nvCxnSpPr>
        <p:spPr>
          <a:xfrm flipH="1" flipV="1">
            <a:off x="9095844" y="4675626"/>
            <a:ext cx="633518" cy="9619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477341EE-6DB9-6B3D-A9EB-364B75C798B2}"/>
              </a:ext>
            </a:extLst>
          </p:cNvPr>
          <p:cNvCxnSpPr>
            <a:cxnSpLocks/>
            <a:stCxn id="24" idx="0"/>
          </p:cNvCxnSpPr>
          <p:nvPr/>
        </p:nvCxnSpPr>
        <p:spPr>
          <a:xfrm flipV="1">
            <a:off x="9729362" y="4345162"/>
            <a:ext cx="1511833" cy="12923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CC5C7290-55B6-B153-601E-5273824946A9}"/>
              </a:ext>
            </a:extLst>
          </p:cNvPr>
          <p:cNvCxnSpPr>
            <a:cxnSpLocks/>
            <a:stCxn id="24" idx="0"/>
          </p:cNvCxnSpPr>
          <p:nvPr/>
        </p:nvCxnSpPr>
        <p:spPr>
          <a:xfrm flipH="1" flipV="1">
            <a:off x="8023860" y="4805166"/>
            <a:ext cx="1705502" cy="8323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550F1230-A39F-451F-7D45-BC870956923E}"/>
              </a:ext>
            </a:extLst>
          </p:cNvPr>
          <p:cNvSpPr txBox="1"/>
          <p:nvPr/>
        </p:nvSpPr>
        <p:spPr>
          <a:xfrm>
            <a:off x="3410537" y="2418192"/>
            <a:ext cx="1104900" cy="646331"/>
          </a:xfrm>
          <a:prstGeom prst="rect">
            <a:avLst/>
          </a:prstGeom>
          <a:noFill/>
        </p:spPr>
        <p:txBody>
          <a:bodyPr wrap="square" rtlCol="0">
            <a:spAutoFit/>
          </a:bodyPr>
          <a:lstStyle/>
          <a:p>
            <a:pPr algn="ctr"/>
            <a:r>
              <a:rPr lang="en-US"/>
              <a:t>Service Hatch</a:t>
            </a:r>
          </a:p>
        </p:txBody>
      </p:sp>
      <p:cxnSp>
        <p:nvCxnSpPr>
          <p:cNvPr id="33" name="Straight Arrow Connector 32">
            <a:extLst>
              <a:ext uri="{FF2B5EF4-FFF2-40B4-BE49-F238E27FC236}">
                <a16:creationId xmlns:a16="http://schemas.microsoft.com/office/drawing/2014/main" id="{79C1DBC5-FCD0-4178-D0A0-77E8B2663C48}"/>
              </a:ext>
            </a:extLst>
          </p:cNvPr>
          <p:cNvCxnSpPr>
            <a:cxnSpLocks/>
            <a:stCxn id="32" idx="2"/>
          </p:cNvCxnSpPr>
          <p:nvPr/>
        </p:nvCxnSpPr>
        <p:spPr>
          <a:xfrm flipH="1">
            <a:off x="2783923" y="3064523"/>
            <a:ext cx="1179064" cy="6463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86818E7A-71C1-C6DD-8ED0-805BCBDF5288}"/>
              </a:ext>
            </a:extLst>
          </p:cNvPr>
          <p:cNvSpPr txBox="1"/>
          <p:nvPr/>
        </p:nvSpPr>
        <p:spPr>
          <a:xfrm>
            <a:off x="2460410" y="1796987"/>
            <a:ext cx="1517959" cy="646331"/>
          </a:xfrm>
          <a:prstGeom prst="rect">
            <a:avLst/>
          </a:prstGeom>
          <a:noFill/>
        </p:spPr>
        <p:txBody>
          <a:bodyPr wrap="square" rtlCol="0">
            <a:spAutoFit/>
          </a:bodyPr>
          <a:lstStyle/>
          <a:p>
            <a:pPr algn="ctr"/>
            <a:r>
              <a:rPr lang="en-US"/>
              <a:t>HPRF &amp; N2 Vapor Out</a:t>
            </a:r>
          </a:p>
        </p:txBody>
      </p:sp>
      <p:cxnSp>
        <p:nvCxnSpPr>
          <p:cNvPr id="38" name="Straight Arrow Connector 37">
            <a:extLst>
              <a:ext uri="{FF2B5EF4-FFF2-40B4-BE49-F238E27FC236}">
                <a16:creationId xmlns:a16="http://schemas.microsoft.com/office/drawing/2014/main" id="{69385D7C-9803-AC85-EAD1-C2918B329C48}"/>
              </a:ext>
            </a:extLst>
          </p:cNvPr>
          <p:cNvCxnSpPr>
            <a:cxnSpLocks/>
            <a:stCxn id="37" idx="2"/>
          </p:cNvCxnSpPr>
          <p:nvPr/>
        </p:nvCxnSpPr>
        <p:spPr>
          <a:xfrm flipH="1">
            <a:off x="2810826" y="2443318"/>
            <a:ext cx="408564" cy="5711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64651C52-12F4-0EF2-0F56-41B59096C7EB}"/>
              </a:ext>
            </a:extLst>
          </p:cNvPr>
          <p:cNvSpPr txBox="1"/>
          <p:nvPr/>
        </p:nvSpPr>
        <p:spPr>
          <a:xfrm>
            <a:off x="4969291" y="1929578"/>
            <a:ext cx="1104900" cy="369332"/>
          </a:xfrm>
          <a:prstGeom prst="rect">
            <a:avLst/>
          </a:prstGeom>
          <a:noFill/>
        </p:spPr>
        <p:txBody>
          <a:bodyPr wrap="square" rtlCol="0">
            <a:spAutoFit/>
          </a:bodyPr>
          <a:lstStyle/>
          <a:p>
            <a:pPr algn="ctr"/>
            <a:r>
              <a:rPr lang="en-US"/>
              <a:t>LN2 In</a:t>
            </a:r>
          </a:p>
        </p:txBody>
      </p:sp>
      <p:cxnSp>
        <p:nvCxnSpPr>
          <p:cNvPr id="44" name="Straight Arrow Connector 43">
            <a:extLst>
              <a:ext uri="{FF2B5EF4-FFF2-40B4-BE49-F238E27FC236}">
                <a16:creationId xmlns:a16="http://schemas.microsoft.com/office/drawing/2014/main" id="{5F9FE000-6759-785F-B069-05BF89E8F3DC}"/>
              </a:ext>
            </a:extLst>
          </p:cNvPr>
          <p:cNvCxnSpPr>
            <a:cxnSpLocks/>
            <a:stCxn id="43" idx="2"/>
          </p:cNvCxnSpPr>
          <p:nvPr/>
        </p:nvCxnSpPr>
        <p:spPr>
          <a:xfrm flipH="1">
            <a:off x="5022490" y="2298910"/>
            <a:ext cx="499251" cy="11219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6" name="TextBox 45">
            <a:extLst>
              <a:ext uri="{FF2B5EF4-FFF2-40B4-BE49-F238E27FC236}">
                <a16:creationId xmlns:a16="http://schemas.microsoft.com/office/drawing/2014/main" id="{A0A93DA1-4244-0A2C-855E-5397F3474075}"/>
              </a:ext>
            </a:extLst>
          </p:cNvPr>
          <p:cNvSpPr txBox="1"/>
          <p:nvPr/>
        </p:nvSpPr>
        <p:spPr>
          <a:xfrm>
            <a:off x="7518670" y="1904060"/>
            <a:ext cx="1864670" cy="369332"/>
          </a:xfrm>
          <a:prstGeom prst="rect">
            <a:avLst/>
          </a:prstGeom>
          <a:noFill/>
        </p:spPr>
        <p:txBody>
          <a:bodyPr wrap="square" rtlCol="0">
            <a:spAutoFit/>
          </a:bodyPr>
          <a:lstStyle/>
          <a:p>
            <a:pPr algn="ctr"/>
            <a:r>
              <a:rPr lang="en-US"/>
              <a:t>Instrumentation</a:t>
            </a:r>
          </a:p>
        </p:txBody>
      </p:sp>
      <p:cxnSp>
        <p:nvCxnSpPr>
          <p:cNvPr id="47" name="Straight Arrow Connector 46">
            <a:extLst>
              <a:ext uri="{FF2B5EF4-FFF2-40B4-BE49-F238E27FC236}">
                <a16:creationId xmlns:a16="http://schemas.microsoft.com/office/drawing/2014/main" id="{281EA70C-565C-A3BC-A9BF-7337AB520720}"/>
              </a:ext>
            </a:extLst>
          </p:cNvPr>
          <p:cNvCxnSpPr>
            <a:cxnSpLocks/>
            <a:stCxn id="46" idx="2"/>
          </p:cNvCxnSpPr>
          <p:nvPr/>
        </p:nvCxnSpPr>
        <p:spPr>
          <a:xfrm flipH="1">
            <a:off x="7791504" y="2273392"/>
            <a:ext cx="659501" cy="10181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7E9B9A76-E0D2-160D-CA32-B66598CC372F}"/>
              </a:ext>
            </a:extLst>
          </p:cNvPr>
          <p:cNvCxnSpPr>
            <a:cxnSpLocks/>
          </p:cNvCxnSpPr>
          <p:nvPr/>
        </p:nvCxnSpPr>
        <p:spPr>
          <a:xfrm>
            <a:off x="8469163" y="2289862"/>
            <a:ext cx="1893716" cy="6655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2E921C51-B6D1-00A4-B2F5-096EC4D41C6D}"/>
              </a:ext>
            </a:extLst>
          </p:cNvPr>
          <p:cNvCxnSpPr>
            <a:cxnSpLocks/>
          </p:cNvCxnSpPr>
          <p:nvPr/>
        </p:nvCxnSpPr>
        <p:spPr>
          <a:xfrm>
            <a:off x="8469163" y="2289862"/>
            <a:ext cx="2343617" cy="5389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8" name="TextBox 67">
            <a:extLst>
              <a:ext uri="{FF2B5EF4-FFF2-40B4-BE49-F238E27FC236}">
                <a16:creationId xmlns:a16="http://schemas.microsoft.com/office/drawing/2014/main" id="{8A2FAF02-36CB-38C6-8AA1-DA12B570F5BD}"/>
              </a:ext>
            </a:extLst>
          </p:cNvPr>
          <p:cNvSpPr txBox="1"/>
          <p:nvPr/>
        </p:nvSpPr>
        <p:spPr>
          <a:xfrm>
            <a:off x="3826297" y="5921942"/>
            <a:ext cx="1104900" cy="369332"/>
          </a:xfrm>
          <a:prstGeom prst="rect">
            <a:avLst/>
          </a:prstGeom>
          <a:noFill/>
        </p:spPr>
        <p:txBody>
          <a:bodyPr wrap="square" rtlCol="0">
            <a:spAutoFit/>
          </a:bodyPr>
          <a:lstStyle/>
          <a:p>
            <a:pPr algn="ctr"/>
            <a:r>
              <a:rPr lang="en-US"/>
              <a:t>LN2 Drain</a:t>
            </a:r>
          </a:p>
        </p:txBody>
      </p:sp>
      <p:cxnSp>
        <p:nvCxnSpPr>
          <p:cNvPr id="69" name="Straight Arrow Connector 68">
            <a:extLst>
              <a:ext uri="{FF2B5EF4-FFF2-40B4-BE49-F238E27FC236}">
                <a16:creationId xmlns:a16="http://schemas.microsoft.com/office/drawing/2014/main" id="{108C8BA4-A30C-0C84-5D04-027581D65DA8}"/>
              </a:ext>
            </a:extLst>
          </p:cNvPr>
          <p:cNvCxnSpPr>
            <a:cxnSpLocks/>
            <a:stCxn id="68" idx="0"/>
          </p:cNvCxnSpPr>
          <p:nvPr/>
        </p:nvCxnSpPr>
        <p:spPr>
          <a:xfrm flipH="1" flipV="1">
            <a:off x="2614717" y="4988046"/>
            <a:ext cx="1764030" cy="9338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1" name="TextBox 70">
            <a:extLst>
              <a:ext uri="{FF2B5EF4-FFF2-40B4-BE49-F238E27FC236}">
                <a16:creationId xmlns:a16="http://schemas.microsoft.com/office/drawing/2014/main" id="{277229EC-6F6D-84D9-EC35-E0FA9086938F}"/>
              </a:ext>
            </a:extLst>
          </p:cNvPr>
          <p:cNvSpPr txBox="1"/>
          <p:nvPr/>
        </p:nvSpPr>
        <p:spPr>
          <a:xfrm>
            <a:off x="7109460" y="5929791"/>
            <a:ext cx="1579451" cy="646331"/>
          </a:xfrm>
          <a:prstGeom prst="rect">
            <a:avLst/>
          </a:prstGeom>
          <a:noFill/>
        </p:spPr>
        <p:txBody>
          <a:bodyPr wrap="square" rtlCol="0">
            <a:spAutoFit/>
          </a:bodyPr>
          <a:lstStyle/>
          <a:p>
            <a:pPr algn="ctr"/>
            <a:r>
              <a:rPr lang="en-US"/>
              <a:t>Mechanical Centering Pin</a:t>
            </a:r>
          </a:p>
        </p:txBody>
      </p:sp>
      <p:cxnSp>
        <p:nvCxnSpPr>
          <p:cNvPr id="72" name="Straight Arrow Connector 71">
            <a:extLst>
              <a:ext uri="{FF2B5EF4-FFF2-40B4-BE49-F238E27FC236}">
                <a16:creationId xmlns:a16="http://schemas.microsoft.com/office/drawing/2014/main" id="{58382F1E-1A6A-024D-226F-922BB7CAA152}"/>
              </a:ext>
            </a:extLst>
          </p:cNvPr>
          <p:cNvCxnSpPr>
            <a:cxnSpLocks/>
            <a:stCxn id="71" idx="0"/>
          </p:cNvCxnSpPr>
          <p:nvPr/>
        </p:nvCxnSpPr>
        <p:spPr>
          <a:xfrm flipV="1">
            <a:off x="7899186" y="5059378"/>
            <a:ext cx="1165121" cy="8704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5" name="TextBox 74">
            <a:extLst>
              <a:ext uri="{FF2B5EF4-FFF2-40B4-BE49-F238E27FC236}">
                <a16:creationId xmlns:a16="http://schemas.microsoft.com/office/drawing/2014/main" id="{8026C187-EC96-CDEB-3F4E-6C6F634FEF76}"/>
              </a:ext>
            </a:extLst>
          </p:cNvPr>
          <p:cNvSpPr txBox="1"/>
          <p:nvPr/>
        </p:nvSpPr>
        <p:spPr>
          <a:xfrm>
            <a:off x="5467878" y="5737276"/>
            <a:ext cx="1104900" cy="369332"/>
          </a:xfrm>
          <a:prstGeom prst="rect">
            <a:avLst/>
          </a:prstGeom>
          <a:noFill/>
        </p:spPr>
        <p:txBody>
          <a:bodyPr wrap="square" rtlCol="0">
            <a:spAutoFit/>
          </a:bodyPr>
          <a:lstStyle/>
          <a:p>
            <a:pPr algn="ctr"/>
            <a:r>
              <a:rPr lang="en-US"/>
              <a:t>Beamline</a:t>
            </a:r>
          </a:p>
        </p:txBody>
      </p:sp>
      <p:cxnSp>
        <p:nvCxnSpPr>
          <p:cNvPr id="76" name="Straight Arrow Connector 75">
            <a:extLst>
              <a:ext uri="{FF2B5EF4-FFF2-40B4-BE49-F238E27FC236}">
                <a16:creationId xmlns:a16="http://schemas.microsoft.com/office/drawing/2014/main" id="{C91AEDA5-87FF-0E47-ED36-75D40AE55C11}"/>
              </a:ext>
            </a:extLst>
          </p:cNvPr>
          <p:cNvCxnSpPr>
            <a:cxnSpLocks/>
            <a:stCxn id="75" idx="0"/>
          </p:cNvCxnSpPr>
          <p:nvPr/>
        </p:nvCxnSpPr>
        <p:spPr>
          <a:xfrm flipH="1" flipV="1">
            <a:off x="5705155" y="4934706"/>
            <a:ext cx="315173" cy="8025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id="{CED8BA2C-76E3-964B-C4A5-76460EE3373E}"/>
              </a:ext>
            </a:extLst>
          </p:cNvPr>
          <p:cNvCxnSpPr>
            <a:cxnSpLocks/>
          </p:cNvCxnSpPr>
          <p:nvPr/>
        </p:nvCxnSpPr>
        <p:spPr>
          <a:xfrm flipV="1">
            <a:off x="6051865" y="4934706"/>
            <a:ext cx="440379" cy="8025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24829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02991-4781-3BB1-AC77-D2BCA6E1AEEF}"/>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8627C448-B812-6C44-C3BC-579031B50AAB}"/>
              </a:ext>
            </a:extLst>
          </p:cNvPr>
          <p:cNvPicPr>
            <a:picLocks noChangeAspect="1"/>
          </p:cNvPicPr>
          <p:nvPr/>
        </p:nvPicPr>
        <p:blipFill>
          <a:blip r:embed="rId4"/>
          <a:stretch>
            <a:fillRect/>
          </a:stretch>
        </p:blipFill>
        <p:spPr>
          <a:xfrm>
            <a:off x="5944844" y="970520"/>
            <a:ext cx="6247155" cy="2519440"/>
          </a:xfrm>
          <a:prstGeom prst="rect">
            <a:avLst/>
          </a:prstGeom>
        </p:spPr>
      </p:pic>
      <p:sp>
        <p:nvSpPr>
          <p:cNvPr id="3" name="Title 2">
            <a:extLst>
              <a:ext uri="{FF2B5EF4-FFF2-40B4-BE49-F238E27FC236}">
                <a16:creationId xmlns:a16="http://schemas.microsoft.com/office/drawing/2014/main" id="{79729ACB-566A-5D7E-30AC-F9B277F04C43}"/>
              </a:ext>
            </a:extLst>
          </p:cNvPr>
          <p:cNvSpPr>
            <a:spLocks noGrp="1"/>
          </p:cNvSpPr>
          <p:nvPr>
            <p:ph type="title"/>
          </p:nvPr>
        </p:nvSpPr>
        <p:spPr/>
        <p:txBody>
          <a:bodyPr/>
          <a:lstStyle/>
          <a:p>
            <a:r>
              <a:rPr lang="en-US"/>
              <a:t>Design and Build Status – Mounts/Movers/Loaders</a:t>
            </a:r>
          </a:p>
        </p:txBody>
      </p:sp>
      <p:sp>
        <p:nvSpPr>
          <p:cNvPr id="4" name="Text Placeholder 3">
            <a:extLst>
              <a:ext uri="{FF2B5EF4-FFF2-40B4-BE49-F238E27FC236}">
                <a16:creationId xmlns:a16="http://schemas.microsoft.com/office/drawing/2014/main" id="{924CDF9F-426A-64F9-7911-5826D18DFA4E}"/>
              </a:ext>
            </a:extLst>
          </p:cNvPr>
          <p:cNvSpPr>
            <a:spLocks noGrp="1"/>
          </p:cNvSpPr>
          <p:nvPr>
            <p:ph type="body" sz="quarter" idx="16"/>
          </p:nvPr>
        </p:nvSpPr>
        <p:spPr>
          <a:xfrm>
            <a:off x="800101" y="1110216"/>
            <a:ext cx="4755662" cy="4947684"/>
          </a:xfrm>
        </p:spPr>
        <p:txBody>
          <a:bodyPr/>
          <a:lstStyle/>
          <a:p>
            <a:pPr marL="285750" indent="-285750">
              <a:buFont typeface="Arial" panose="020B0604020202020204" pitchFamily="34" charset="0"/>
              <a:buChar char="•"/>
            </a:pPr>
            <a:r>
              <a:rPr lang="en-US"/>
              <a:t>5 adjustable mounts for 5 degrees of freedom</a:t>
            </a:r>
          </a:p>
          <a:p>
            <a:pPr marL="285750" indent="-285750">
              <a:buFont typeface="Arial" panose="020B0604020202020204" pitchFamily="34" charset="0"/>
              <a:buChar char="•"/>
            </a:pPr>
            <a:r>
              <a:rPr lang="en-US"/>
              <a:t>Adjustable range is mm-scale, with the exact limits to be agreed upon with ESRF and then set by SLAC.</a:t>
            </a:r>
          </a:p>
        </p:txBody>
      </p:sp>
      <p:sp>
        <p:nvSpPr>
          <p:cNvPr id="5" name="Slide Number Placeholder 4">
            <a:extLst>
              <a:ext uri="{FF2B5EF4-FFF2-40B4-BE49-F238E27FC236}">
                <a16:creationId xmlns:a16="http://schemas.microsoft.com/office/drawing/2014/main" id="{EB7AD5F1-3248-4BD5-9B39-94617BE5EC89}"/>
              </a:ext>
            </a:extLst>
          </p:cNvPr>
          <p:cNvSpPr>
            <a:spLocks noGrp="1"/>
          </p:cNvSpPr>
          <p:nvPr>
            <p:ph type="sldNum" sz="quarter" idx="4"/>
          </p:nvPr>
        </p:nvSpPr>
        <p:spPr/>
        <p:txBody>
          <a:bodyPr/>
          <a:lstStyle/>
          <a:p>
            <a:fld id="{52B60363-7E9F-BF4A-894A-A30319D3939A}" type="slidenum">
              <a:rPr lang="en-US" smtClean="0"/>
              <a:pPr/>
              <a:t>21</a:t>
            </a:fld>
            <a:endParaRPr lang="en-US"/>
          </a:p>
        </p:txBody>
      </p:sp>
      <p:pic>
        <p:nvPicPr>
          <p:cNvPr id="8" name="Video 4">
            <a:hlinkClick r:id="" action="ppaction://media"/>
            <a:extLst>
              <a:ext uri="{FF2B5EF4-FFF2-40B4-BE49-F238E27FC236}">
                <a16:creationId xmlns:a16="http://schemas.microsoft.com/office/drawing/2014/main" id="{E2BB2119-2639-A20C-6B91-6DE93CB56A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1132" y="3326017"/>
            <a:ext cx="3535679" cy="2844345"/>
          </a:xfrm>
          <a:prstGeom prst="rect">
            <a:avLst/>
          </a:prstGeom>
        </p:spPr>
      </p:pic>
      <p:pic>
        <p:nvPicPr>
          <p:cNvPr id="10" name="Picture 9">
            <a:extLst>
              <a:ext uri="{FF2B5EF4-FFF2-40B4-BE49-F238E27FC236}">
                <a16:creationId xmlns:a16="http://schemas.microsoft.com/office/drawing/2014/main" id="{3871413E-066C-D416-7B7D-29CF72B60A04}"/>
              </a:ext>
            </a:extLst>
          </p:cNvPr>
          <p:cNvPicPr>
            <a:picLocks noChangeAspect="1"/>
          </p:cNvPicPr>
          <p:nvPr/>
        </p:nvPicPr>
        <p:blipFill>
          <a:blip r:embed="rId6"/>
          <a:srcRect t="5985"/>
          <a:stretch>
            <a:fillRect/>
          </a:stretch>
        </p:blipFill>
        <p:spPr>
          <a:xfrm>
            <a:off x="6673544" y="3916055"/>
            <a:ext cx="1937056" cy="2666999"/>
          </a:xfrm>
          <a:prstGeom prst="rect">
            <a:avLst/>
          </a:prstGeom>
          <a:ln>
            <a:solidFill>
              <a:schemeClr val="tx1"/>
            </a:solidFill>
          </a:ln>
        </p:spPr>
      </p:pic>
      <p:pic>
        <p:nvPicPr>
          <p:cNvPr id="12" name="Picture 11">
            <a:extLst>
              <a:ext uri="{FF2B5EF4-FFF2-40B4-BE49-F238E27FC236}">
                <a16:creationId xmlns:a16="http://schemas.microsoft.com/office/drawing/2014/main" id="{07391CFE-67AB-190E-2F58-312DC5374C7C}"/>
              </a:ext>
            </a:extLst>
          </p:cNvPr>
          <p:cNvPicPr>
            <a:picLocks noChangeAspect="1"/>
          </p:cNvPicPr>
          <p:nvPr/>
        </p:nvPicPr>
        <p:blipFill>
          <a:blip r:embed="rId7"/>
          <a:srcRect b="3564"/>
          <a:stretch>
            <a:fillRect/>
          </a:stretch>
        </p:blipFill>
        <p:spPr>
          <a:xfrm>
            <a:off x="8891826" y="3924299"/>
            <a:ext cx="2522934" cy="2666999"/>
          </a:xfrm>
          <a:prstGeom prst="rect">
            <a:avLst/>
          </a:prstGeom>
          <a:ln>
            <a:solidFill>
              <a:schemeClr val="tx1"/>
            </a:solidFill>
          </a:ln>
        </p:spPr>
      </p:pic>
      <p:cxnSp>
        <p:nvCxnSpPr>
          <p:cNvPr id="16" name="Straight Arrow Connector 15">
            <a:extLst>
              <a:ext uri="{FF2B5EF4-FFF2-40B4-BE49-F238E27FC236}">
                <a16:creationId xmlns:a16="http://schemas.microsoft.com/office/drawing/2014/main" id="{B7E8D274-B0D5-7088-CF1A-BBB6272A6E23}"/>
              </a:ext>
            </a:extLst>
          </p:cNvPr>
          <p:cNvCxnSpPr>
            <a:cxnSpLocks/>
            <a:stCxn id="10" idx="0"/>
          </p:cNvCxnSpPr>
          <p:nvPr/>
        </p:nvCxnSpPr>
        <p:spPr>
          <a:xfrm flipH="1" flipV="1">
            <a:off x="6470396" y="2450031"/>
            <a:ext cx="1171676" cy="146602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231D7D24-A536-321F-D5BA-EA61700856A7}"/>
              </a:ext>
            </a:extLst>
          </p:cNvPr>
          <p:cNvCxnSpPr>
            <a:cxnSpLocks/>
            <a:stCxn id="10" idx="0"/>
          </p:cNvCxnSpPr>
          <p:nvPr/>
        </p:nvCxnSpPr>
        <p:spPr>
          <a:xfrm flipV="1">
            <a:off x="7642072" y="1723528"/>
            <a:ext cx="2764346" cy="219252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8955CE70-F56D-37E5-E115-B154F8AD7C1B}"/>
              </a:ext>
            </a:extLst>
          </p:cNvPr>
          <p:cNvCxnSpPr>
            <a:cxnSpLocks/>
            <a:stCxn id="12" idx="0"/>
          </p:cNvCxnSpPr>
          <p:nvPr/>
        </p:nvCxnSpPr>
        <p:spPr>
          <a:xfrm flipH="1" flipV="1">
            <a:off x="9450732" y="2746664"/>
            <a:ext cx="702561" cy="117763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nvGrpSpPr>
          <p:cNvPr id="35" name="Group 34">
            <a:extLst>
              <a:ext uri="{FF2B5EF4-FFF2-40B4-BE49-F238E27FC236}">
                <a16:creationId xmlns:a16="http://schemas.microsoft.com/office/drawing/2014/main" id="{1F0058CB-6F06-EB22-1497-636AF46D1EB0}"/>
              </a:ext>
            </a:extLst>
          </p:cNvPr>
          <p:cNvGrpSpPr>
            <a:grpSpLocks noChangeAspect="1"/>
          </p:cNvGrpSpPr>
          <p:nvPr/>
        </p:nvGrpSpPr>
        <p:grpSpPr>
          <a:xfrm>
            <a:off x="4559192" y="2100800"/>
            <a:ext cx="1350100" cy="1517589"/>
            <a:chOff x="4346901" y="2245520"/>
            <a:chExt cx="839445" cy="943584"/>
          </a:xfrm>
        </p:grpSpPr>
        <p:cxnSp>
          <p:nvCxnSpPr>
            <p:cNvPr id="24" name="Straight Arrow Connector 23">
              <a:extLst>
                <a:ext uri="{FF2B5EF4-FFF2-40B4-BE49-F238E27FC236}">
                  <a16:creationId xmlns:a16="http://schemas.microsoft.com/office/drawing/2014/main" id="{8F372FE9-7656-37ED-E687-E3B8E5A9C29D}"/>
                </a:ext>
              </a:extLst>
            </p:cNvPr>
            <p:cNvCxnSpPr/>
            <p:nvPr/>
          </p:nvCxnSpPr>
          <p:spPr>
            <a:xfrm flipV="1">
              <a:off x="4460065" y="2783682"/>
              <a:ext cx="726281" cy="111919"/>
            </a:xfrm>
            <a:prstGeom prst="straightConnector1">
              <a:avLst/>
            </a:prstGeom>
            <a:ln w="38100">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DAB6540-14FE-CF08-FC97-B732BF288B24}"/>
                </a:ext>
              </a:extLst>
            </p:cNvPr>
            <p:cNvCxnSpPr/>
            <p:nvPr/>
          </p:nvCxnSpPr>
          <p:spPr>
            <a:xfrm flipV="1">
              <a:off x="4467208" y="2245520"/>
              <a:ext cx="0" cy="65008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2D2BB7D-4EE8-97ED-8602-7E918A80C00D}"/>
                </a:ext>
              </a:extLst>
            </p:cNvPr>
            <p:cNvCxnSpPr>
              <a:cxnSpLocks/>
            </p:cNvCxnSpPr>
            <p:nvPr/>
          </p:nvCxnSpPr>
          <p:spPr>
            <a:xfrm>
              <a:off x="4467208" y="2895033"/>
              <a:ext cx="650082" cy="25046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0" name="Arc 29">
              <a:extLst>
                <a:ext uri="{FF2B5EF4-FFF2-40B4-BE49-F238E27FC236}">
                  <a16:creationId xmlns:a16="http://schemas.microsoft.com/office/drawing/2014/main" id="{E7486F6C-5DEC-2927-119C-264DA85F0530}"/>
                </a:ext>
              </a:extLst>
            </p:cNvPr>
            <p:cNvSpPr/>
            <p:nvPr/>
          </p:nvSpPr>
          <p:spPr>
            <a:xfrm>
              <a:off x="4346901" y="2400236"/>
              <a:ext cx="247644" cy="114365"/>
            </a:xfrm>
            <a:prstGeom prst="arc">
              <a:avLst>
                <a:gd name="adj1" fmla="val 17161920"/>
                <a:gd name="adj2" fmla="val 14985074"/>
              </a:avLst>
            </a:prstGeom>
            <a:ln w="28575">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a:extLst>
                <a:ext uri="{FF2B5EF4-FFF2-40B4-BE49-F238E27FC236}">
                  <a16:creationId xmlns:a16="http://schemas.microsoft.com/office/drawing/2014/main" id="{77E140C0-FC31-C19D-27B6-55E794A52B80}"/>
                </a:ext>
              </a:extLst>
            </p:cNvPr>
            <p:cNvSpPr/>
            <p:nvPr/>
          </p:nvSpPr>
          <p:spPr>
            <a:xfrm rot="4753155">
              <a:off x="4870007" y="2778842"/>
              <a:ext cx="245821" cy="103986"/>
            </a:xfrm>
            <a:prstGeom prst="arc">
              <a:avLst>
                <a:gd name="adj1" fmla="val 7720025"/>
                <a:gd name="adj2" fmla="val 5493976"/>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33">
              <a:extLst>
                <a:ext uri="{FF2B5EF4-FFF2-40B4-BE49-F238E27FC236}">
                  <a16:creationId xmlns:a16="http://schemas.microsoft.com/office/drawing/2014/main" id="{186640D8-A5D8-AF2F-DC26-CD361336C72E}"/>
                </a:ext>
              </a:extLst>
            </p:cNvPr>
            <p:cNvSpPr/>
            <p:nvPr/>
          </p:nvSpPr>
          <p:spPr>
            <a:xfrm rot="6784981">
              <a:off x="4822677" y="3026178"/>
              <a:ext cx="226086" cy="99766"/>
            </a:xfrm>
            <a:prstGeom prst="arc">
              <a:avLst>
                <a:gd name="adj1" fmla="val 16833948"/>
                <a:gd name="adj2" fmla="val 14739507"/>
              </a:avLst>
            </a:prstGeom>
            <a:ln w="28575">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TextBox 35">
            <a:extLst>
              <a:ext uri="{FF2B5EF4-FFF2-40B4-BE49-F238E27FC236}">
                <a16:creationId xmlns:a16="http://schemas.microsoft.com/office/drawing/2014/main" id="{28CFFC10-B6CA-11F9-999F-CAEF85D33BF8}"/>
              </a:ext>
            </a:extLst>
          </p:cNvPr>
          <p:cNvSpPr txBox="1"/>
          <p:nvPr/>
        </p:nvSpPr>
        <p:spPr>
          <a:xfrm>
            <a:off x="1678396" y="6121389"/>
            <a:ext cx="2498196" cy="461665"/>
          </a:xfrm>
          <a:prstGeom prst="rect">
            <a:avLst/>
          </a:prstGeom>
          <a:noFill/>
        </p:spPr>
        <p:txBody>
          <a:bodyPr wrap="square" rtlCol="0">
            <a:spAutoFit/>
          </a:bodyPr>
          <a:lstStyle/>
          <a:p>
            <a:r>
              <a:rPr lang="en-US" sz="1200"/>
              <a:t>Animation showing various movements for one pair of movers</a:t>
            </a:r>
          </a:p>
        </p:txBody>
      </p:sp>
      <p:sp>
        <p:nvSpPr>
          <p:cNvPr id="2" name="TextBox 1">
            <a:extLst>
              <a:ext uri="{FF2B5EF4-FFF2-40B4-BE49-F238E27FC236}">
                <a16:creationId xmlns:a16="http://schemas.microsoft.com/office/drawing/2014/main" id="{C2482527-4F4C-F930-A49D-A47193DDA098}"/>
              </a:ext>
            </a:extLst>
          </p:cNvPr>
          <p:cNvSpPr txBox="1"/>
          <p:nvPr/>
        </p:nvSpPr>
        <p:spPr>
          <a:xfrm>
            <a:off x="6114879" y="1949471"/>
            <a:ext cx="342900" cy="369332"/>
          </a:xfrm>
          <a:prstGeom prst="rect">
            <a:avLst/>
          </a:prstGeom>
          <a:noFill/>
        </p:spPr>
        <p:txBody>
          <a:bodyPr wrap="square" rtlCol="0">
            <a:spAutoFit/>
          </a:bodyPr>
          <a:lstStyle/>
          <a:p>
            <a:pPr algn="ctr"/>
            <a:r>
              <a:rPr lang="en-US" b="1" dirty="0">
                <a:ln w="6350">
                  <a:solidFill>
                    <a:schemeClr val="tx1"/>
                  </a:solidFill>
                </a:ln>
                <a:solidFill>
                  <a:srgbClr val="00B050"/>
                </a:solidFill>
              </a:rPr>
              <a:t>1</a:t>
            </a:r>
          </a:p>
        </p:txBody>
      </p:sp>
      <p:sp>
        <p:nvSpPr>
          <p:cNvPr id="6" name="TextBox 5">
            <a:extLst>
              <a:ext uri="{FF2B5EF4-FFF2-40B4-BE49-F238E27FC236}">
                <a16:creationId xmlns:a16="http://schemas.microsoft.com/office/drawing/2014/main" id="{C053DD77-76BF-D17D-21F8-0C15F31FD9DF}"/>
              </a:ext>
            </a:extLst>
          </p:cNvPr>
          <p:cNvSpPr txBox="1"/>
          <p:nvPr/>
        </p:nvSpPr>
        <p:spPr>
          <a:xfrm>
            <a:off x="6397394" y="1916134"/>
            <a:ext cx="342900" cy="369332"/>
          </a:xfrm>
          <a:prstGeom prst="rect">
            <a:avLst/>
          </a:prstGeom>
          <a:noFill/>
        </p:spPr>
        <p:txBody>
          <a:bodyPr wrap="square" rtlCol="0">
            <a:spAutoFit/>
          </a:bodyPr>
          <a:lstStyle/>
          <a:p>
            <a:pPr algn="ctr"/>
            <a:r>
              <a:rPr lang="en-US" b="1" dirty="0">
                <a:ln w="6350">
                  <a:solidFill>
                    <a:schemeClr val="tx1"/>
                  </a:solidFill>
                </a:ln>
                <a:solidFill>
                  <a:srgbClr val="00B050"/>
                </a:solidFill>
              </a:rPr>
              <a:t>2</a:t>
            </a:r>
          </a:p>
        </p:txBody>
      </p:sp>
      <p:sp>
        <p:nvSpPr>
          <p:cNvPr id="7" name="TextBox 6">
            <a:extLst>
              <a:ext uri="{FF2B5EF4-FFF2-40B4-BE49-F238E27FC236}">
                <a16:creationId xmlns:a16="http://schemas.microsoft.com/office/drawing/2014/main" id="{4DDC02E2-289B-A166-D8C1-3E860812CDCA}"/>
              </a:ext>
            </a:extLst>
          </p:cNvPr>
          <p:cNvSpPr txBox="1"/>
          <p:nvPr/>
        </p:nvSpPr>
        <p:spPr>
          <a:xfrm>
            <a:off x="10648387" y="1302281"/>
            <a:ext cx="342900" cy="369332"/>
          </a:xfrm>
          <a:prstGeom prst="rect">
            <a:avLst/>
          </a:prstGeom>
          <a:noFill/>
        </p:spPr>
        <p:txBody>
          <a:bodyPr wrap="square" rtlCol="0">
            <a:spAutoFit/>
          </a:bodyPr>
          <a:lstStyle/>
          <a:p>
            <a:pPr algn="ctr"/>
            <a:r>
              <a:rPr lang="en-US" b="1">
                <a:ln w="6350">
                  <a:solidFill>
                    <a:schemeClr val="tx1"/>
                  </a:solidFill>
                </a:ln>
                <a:solidFill>
                  <a:srgbClr val="00B050"/>
                </a:solidFill>
              </a:rPr>
              <a:t>3</a:t>
            </a:r>
          </a:p>
        </p:txBody>
      </p:sp>
      <p:sp>
        <p:nvSpPr>
          <p:cNvPr id="9" name="TextBox 8">
            <a:extLst>
              <a:ext uri="{FF2B5EF4-FFF2-40B4-BE49-F238E27FC236}">
                <a16:creationId xmlns:a16="http://schemas.microsoft.com/office/drawing/2014/main" id="{6469AD0F-1305-44C4-FE89-3792F0A0FF64}"/>
              </a:ext>
            </a:extLst>
          </p:cNvPr>
          <p:cNvSpPr txBox="1"/>
          <p:nvPr/>
        </p:nvSpPr>
        <p:spPr>
          <a:xfrm>
            <a:off x="10912706" y="1250366"/>
            <a:ext cx="342900" cy="369332"/>
          </a:xfrm>
          <a:prstGeom prst="rect">
            <a:avLst/>
          </a:prstGeom>
          <a:noFill/>
        </p:spPr>
        <p:txBody>
          <a:bodyPr wrap="square" rtlCol="0">
            <a:spAutoFit/>
          </a:bodyPr>
          <a:lstStyle/>
          <a:p>
            <a:pPr algn="ctr"/>
            <a:r>
              <a:rPr lang="en-US" b="1">
                <a:ln w="6350">
                  <a:solidFill>
                    <a:schemeClr val="tx1"/>
                  </a:solidFill>
                </a:ln>
                <a:solidFill>
                  <a:srgbClr val="00B050"/>
                </a:solidFill>
              </a:rPr>
              <a:t>4</a:t>
            </a:r>
          </a:p>
        </p:txBody>
      </p:sp>
      <p:sp>
        <p:nvSpPr>
          <p:cNvPr id="11" name="TextBox 10">
            <a:extLst>
              <a:ext uri="{FF2B5EF4-FFF2-40B4-BE49-F238E27FC236}">
                <a16:creationId xmlns:a16="http://schemas.microsoft.com/office/drawing/2014/main" id="{B68FC685-16E4-6A9E-CD65-4C027A1FBB3E}"/>
              </a:ext>
            </a:extLst>
          </p:cNvPr>
          <p:cNvSpPr txBox="1"/>
          <p:nvPr/>
        </p:nvSpPr>
        <p:spPr>
          <a:xfrm>
            <a:off x="9450732" y="2140723"/>
            <a:ext cx="342900" cy="369332"/>
          </a:xfrm>
          <a:prstGeom prst="rect">
            <a:avLst/>
          </a:prstGeom>
          <a:noFill/>
        </p:spPr>
        <p:txBody>
          <a:bodyPr wrap="square" rtlCol="0">
            <a:spAutoFit/>
          </a:bodyPr>
          <a:lstStyle/>
          <a:p>
            <a:pPr algn="ctr"/>
            <a:r>
              <a:rPr lang="en-US" b="1" dirty="0">
                <a:ln w="6350">
                  <a:solidFill>
                    <a:schemeClr val="tx1"/>
                  </a:solidFill>
                </a:ln>
                <a:solidFill>
                  <a:srgbClr val="00B050"/>
                </a:solidFill>
              </a:rPr>
              <a:t>5</a:t>
            </a:r>
          </a:p>
        </p:txBody>
      </p:sp>
    </p:spTree>
    <p:extLst>
      <p:ext uri="{BB962C8B-B14F-4D97-AF65-F5344CB8AC3E}">
        <p14:creationId xmlns:p14="http://schemas.microsoft.com/office/powerpoint/2010/main" val="366856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5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mute="1">
                <p:cTn id="12" repeatCount="indefinite" fill="hold" display="0">
                  <p:stCondLst>
                    <p:cond delay="indefinite"/>
                  </p:stCondLst>
                </p:cTn>
                <p:tgtEl>
                  <p:spTgt spid="8"/>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341B6-994F-7B67-E3CD-0F27B7670FA1}"/>
            </a:ext>
          </a:extLst>
        </p:cNvPr>
        <p:cNvGrpSpPr/>
        <p:nvPr/>
      </p:nvGrpSpPr>
      <p:grpSpPr>
        <a:xfrm>
          <a:off x="0" y="0"/>
          <a:ext cx="0" cy="0"/>
          <a:chOff x="0" y="0"/>
          <a:chExt cx="0" cy="0"/>
        </a:xfrm>
      </p:grpSpPr>
      <p:pic>
        <p:nvPicPr>
          <p:cNvPr id="37" name="Picture 36">
            <a:extLst>
              <a:ext uri="{FF2B5EF4-FFF2-40B4-BE49-F238E27FC236}">
                <a16:creationId xmlns:a16="http://schemas.microsoft.com/office/drawing/2014/main" id="{0913AF54-835F-E071-70E6-4E3C06689EA1}"/>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rcRect l="21861" t="3245" r="25587" b="4187"/>
          <a:stretch>
            <a:fillRect/>
          </a:stretch>
        </p:blipFill>
        <p:spPr>
          <a:xfrm>
            <a:off x="6730026" y="2425700"/>
            <a:ext cx="5439781" cy="4441236"/>
          </a:xfrm>
          <a:prstGeom prst="rect">
            <a:avLst/>
          </a:prstGeom>
        </p:spPr>
      </p:pic>
      <p:sp>
        <p:nvSpPr>
          <p:cNvPr id="3" name="Title 2">
            <a:extLst>
              <a:ext uri="{FF2B5EF4-FFF2-40B4-BE49-F238E27FC236}">
                <a16:creationId xmlns:a16="http://schemas.microsoft.com/office/drawing/2014/main" id="{2DE5821C-1698-5162-8101-BDCD78EAF9FA}"/>
              </a:ext>
            </a:extLst>
          </p:cNvPr>
          <p:cNvSpPr>
            <a:spLocks noGrp="1"/>
          </p:cNvSpPr>
          <p:nvPr>
            <p:ph type="title"/>
          </p:nvPr>
        </p:nvSpPr>
        <p:spPr/>
        <p:txBody>
          <a:bodyPr/>
          <a:lstStyle/>
          <a:p>
            <a:r>
              <a:rPr lang="en-US"/>
              <a:t>Mechanical Features – Alignment and Fiducials</a:t>
            </a:r>
          </a:p>
        </p:txBody>
      </p:sp>
      <p:sp>
        <p:nvSpPr>
          <p:cNvPr id="4" name="Text Placeholder 3">
            <a:extLst>
              <a:ext uri="{FF2B5EF4-FFF2-40B4-BE49-F238E27FC236}">
                <a16:creationId xmlns:a16="http://schemas.microsoft.com/office/drawing/2014/main" id="{2956F91D-DB4C-8E3E-6B73-EBADEB7B7B3D}"/>
              </a:ext>
            </a:extLst>
          </p:cNvPr>
          <p:cNvSpPr>
            <a:spLocks noGrp="1"/>
          </p:cNvSpPr>
          <p:nvPr>
            <p:ph type="body" sz="quarter" idx="16"/>
          </p:nvPr>
        </p:nvSpPr>
        <p:spPr>
          <a:xfrm>
            <a:off x="800100" y="996950"/>
            <a:ext cx="10553700" cy="1978385"/>
          </a:xfrm>
        </p:spPr>
        <p:txBody>
          <a:bodyPr/>
          <a:lstStyle/>
          <a:p>
            <a:r>
              <a:rPr lang="en-US"/>
              <a:t>ESRF needs: Precision alignment of the structures in the QCM to the machine coordinates (beam tunnel/mating components) and a means of verification/adjustment.</a:t>
            </a:r>
          </a:p>
          <a:p>
            <a:pPr marL="285750" indent="-285750">
              <a:buFont typeface="Arial" panose="020B0604020202020204" pitchFamily="34" charset="0"/>
              <a:buChar char="•"/>
            </a:pPr>
            <a:r>
              <a:rPr lang="en-US"/>
              <a:t>Will want to check alignment while warm with </a:t>
            </a:r>
            <a:r>
              <a:rPr lang="en-US" err="1"/>
              <a:t>cryovessel</a:t>
            </a:r>
            <a:r>
              <a:rPr lang="en-US"/>
              <a:t> open – confirm if any movement during shipping.</a:t>
            </a:r>
          </a:p>
          <a:p>
            <a:pPr marL="285750" indent="-285750">
              <a:buFont typeface="Arial" panose="020B0604020202020204" pitchFamily="34" charset="0"/>
              <a:buChar char="•"/>
            </a:pPr>
            <a:r>
              <a:rPr lang="en-US"/>
              <a:t>Needs confidence of the location while cold, however that is established.</a:t>
            </a:r>
          </a:p>
        </p:txBody>
      </p:sp>
      <p:sp>
        <p:nvSpPr>
          <p:cNvPr id="6" name="Slide Number Placeholder 5">
            <a:extLst>
              <a:ext uri="{FF2B5EF4-FFF2-40B4-BE49-F238E27FC236}">
                <a16:creationId xmlns:a16="http://schemas.microsoft.com/office/drawing/2014/main" id="{B937CD95-1EB2-94C8-5B47-CB5E249EA306}"/>
              </a:ext>
            </a:extLst>
          </p:cNvPr>
          <p:cNvSpPr>
            <a:spLocks noGrp="1"/>
          </p:cNvSpPr>
          <p:nvPr>
            <p:ph type="sldNum" sz="quarter" idx="4"/>
          </p:nvPr>
        </p:nvSpPr>
        <p:spPr>
          <a:xfrm>
            <a:off x="9274213" y="6592223"/>
            <a:ext cx="2432012" cy="328686"/>
          </a:xfrm>
        </p:spPr>
        <p:txBody>
          <a:bodyPr/>
          <a:lstStyle/>
          <a:p>
            <a:fld id="{52B60363-7E9F-BF4A-894A-A30319D3939A}" type="slidenum">
              <a:rPr lang="en-US" smtClean="0">
                <a:solidFill>
                  <a:schemeClr val="bg1"/>
                </a:solidFill>
              </a:rPr>
              <a:pPr/>
              <a:t>22</a:t>
            </a:fld>
            <a:endParaRPr lang="en-US">
              <a:solidFill>
                <a:schemeClr val="bg1"/>
              </a:solidFill>
            </a:endParaRPr>
          </a:p>
        </p:txBody>
      </p:sp>
      <p:grpSp>
        <p:nvGrpSpPr>
          <p:cNvPr id="29" name="Group 28">
            <a:extLst>
              <a:ext uri="{FF2B5EF4-FFF2-40B4-BE49-F238E27FC236}">
                <a16:creationId xmlns:a16="http://schemas.microsoft.com/office/drawing/2014/main" id="{E888DABA-9038-287D-96EB-8179ECE4EB87}"/>
              </a:ext>
            </a:extLst>
          </p:cNvPr>
          <p:cNvGrpSpPr/>
          <p:nvPr/>
        </p:nvGrpSpPr>
        <p:grpSpPr>
          <a:xfrm>
            <a:off x="9063813" y="3313123"/>
            <a:ext cx="166316" cy="128934"/>
            <a:chOff x="8709047" y="2926980"/>
            <a:chExt cx="187597" cy="143228"/>
          </a:xfrm>
        </p:grpSpPr>
        <p:sp>
          <p:nvSpPr>
            <p:cNvPr id="7" name="Freeform: Shape 6">
              <a:extLst>
                <a:ext uri="{FF2B5EF4-FFF2-40B4-BE49-F238E27FC236}">
                  <a16:creationId xmlns:a16="http://schemas.microsoft.com/office/drawing/2014/main" id="{CA235A51-3D43-E792-0CC0-E389D0E548B1}"/>
                </a:ext>
              </a:extLst>
            </p:cNvPr>
            <p:cNvSpPr/>
            <p:nvPr/>
          </p:nvSpPr>
          <p:spPr>
            <a:xfrm rot="1834401">
              <a:off x="8709047" y="3006894"/>
              <a:ext cx="187597" cy="63314"/>
            </a:xfrm>
            <a:custGeom>
              <a:avLst/>
              <a:gdLst>
                <a:gd name="csX0" fmla="*/ 0 w 235743"/>
                <a:gd name="csY0" fmla="*/ 64294 h 64294"/>
                <a:gd name="csX1" fmla="*/ 235743 w 235743"/>
                <a:gd name="csY1" fmla="*/ 64294 h 64294"/>
                <a:gd name="csX2" fmla="*/ 235743 w 235743"/>
                <a:gd name="csY2" fmla="*/ 0 h 64294"/>
                <a:gd name="csX3" fmla="*/ 0 w 235743"/>
                <a:gd name="csY3" fmla="*/ 0 h 64294"/>
                <a:gd name="csX4" fmla="*/ 0 w 235743"/>
                <a:gd name="csY4" fmla="*/ 64294 h 64294"/>
              </a:gdLst>
              <a:ahLst/>
              <a:cxnLst>
                <a:cxn ang="0">
                  <a:pos x="csX0" y="csY0"/>
                </a:cxn>
                <a:cxn ang="0">
                  <a:pos x="csX1" y="csY1"/>
                </a:cxn>
                <a:cxn ang="0">
                  <a:pos x="csX2" y="csY2"/>
                </a:cxn>
                <a:cxn ang="0">
                  <a:pos x="csX3" y="csY3"/>
                </a:cxn>
                <a:cxn ang="0">
                  <a:pos x="csX4" y="csY4"/>
                </a:cxn>
              </a:cxnLst>
              <a:rect l="l" t="t" r="r" b="b"/>
              <a:pathLst>
                <a:path w="235743" h="64294">
                  <a:moveTo>
                    <a:pt x="0" y="64294"/>
                  </a:moveTo>
                  <a:lnTo>
                    <a:pt x="235743" y="64294"/>
                  </a:lnTo>
                  <a:lnTo>
                    <a:pt x="235743" y="0"/>
                  </a:lnTo>
                  <a:lnTo>
                    <a:pt x="0" y="0"/>
                  </a:lnTo>
                  <a:lnTo>
                    <a:pt x="0" y="64294"/>
                  </a:lnTo>
                  <a:close/>
                </a:path>
              </a:pathLst>
            </a:custGeom>
            <a:solidFill>
              <a:srgbClr val="00B050"/>
            </a:solidFill>
            <a:ln>
              <a:solidFill>
                <a:srgbClr val="007E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AA39C61-D170-1D41-9F7B-F63E87E6C98A}"/>
                </a:ext>
              </a:extLst>
            </p:cNvPr>
            <p:cNvSpPr/>
            <p:nvPr/>
          </p:nvSpPr>
          <p:spPr>
            <a:xfrm rot="1834401">
              <a:off x="8771628" y="2926980"/>
              <a:ext cx="119592" cy="112559"/>
            </a:xfrm>
            <a:prstGeom prst="ellipse">
              <a:avLst/>
            </a:prstGeom>
            <a:solidFill>
              <a:srgbClr val="00B050"/>
            </a:solidFill>
            <a:ln>
              <a:solidFill>
                <a:srgbClr val="007E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90B2E37F-CC48-D2C4-539D-BE5B79991005}"/>
              </a:ext>
            </a:extLst>
          </p:cNvPr>
          <p:cNvGrpSpPr/>
          <p:nvPr/>
        </p:nvGrpSpPr>
        <p:grpSpPr>
          <a:xfrm>
            <a:off x="10945761" y="2784485"/>
            <a:ext cx="166316" cy="128934"/>
            <a:chOff x="10590995" y="2398342"/>
            <a:chExt cx="187597" cy="143228"/>
          </a:xfrm>
        </p:grpSpPr>
        <p:sp>
          <p:nvSpPr>
            <p:cNvPr id="11" name="Freeform: Shape 10">
              <a:extLst>
                <a:ext uri="{FF2B5EF4-FFF2-40B4-BE49-F238E27FC236}">
                  <a16:creationId xmlns:a16="http://schemas.microsoft.com/office/drawing/2014/main" id="{17122D4A-6558-BA14-801E-1F73C6CD99B5}"/>
                </a:ext>
              </a:extLst>
            </p:cNvPr>
            <p:cNvSpPr/>
            <p:nvPr/>
          </p:nvSpPr>
          <p:spPr>
            <a:xfrm rot="1834401">
              <a:off x="10590995" y="2478256"/>
              <a:ext cx="187597" cy="63314"/>
            </a:xfrm>
            <a:custGeom>
              <a:avLst/>
              <a:gdLst>
                <a:gd name="csX0" fmla="*/ 0 w 235743"/>
                <a:gd name="csY0" fmla="*/ 64294 h 64294"/>
                <a:gd name="csX1" fmla="*/ 235743 w 235743"/>
                <a:gd name="csY1" fmla="*/ 64294 h 64294"/>
                <a:gd name="csX2" fmla="*/ 235743 w 235743"/>
                <a:gd name="csY2" fmla="*/ 0 h 64294"/>
                <a:gd name="csX3" fmla="*/ 0 w 235743"/>
                <a:gd name="csY3" fmla="*/ 0 h 64294"/>
                <a:gd name="csX4" fmla="*/ 0 w 235743"/>
                <a:gd name="csY4" fmla="*/ 64294 h 64294"/>
              </a:gdLst>
              <a:ahLst/>
              <a:cxnLst>
                <a:cxn ang="0">
                  <a:pos x="csX0" y="csY0"/>
                </a:cxn>
                <a:cxn ang="0">
                  <a:pos x="csX1" y="csY1"/>
                </a:cxn>
                <a:cxn ang="0">
                  <a:pos x="csX2" y="csY2"/>
                </a:cxn>
                <a:cxn ang="0">
                  <a:pos x="csX3" y="csY3"/>
                </a:cxn>
                <a:cxn ang="0">
                  <a:pos x="csX4" y="csY4"/>
                </a:cxn>
              </a:cxnLst>
              <a:rect l="l" t="t" r="r" b="b"/>
              <a:pathLst>
                <a:path w="235743" h="64294">
                  <a:moveTo>
                    <a:pt x="0" y="64294"/>
                  </a:moveTo>
                  <a:lnTo>
                    <a:pt x="235743" y="64294"/>
                  </a:lnTo>
                  <a:lnTo>
                    <a:pt x="235743" y="0"/>
                  </a:lnTo>
                  <a:lnTo>
                    <a:pt x="0" y="0"/>
                  </a:lnTo>
                  <a:lnTo>
                    <a:pt x="0" y="64294"/>
                  </a:lnTo>
                  <a:close/>
                </a:path>
              </a:pathLst>
            </a:custGeom>
            <a:solidFill>
              <a:srgbClr val="00B050"/>
            </a:solidFill>
            <a:ln>
              <a:solidFill>
                <a:srgbClr val="007E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4EEE421-1BE7-B4BA-A364-69D45A4FD01A}"/>
                </a:ext>
              </a:extLst>
            </p:cNvPr>
            <p:cNvSpPr/>
            <p:nvPr/>
          </p:nvSpPr>
          <p:spPr>
            <a:xfrm rot="1834401">
              <a:off x="10653576" y="2398342"/>
              <a:ext cx="119592" cy="112559"/>
            </a:xfrm>
            <a:prstGeom prst="ellipse">
              <a:avLst/>
            </a:prstGeom>
            <a:solidFill>
              <a:srgbClr val="00B050"/>
            </a:solidFill>
            <a:ln>
              <a:solidFill>
                <a:srgbClr val="007E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906CE933-0688-CCFF-10DC-C534E3F536B0}"/>
              </a:ext>
            </a:extLst>
          </p:cNvPr>
          <p:cNvGrpSpPr/>
          <p:nvPr/>
        </p:nvGrpSpPr>
        <p:grpSpPr>
          <a:xfrm>
            <a:off x="7879857" y="4692861"/>
            <a:ext cx="166316" cy="135189"/>
            <a:chOff x="7506151" y="4404913"/>
            <a:chExt cx="187597" cy="150177"/>
          </a:xfrm>
        </p:grpSpPr>
        <p:sp>
          <p:nvSpPr>
            <p:cNvPr id="14" name="Freeform: Shape 13">
              <a:extLst>
                <a:ext uri="{FF2B5EF4-FFF2-40B4-BE49-F238E27FC236}">
                  <a16:creationId xmlns:a16="http://schemas.microsoft.com/office/drawing/2014/main" id="{1960F5AA-8D8A-3B44-DD83-CAFBEDF3A3D9}"/>
                </a:ext>
              </a:extLst>
            </p:cNvPr>
            <p:cNvSpPr/>
            <p:nvPr/>
          </p:nvSpPr>
          <p:spPr>
            <a:xfrm rot="185238">
              <a:off x="7506151" y="4491776"/>
              <a:ext cx="187597" cy="63314"/>
            </a:xfrm>
            <a:custGeom>
              <a:avLst/>
              <a:gdLst>
                <a:gd name="csX0" fmla="*/ 0 w 235743"/>
                <a:gd name="csY0" fmla="*/ 64294 h 64294"/>
                <a:gd name="csX1" fmla="*/ 235743 w 235743"/>
                <a:gd name="csY1" fmla="*/ 64294 h 64294"/>
                <a:gd name="csX2" fmla="*/ 235743 w 235743"/>
                <a:gd name="csY2" fmla="*/ 0 h 64294"/>
                <a:gd name="csX3" fmla="*/ 0 w 235743"/>
                <a:gd name="csY3" fmla="*/ 0 h 64294"/>
                <a:gd name="csX4" fmla="*/ 0 w 235743"/>
                <a:gd name="csY4" fmla="*/ 64294 h 64294"/>
              </a:gdLst>
              <a:ahLst/>
              <a:cxnLst>
                <a:cxn ang="0">
                  <a:pos x="csX0" y="csY0"/>
                </a:cxn>
                <a:cxn ang="0">
                  <a:pos x="csX1" y="csY1"/>
                </a:cxn>
                <a:cxn ang="0">
                  <a:pos x="csX2" y="csY2"/>
                </a:cxn>
                <a:cxn ang="0">
                  <a:pos x="csX3" y="csY3"/>
                </a:cxn>
                <a:cxn ang="0">
                  <a:pos x="csX4" y="csY4"/>
                </a:cxn>
              </a:cxnLst>
              <a:rect l="l" t="t" r="r" b="b"/>
              <a:pathLst>
                <a:path w="235743" h="64294">
                  <a:moveTo>
                    <a:pt x="0" y="64294"/>
                  </a:moveTo>
                  <a:lnTo>
                    <a:pt x="235743" y="64294"/>
                  </a:lnTo>
                  <a:lnTo>
                    <a:pt x="235743" y="0"/>
                  </a:lnTo>
                  <a:lnTo>
                    <a:pt x="0" y="0"/>
                  </a:lnTo>
                  <a:lnTo>
                    <a:pt x="0" y="64294"/>
                  </a:lnTo>
                  <a:close/>
                </a:path>
              </a:pathLst>
            </a:custGeom>
            <a:solidFill>
              <a:srgbClr val="00B050"/>
            </a:solidFill>
            <a:ln>
              <a:solidFill>
                <a:srgbClr val="007E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5C3FDD3-5CD2-0E38-65FE-D261EA9D9889}"/>
                </a:ext>
              </a:extLst>
            </p:cNvPr>
            <p:cNvSpPr/>
            <p:nvPr/>
          </p:nvSpPr>
          <p:spPr>
            <a:xfrm rot="185238">
              <a:off x="7539987" y="4404913"/>
              <a:ext cx="119592" cy="112559"/>
            </a:xfrm>
            <a:prstGeom prst="ellipse">
              <a:avLst/>
            </a:prstGeom>
            <a:solidFill>
              <a:srgbClr val="00B050"/>
            </a:solidFill>
            <a:ln>
              <a:solidFill>
                <a:srgbClr val="007E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D8C70EC7-24F8-5595-72CF-4875DD1608D8}"/>
              </a:ext>
            </a:extLst>
          </p:cNvPr>
          <p:cNvGrpSpPr/>
          <p:nvPr/>
        </p:nvGrpSpPr>
        <p:grpSpPr>
          <a:xfrm>
            <a:off x="9091971" y="4710692"/>
            <a:ext cx="166316" cy="135188"/>
            <a:chOff x="8718265" y="4422745"/>
            <a:chExt cx="187597" cy="150175"/>
          </a:xfrm>
        </p:grpSpPr>
        <p:sp>
          <p:nvSpPr>
            <p:cNvPr id="17" name="Freeform: Shape 16">
              <a:extLst>
                <a:ext uri="{FF2B5EF4-FFF2-40B4-BE49-F238E27FC236}">
                  <a16:creationId xmlns:a16="http://schemas.microsoft.com/office/drawing/2014/main" id="{DB29A751-CBA1-859A-68C1-9440D023666E}"/>
                </a:ext>
              </a:extLst>
            </p:cNvPr>
            <p:cNvSpPr/>
            <p:nvPr/>
          </p:nvSpPr>
          <p:spPr>
            <a:xfrm rot="167986">
              <a:off x="8718265" y="4509606"/>
              <a:ext cx="187597" cy="63314"/>
            </a:xfrm>
            <a:custGeom>
              <a:avLst/>
              <a:gdLst>
                <a:gd name="csX0" fmla="*/ 0 w 235743"/>
                <a:gd name="csY0" fmla="*/ 64294 h 64294"/>
                <a:gd name="csX1" fmla="*/ 235743 w 235743"/>
                <a:gd name="csY1" fmla="*/ 64294 h 64294"/>
                <a:gd name="csX2" fmla="*/ 235743 w 235743"/>
                <a:gd name="csY2" fmla="*/ 0 h 64294"/>
                <a:gd name="csX3" fmla="*/ 0 w 235743"/>
                <a:gd name="csY3" fmla="*/ 0 h 64294"/>
                <a:gd name="csX4" fmla="*/ 0 w 235743"/>
                <a:gd name="csY4" fmla="*/ 64294 h 64294"/>
              </a:gdLst>
              <a:ahLst/>
              <a:cxnLst>
                <a:cxn ang="0">
                  <a:pos x="csX0" y="csY0"/>
                </a:cxn>
                <a:cxn ang="0">
                  <a:pos x="csX1" y="csY1"/>
                </a:cxn>
                <a:cxn ang="0">
                  <a:pos x="csX2" y="csY2"/>
                </a:cxn>
                <a:cxn ang="0">
                  <a:pos x="csX3" y="csY3"/>
                </a:cxn>
                <a:cxn ang="0">
                  <a:pos x="csX4" y="csY4"/>
                </a:cxn>
              </a:cxnLst>
              <a:rect l="l" t="t" r="r" b="b"/>
              <a:pathLst>
                <a:path w="235743" h="64294">
                  <a:moveTo>
                    <a:pt x="0" y="64294"/>
                  </a:moveTo>
                  <a:lnTo>
                    <a:pt x="235743" y="64294"/>
                  </a:lnTo>
                  <a:lnTo>
                    <a:pt x="235743" y="0"/>
                  </a:lnTo>
                  <a:lnTo>
                    <a:pt x="0" y="0"/>
                  </a:lnTo>
                  <a:lnTo>
                    <a:pt x="0" y="64294"/>
                  </a:lnTo>
                  <a:close/>
                </a:path>
              </a:pathLst>
            </a:custGeom>
            <a:solidFill>
              <a:srgbClr val="00B050"/>
            </a:solidFill>
            <a:ln>
              <a:solidFill>
                <a:srgbClr val="007E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1FBCE9B-59E6-283C-5917-30C58346C7B8}"/>
                </a:ext>
              </a:extLst>
            </p:cNvPr>
            <p:cNvSpPr/>
            <p:nvPr/>
          </p:nvSpPr>
          <p:spPr>
            <a:xfrm rot="167986">
              <a:off x="8751789" y="4422745"/>
              <a:ext cx="119592" cy="112559"/>
            </a:xfrm>
            <a:prstGeom prst="ellipse">
              <a:avLst/>
            </a:prstGeom>
            <a:solidFill>
              <a:srgbClr val="00B050"/>
            </a:solidFill>
            <a:ln>
              <a:solidFill>
                <a:srgbClr val="007E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DFAA1848-0915-EE0F-0F67-FD880E1ADC5B}"/>
              </a:ext>
            </a:extLst>
          </p:cNvPr>
          <p:cNvGrpSpPr/>
          <p:nvPr/>
        </p:nvGrpSpPr>
        <p:grpSpPr>
          <a:xfrm>
            <a:off x="8619192" y="5156016"/>
            <a:ext cx="127868" cy="168875"/>
            <a:chOff x="8250406" y="4864334"/>
            <a:chExt cx="144229" cy="187597"/>
          </a:xfrm>
        </p:grpSpPr>
        <p:sp>
          <p:nvSpPr>
            <p:cNvPr id="20" name="Freeform: Shape 19">
              <a:extLst>
                <a:ext uri="{FF2B5EF4-FFF2-40B4-BE49-F238E27FC236}">
                  <a16:creationId xmlns:a16="http://schemas.microsoft.com/office/drawing/2014/main" id="{3ED5CCE7-7D27-5D03-D189-E5E6B66FBE27}"/>
                </a:ext>
              </a:extLst>
            </p:cNvPr>
            <p:cNvSpPr/>
            <p:nvPr/>
          </p:nvSpPr>
          <p:spPr>
            <a:xfrm rot="3673638">
              <a:off x="8188264" y="4926476"/>
              <a:ext cx="187597" cy="63314"/>
            </a:xfrm>
            <a:custGeom>
              <a:avLst/>
              <a:gdLst>
                <a:gd name="csX0" fmla="*/ 0 w 235743"/>
                <a:gd name="csY0" fmla="*/ 64294 h 64294"/>
                <a:gd name="csX1" fmla="*/ 235743 w 235743"/>
                <a:gd name="csY1" fmla="*/ 64294 h 64294"/>
                <a:gd name="csX2" fmla="*/ 235743 w 235743"/>
                <a:gd name="csY2" fmla="*/ 0 h 64294"/>
                <a:gd name="csX3" fmla="*/ 0 w 235743"/>
                <a:gd name="csY3" fmla="*/ 0 h 64294"/>
                <a:gd name="csX4" fmla="*/ 0 w 235743"/>
                <a:gd name="csY4" fmla="*/ 64294 h 64294"/>
              </a:gdLst>
              <a:ahLst/>
              <a:cxnLst>
                <a:cxn ang="0">
                  <a:pos x="csX0" y="csY0"/>
                </a:cxn>
                <a:cxn ang="0">
                  <a:pos x="csX1" y="csY1"/>
                </a:cxn>
                <a:cxn ang="0">
                  <a:pos x="csX2" y="csY2"/>
                </a:cxn>
                <a:cxn ang="0">
                  <a:pos x="csX3" y="csY3"/>
                </a:cxn>
                <a:cxn ang="0">
                  <a:pos x="csX4" y="csY4"/>
                </a:cxn>
              </a:cxnLst>
              <a:rect l="l" t="t" r="r" b="b"/>
              <a:pathLst>
                <a:path w="235743" h="64294">
                  <a:moveTo>
                    <a:pt x="0" y="64294"/>
                  </a:moveTo>
                  <a:lnTo>
                    <a:pt x="235743" y="64294"/>
                  </a:lnTo>
                  <a:lnTo>
                    <a:pt x="235743" y="0"/>
                  </a:lnTo>
                  <a:lnTo>
                    <a:pt x="0" y="0"/>
                  </a:lnTo>
                  <a:lnTo>
                    <a:pt x="0" y="64294"/>
                  </a:lnTo>
                  <a:close/>
                </a:path>
              </a:pathLst>
            </a:custGeom>
            <a:solidFill>
              <a:srgbClr val="1DA4FF"/>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619E4FC-472B-2596-1416-9D5283112F75}"/>
                </a:ext>
              </a:extLst>
            </p:cNvPr>
            <p:cNvSpPr/>
            <p:nvPr/>
          </p:nvSpPr>
          <p:spPr>
            <a:xfrm rot="19801569">
              <a:off x="8275044" y="4868860"/>
              <a:ext cx="119591" cy="112559"/>
            </a:xfrm>
            <a:prstGeom prst="ellipse">
              <a:avLst/>
            </a:prstGeom>
            <a:solidFill>
              <a:srgbClr val="1DA4FF"/>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3B3FCFE5-2D2F-5700-CECA-1765821227F5}"/>
              </a:ext>
            </a:extLst>
          </p:cNvPr>
          <p:cNvGrpSpPr/>
          <p:nvPr/>
        </p:nvGrpSpPr>
        <p:grpSpPr>
          <a:xfrm>
            <a:off x="8298812" y="5287391"/>
            <a:ext cx="217721" cy="194207"/>
            <a:chOff x="7870462" y="5122756"/>
            <a:chExt cx="245579" cy="215737"/>
          </a:xfrm>
        </p:grpSpPr>
        <p:sp>
          <p:nvSpPr>
            <p:cNvPr id="24" name="Oval 23">
              <a:extLst>
                <a:ext uri="{FF2B5EF4-FFF2-40B4-BE49-F238E27FC236}">
                  <a16:creationId xmlns:a16="http://schemas.microsoft.com/office/drawing/2014/main" id="{A9AB0399-8713-819B-B2AC-B3C0FD882839}"/>
                </a:ext>
              </a:extLst>
            </p:cNvPr>
            <p:cNvSpPr/>
            <p:nvPr/>
          </p:nvSpPr>
          <p:spPr>
            <a:xfrm>
              <a:off x="7907338" y="5157931"/>
              <a:ext cx="149203" cy="145369"/>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DA530638-C5EB-7A5F-46F5-F66BF1BC2BA2}"/>
                </a:ext>
              </a:extLst>
            </p:cNvPr>
            <p:cNvCxnSpPr>
              <a:cxnSpLocks/>
            </p:cNvCxnSpPr>
            <p:nvPr/>
          </p:nvCxnSpPr>
          <p:spPr>
            <a:xfrm>
              <a:off x="7981940" y="5122756"/>
              <a:ext cx="0" cy="2157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933FA59-CE35-2490-F7CF-43512E334EF9}"/>
                </a:ext>
              </a:extLst>
            </p:cNvPr>
            <p:cNvCxnSpPr>
              <a:cxnSpLocks/>
            </p:cNvCxnSpPr>
            <p:nvPr/>
          </p:nvCxnSpPr>
          <p:spPr>
            <a:xfrm>
              <a:off x="7870462" y="5230615"/>
              <a:ext cx="24557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1" name="Text Placeholder 3">
            <a:extLst>
              <a:ext uri="{FF2B5EF4-FFF2-40B4-BE49-F238E27FC236}">
                <a16:creationId xmlns:a16="http://schemas.microsoft.com/office/drawing/2014/main" id="{815D50F9-BF0A-7F11-F3A8-08C398360BEE}"/>
              </a:ext>
            </a:extLst>
          </p:cNvPr>
          <p:cNvSpPr txBox="1">
            <a:spLocks/>
          </p:cNvSpPr>
          <p:nvPr/>
        </p:nvSpPr>
        <p:spPr>
          <a:xfrm>
            <a:off x="784853" y="2729686"/>
            <a:ext cx="5357351" cy="3770632"/>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Clr>
                <a:srgbClr val="B83A4B"/>
              </a:buClr>
              <a:buFontTx/>
              <a:buNone/>
              <a:defRPr sz="1600" kern="1200">
                <a:solidFill>
                  <a:schemeClr val="tx1">
                    <a:lumMod val="75000"/>
                    <a:lumOff val="25000"/>
                  </a:schemeClr>
                </a:solidFill>
                <a:latin typeface="Lato" panose="020F0502020204030203" pitchFamily="34" charset="77"/>
                <a:ea typeface="+mn-ea"/>
                <a:cs typeface="+mn-cs"/>
              </a:defRPr>
            </a:lvl1pPr>
            <a:lvl2pPr marL="466725"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2pPr>
            <a:lvl3pPr marL="863600" indent="-173038" algn="l" defTabSz="914400" rtl="0" eaLnBrk="1" latinLnBrk="0" hangingPunct="1">
              <a:lnSpc>
                <a:spcPct val="120000"/>
              </a:lnSpc>
              <a:spcBef>
                <a:spcPts val="500"/>
              </a:spcBef>
              <a:buClr>
                <a:srgbClr val="B83A4B"/>
              </a:buClr>
              <a:buSzPct val="110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3pPr>
            <a:lvl4pPr marL="1320800"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400" kern="1200">
                <a:solidFill>
                  <a:schemeClr val="tx1">
                    <a:lumMod val="75000"/>
                    <a:lumOff val="25000"/>
                  </a:schemeClr>
                </a:solidFill>
                <a:latin typeface="Lato" panose="020F0502020204030203" pitchFamily="34" charset="77"/>
                <a:ea typeface="+mn-ea"/>
                <a:cs typeface="+mn-cs"/>
              </a:defRPr>
            </a:lvl4pPr>
            <a:lvl5pPr marL="1665288"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400" b="0" i="1" kern="1200">
                <a:solidFill>
                  <a:schemeClr val="tx1">
                    <a:lumMod val="75000"/>
                    <a:lumOff val="25000"/>
                  </a:schemeClr>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400" b="1">
                <a:solidFill>
                  <a:srgbClr val="007E39"/>
                </a:solidFill>
              </a:rPr>
              <a:t>Option 1</a:t>
            </a:r>
            <a:r>
              <a:rPr lang="en-US" sz="1400"/>
              <a:t>: While warm, transfer datums to external fiducials and use a calculated or empirical “cold-warm” adjustment.</a:t>
            </a:r>
          </a:p>
          <a:p>
            <a:pPr marL="809625" lvl="1" indent="-342900"/>
            <a:r>
              <a:rPr lang="en-US" sz="1400"/>
              <a:t>Need to qualify and ensure consistency in this adjustment factor.</a:t>
            </a:r>
          </a:p>
          <a:p>
            <a:pPr marL="342900" indent="-342900">
              <a:buFont typeface="Arial" panose="020B0604020202020204" pitchFamily="34" charset="0"/>
              <a:buChar char="•"/>
            </a:pPr>
            <a:r>
              <a:rPr lang="en-US" sz="1400" b="1">
                <a:solidFill>
                  <a:schemeClr val="tx1">
                    <a:lumMod val="65000"/>
                    <a:lumOff val="35000"/>
                  </a:schemeClr>
                </a:solidFill>
              </a:rPr>
              <a:t>Option 2</a:t>
            </a:r>
            <a:r>
              <a:rPr lang="en-US" sz="1400"/>
              <a:t>: Use the </a:t>
            </a:r>
            <a:r>
              <a:rPr lang="en-US" sz="1400" err="1"/>
              <a:t>Rasnik</a:t>
            </a:r>
            <a:r>
              <a:rPr lang="en-US" sz="1400"/>
              <a:t> alignment system to be installed and tested by SLAC. </a:t>
            </a:r>
          </a:p>
          <a:p>
            <a:pPr marL="342900" indent="-342900">
              <a:buFont typeface="Arial" panose="020B0604020202020204" pitchFamily="34" charset="0"/>
              <a:buChar char="•"/>
            </a:pPr>
            <a:r>
              <a:rPr lang="en-US" sz="1400" b="1">
                <a:solidFill>
                  <a:srgbClr val="00B0F0"/>
                </a:solidFill>
              </a:rPr>
              <a:t>Option 3</a:t>
            </a:r>
            <a:r>
              <a:rPr lang="en-US" sz="1400"/>
              <a:t>: Use optical viewports through vacuum and liquid nitrogen to directly measure fiducials on the accelerator. </a:t>
            </a:r>
          </a:p>
          <a:p>
            <a:pPr marL="809625" lvl="1" indent="-342900"/>
            <a:r>
              <a:rPr lang="en-US" sz="1400"/>
              <a:t>Unclear if this is even possible and requires additional experimentation.</a:t>
            </a:r>
          </a:p>
        </p:txBody>
      </p:sp>
      <p:grpSp>
        <p:nvGrpSpPr>
          <p:cNvPr id="5" name="Group 4">
            <a:extLst>
              <a:ext uri="{FF2B5EF4-FFF2-40B4-BE49-F238E27FC236}">
                <a16:creationId xmlns:a16="http://schemas.microsoft.com/office/drawing/2014/main" id="{FB03D72C-2C32-52EF-CC24-68A2DC6FD57F}"/>
              </a:ext>
            </a:extLst>
          </p:cNvPr>
          <p:cNvGrpSpPr/>
          <p:nvPr/>
        </p:nvGrpSpPr>
        <p:grpSpPr>
          <a:xfrm>
            <a:off x="8753301" y="5194749"/>
            <a:ext cx="3368416" cy="186102"/>
            <a:chOff x="8413335" y="4907119"/>
            <a:chExt cx="3799422" cy="206733"/>
          </a:xfrm>
        </p:grpSpPr>
        <p:cxnSp>
          <p:nvCxnSpPr>
            <p:cNvPr id="43" name="Straight Connector 42">
              <a:extLst>
                <a:ext uri="{FF2B5EF4-FFF2-40B4-BE49-F238E27FC236}">
                  <a16:creationId xmlns:a16="http://schemas.microsoft.com/office/drawing/2014/main" id="{D10102E1-671C-562A-4284-221EB7C075BF}"/>
                </a:ext>
              </a:extLst>
            </p:cNvPr>
            <p:cNvCxnSpPr>
              <a:cxnSpLocks/>
            </p:cNvCxnSpPr>
            <p:nvPr/>
          </p:nvCxnSpPr>
          <p:spPr>
            <a:xfrm>
              <a:off x="9847382" y="4996396"/>
              <a:ext cx="2365375" cy="117456"/>
            </a:xfrm>
            <a:prstGeom prst="line">
              <a:avLst/>
            </a:prstGeom>
            <a:ln w="28575">
              <a:solidFill>
                <a:srgbClr val="1DA4FF"/>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EFE6EB9-9705-D9D5-529B-BADA6ECD89F1}"/>
                </a:ext>
              </a:extLst>
            </p:cNvPr>
            <p:cNvCxnSpPr>
              <a:cxnSpLocks/>
            </p:cNvCxnSpPr>
            <p:nvPr/>
          </p:nvCxnSpPr>
          <p:spPr>
            <a:xfrm rot="21516634">
              <a:off x="8413335" y="4907119"/>
              <a:ext cx="863856" cy="64012"/>
            </a:xfrm>
            <a:prstGeom prst="line">
              <a:avLst/>
            </a:prstGeom>
            <a:ln w="28575">
              <a:solidFill>
                <a:srgbClr val="1DA4FF"/>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3910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2302D-29AE-07DB-6804-34DDF40D9106}"/>
            </a:ext>
          </a:extLst>
        </p:cNvPr>
        <p:cNvGrpSpPr/>
        <p:nvPr/>
      </p:nvGrpSpPr>
      <p:grpSpPr>
        <a:xfrm>
          <a:off x="0" y="0"/>
          <a:ext cx="0" cy="0"/>
          <a:chOff x="0" y="0"/>
          <a:chExt cx="0" cy="0"/>
        </a:xfrm>
      </p:grpSpPr>
      <p:pic>
        <p:nvPicPr>
          <p:cNvPr id="37" name="Picture 36">
            <a:extLst>
              <a:ext uri="{FF2B5EF4-FFF2-40B4-BE49-F238E27FC236}">
                <a16:creationId xmlns:a16="http://schemas.microsoft.com/office/drawing/2014/main" id="{E575CF4B-F27B-A5E4-1629-DC5FA54F9E9D}"/>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rcRect l="21861" t="3245" r="25587" b="4187"/>
          <a:stretch>
            <a:fillRect/>
          </a:stretch>
        </p:blipFill>
        <p:spPr>
          <a:xfrm>
            <a:off x="6730026" y="2425700"/>
            <a:ext cx="5439781" cy="4441236"/>
          </a:xfrm>
          <a:prstGeom prst="rect">
            <a:avLst/>
          </a:prstGeom>
        </p:spPr>
      </p:pic>
      <p:sp>
        <p:nvSpPr>
          <p:cNvPr id="3" name="Title 2">
            <a:extLst>
              <a:ext uri="{FF2B5EF4-FFF2-40B4-BE49-F238E27FC236}">
                <a16:creationId xmlns:a16="http://schemas.microsoft.com/office/drawing/2014/main" id="{46B22CCB-1E6E-4E06-B1B8-4E32E083C9F1}"/>
              </a:ext>
            </a:extLst>
          </p:cNvPr>
          <p:cNvSpPr>
            <a:spLocks noGrp="1"/>
          </p:cNvSpPr>
          <p:nvPr>
            <p:ph type="title"/>
          </p:nvPr>
        </p:nvSpPr>
        <p:spPr/>
        <p:txBody>
          <a:bodyPr/>
          <a:lstStyle/>
          <a:p>
            <a:r>
              <a:rPr lang="en-US"/>
              <a:t>Mechanical Features – Alignment and Fiducials</a:t>
            </a:r>
          </a:p>
        </p:txBody>
      </p:sp>
      <p:sp>
        <p:nvSpPr>
          <p:cNvPr id="6" name="Slide Number Placeholder 5">
            <a:extLst>
              <a:ext uri="{FF2B5EF4-FFF2-40B4-BE49-F238E27FC236}">
                <a16:creationId xmlns:a16="http://schemas.microsoft.com/office/drawing/2014/main" id="{93EE7A1E-94ED-5F79-B2F0-813E4FC1114A}"/>
              </a:ext>
            </a:extLst>
          </p:cNvPr>
          <p:cNvSpPr>
            <a:spLocks noGrp="1"/>
          </p:cNvSpPr>
          <p:nvPr>
            <p:ph type="sldNum" sz="quarter" idx="4"/>
          </p:nvPr>
        </p:nvSpPr>
        <p:spPr>
          <a:xfrm>
            <a:off x="9274213" y="6592223"/>
            <a:ext cx="2432012" cy="328686"/>
          </a:xfrm>
        </p:spPr>
        <p:txBody>
          <a:bodyPr/>
          <a:lstStyle/>
          <a:p>
            <a:fld id="{52B60363-7E9F-BF4A-894A-A30319D3939A}" type="slidenum">
              <a:rPr lang="en-US" smtClean="0">
                <a:solidFill>
                  <a:schemeClr val="bg1"/>
                </a:solidFill>
              </a:rPr>
              <a:pPr/>
              <a:t>23</a:t>
            </a:fld>
            <a:endParaRPr lang="en-US">
              <a:solidFill>
                <a:schemeClr val="bg1"/>
              </a:solidFill>
            </a:endParaRPr>
          </a:p>
        </p:txBody>
      </p:sp>
      <p:grpSp>
        <p:nvGrpSpPr>
          <p:cNvPr id="29" name="Group 28">
            <a:extLst>
              <a:ext uri="{FF2B5EF4-FFF2-40B4-BE49-F238E27FC236}">
                <a16:creationId xmlns:a16="http://schemas.microsoft.com/office/drawing/2014/main" id="{C9DA5B79-9B3F-2706-E9A2-586AABD19AE8}"/>
              </a:ext>
            </a:extLst>
          </p:cNvPr>
          <p:cNvGrpSpPr/>
          <p:nvPr/>
        </p:nvGrpSpPr>
        <p:grpSpPr>
          <a:xfrm>
            <a:off x="9063813" y="3313123"/>
            <a:ext cx="166316" cy="128934"/>
            <a:chOff x="8709047" y="2926980"/>
            <a:chExt cx="187597" cy="143228"/>
          </a:xfrm>
        </p:grpSpPr>
        <p:sp>
          <p:nvSpPr>
            <p:cNvPr id="7" name="Freeform: Shape 6">
              <a:extLst>
                <a:ext uri="{FF2B5EF4-FFF2-40B4-BE49-F238E27FC236}">
                  <a16:creationId xmlns:a16="http://schemas.microsoft.com/office/drawing/2014/main" id="{ED3C3225-BA34-1F8E-3043-970FEAB54591}"/>
                </a:ext>
              </a:extLst>
            </p:cNvPr>
            <p:cNvSpPr/>
            <p:nvPr/>
          </p:nvSpPr>
          <p:spPr>
            <a:xfrm rot="1834401">
              <a:off x="8709047" y="3006894"/>
              <a:ext cx="187597" cy="63314"/>
            </a:xfrm>
            <a:custGeom>
              <a:avLst/>
              <a:gdLst>
                <a:gd name="csX0" fmla="*/ 0 w 235743"/>
                <a:gd name="csY0" fmla="*/ 64294 h 64294"/>
                <a:gd name="csX1" fmla="*/ 235743 w 235743"/>
                <a:gd name="csY1" fmla="*/ 64294 h 64294"/>
                <a:gd name="csX2" fmla="*/ 235743 w 235743"/>
                <a:gd name="csY2" fmla="*/ 0 h 64294"/>
                <a:gd name="csX3" fmla="*/ 0 w 235743"/>
                <a:gd name="csY3" fmla="*/ 0 h 64294"/>
                <a:gd name="csX4" fmla="*/ 0 w 235743"/>
                <a:gd name="csY4" fmla="*/ 64294 h 64294"/>
              </a:gdLst>
              <a:ahLst/>
              <a:cxnLst>
                <a:cxn ang="0">
                  <a:pos x="csX0" y="csY0"/>
                </a:cxn>
                <a:cxn ang="0">
                  <a:pos x="csX1" y="csY1"/>
                </a:cxn>
                <a:cxn ang="0">
                  <a:pos x="csX2" y="csY2"/>
                </a:cxn>
                <a:cxn ang="0">
                  <a:pos x="csX3" y="csY3"/>
                </a:cxn>
                <a:cxn ang="0">
                  <a:pos x="csX4" y="csY4"/>
                </a:cxn>
              </a:cxnLst>
              <a:rect l="l" t="t" r="r" b="b"/>
              <a:pathLst>
                <a:path w="235743" h="64294">
                  <a:moveTo>
                    <a:pt x="0" y="64294"/>
                  </a:moveTo>
                  <a:lnTo>
                    <a:pt x="235743" y="64294"/>
                  </a:lnTo>
                  <a:lnTo>
                    <a:pt x="235743" y="0"/>
                  </a:lnTo>
                  <a:lnTo>
                    <a:pt x="0" y="0"/>
                  </a:lnTo>
                  <a:lnTo>
                    <a:pt x="0" y="64294"/>
                  </a:lnTo>
                  <a:close/>
                </a:path>
              </a:pathLst>
            </a:custGeom>
            <a:solidFill>
              <a:srgbClr val="00B050"/>
            </a:solidFill>
            <a:ln>
              <a:solidFill>
                <a:srgbClr val="007E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1B5C5CB-1458-6477-CBC9-11FE5F46273D}"/>
                </a:ext>
              </a:extLst>
            </p:cNvPr>
            <p:cNvSpPr/>
            <p:nvPr/>
          </p:nvSpPr>
          <p:spPr>
            <a:xfrm rot="1834401">
              <a:off x="8771628" y="2926980"/>
              <a:ext cx="119592" cy="112559"/>
            </a:xfrm>
            <a:prstGeom prst="ellipse">
              <a:avLst/>
            </a:prstGeom>
            <a:solidFill>
              <a:srgbClr val="00B050"/>
            </a:solidFill>
            <a:ln>
              <a:solidFill>
                <a:srgbClr val="007E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B6EBF75B-FF97-0467-8F40-3546E8EC8C5C}"/>
              </a:ext>
            </a:extLst>
          </p:cNvPr>
          <p:cNvGrpSpPr/>
          <p:nvPr/>
        </p:nvGrpSpPr>
        <p:grpSpPr>
          <a:xfrm>
            <a:off x="10945761" y="2784485"/>
            <a:ext cx="166316" cy="128934"/>
            <a:chOff x="10590995" y="2398342"/>
            <a:chExt cx="187597" cy="143228"/>
          </a:xfrm>
        </p:grpSpPr>
        <p:sp>
          <p:nvSpPr>
            <p:cNvPr id="11" name="Freeform: Shape 10">
              <a:extLst>
                <a:ext uri="{FF2B5EF4-FFF2-40B4-BE49-F238E27FC236}">
                  <a16:creationId xmlns:a16="http://schemas.microsoft.com/office/drawing/2014/main" id="{A6DF80BB-7355-AFE8-3C1F-8987A383BAAB}"/>
                </a:ext>
              </a:extLst>
            </p:cNvPr>
            <p:cNvSpPr/>
            <p:nvPr/>
          </p:nvSpPr>
          <p:spPr>
            <a:xfrm rot="1834401">
              <a:off x="10590995" y="2478256"/>
              <a:ext cx="187597" cy="63314"/>
            </a:xfrm>
            <a:custGeom>
              <a:avLst/>
              <a:gdLst>
                <a:gd name="csX0" fmla="*/ 0 w 235743"/>
                <a:gd name="csY0" fmla="*/ 64294 h 64294"/>
                <a:gd name="csX1" fmla="*/ 235743 w 235743"/>
                <a:gd name="csY1" fmla="*/ 64294 h 64294"/>
                <a:gd name="csX2" fmla="*/ 235743 w 235743"/>
                <a:gd name="csY2" fmla="*/ 0 h 64294"/>
                <a:gd name="csX3" fmla="*/ 0 w 235743"/>
                <a:gd name="csY3" fmla="*/ 0 h 64294"/>
                <a:gd name="csX4" fmla="*/ 0 w 235743"/>
                <a:gd name="csY4" fmla="*/ 64294 h 64294"/>
              </a:gdLst>
              <a:ahLst/>
              <a:cxnLst>
                <a:cxn ang="0">
                  <a:pos x="csX0" y="csY0"/>
                </a:cxn>
                <a:cxn ang="0">
                  <a:pos x="csX1" y="csY1"/>
                </a:cxn>
                <a:cxn ang="0">
                  <a:pos x="csX2" y="csY2"/>
                </a:cxn>
                <a:cxn ang="0">
                  <a:pos x="csX3" y="csY3"/>
                </a:cxn>
                <a:cxn ang="0">
                  <a:pos x="csX4" y="csY4"/>
                </a:cxn>
              </a:cxnLst>
              <a:rect l="l" t="t" r="r" b="b"/>
              <a:pathLst>
                <a:path w="235743" h="64294">
                  <a:moveTo>
                    <a:pt x="0" y="64294"/>
                  </a:moveTo>
                  <a:lnTo>
                    <a:pt x="235743" y="64294"/>
                  </a:lnTo>
                  <a:lnTo>
                    <a:pt x="235743" y="0"/>
                  </a:lnTo>
                  <a:lnTo>
                    <a:pt x="0" y="0"/>
                  </a:lnTo>
                  <a:lnTo>
                    <a:pt x="0" y="64294"/>
                  </a:lnTo>
                  <a:close/>
                </a:path>
              </a:pathLst>
            </a:custGeom>
            <a:solidFill>
              <a:srgbClr val="00B050"/>
            </a:solidFill>
            <a:ln>
              <a:solidFill>
                <a:srgbClr val="007E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10226CF-49B0-8195-022A-1DCA64C2B873}"/>
                </a:ext>
              </a:extLst>
            </p:cNvPr>
            <p:cNvSpPr/>
            <p:nvPr/>
          </p:nvSpPr>
          <p:spPr>
            <a:xfrm rot="1834401">
              <a:off x="10653576" y="2398342"/>
              <a:ext cx="119592" cy="112559"/>
            </a:xfrm>
            <a:prstGeom prst="ellipse">
              <a:avLst/>
            </a:prstGeom>
            <a:solidFill>
              <a:srgbClr val="00B050"/>
            </a:solidFill>
            <a:ln>
              <a:solidFill>
                <a:srgbClr val="007E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DD0B5C7E-A5C2-0306-5F1F-D9037FA6CDC1}"/>
              </a:ext>
            </a:extLst>
          </p:cNvPr>
          <p:cNvGrpSpPr/>
          <p:nvPr/>
        </p:nvGrpSpPr>
        <p:grpSpPr>
          <a:xfrm>
            <a:off x="7879857" y="4692861"/>
            <a:ext cx="166316" cy="135189"/>
            <a:chOff x="7506151" y="4404913"/>
            <a:chExt cx="187597" cy="150177"/>
          </a:xfrm>
        </p:grpSpPr>
        <p:sp>
          <p:nvSpPr>
            <p:cNvPr id="14" name="Freeform: Shape 13">
              <a:extLst>
                <a:ext uri="{FF2B5EF4-FFF2-40B4-BE49-F238E27FC236}">
                  <a16:creationId xmlns:a16="http://schemas.microsoft.com/office/drawing/2014/main" id="{72FE71C0-3866-C51E-285A-B83EBDDA1CFB}"/>
                </a:ext>
              </a:extLst>
            </p:cNvPr>
            <p:cNvSpPr/>
            <p:nvPr/>
          </p:nvSpPr>
          <p:spPr>
            <a:xfrm rot="185238">
              <a:off x="7506151" y="4491776"/>
              <a:ext cx="187597" cy="63314"/>
            </a:xfrm>
            <a:custGeom>
              <a:avLst/>
              <a:gdLst>
                <a:gd name="csX0" fmla="*/ 0 w 235743"/>
                <a:gd name="csY0" fmla="*/ 64294 h 64294"/>
                <a:gd name="csX1" fmla="*/ 235743 w 235743"/>
                <a:gd name="csY1" fmla="*/ 64294 h 64294"/>
                <a:gd name="csX2" fmla="*/ 235743 w 235743"/>
                <a:gd name="csY2" fmla="*/ 0 h 64294"/>
                <a:gd name="csX3" fmla="*/ 0 w 235743"/>
                <a:gd name="csY3" fmla="*/ 0 h 64294"/>
                <a:gd name="csX4" fmla="*/ 0 w 235743"/>
                <a:gd name="csY4" fmla="*/ 64294 h 64294"/>
              </a:gdLst>
              <a:ahLst/>
              <a:cxnLst>
                <a:cxn ang="0">
                  <a:pos x="csX0" y="csY0"/>
                </a:cxn>
                <a:cxn ang="0">
                  <a:pos x="csX1" y="csY1"/>
                </a:cxn>
                <a:cxn ang="0">
                  <a:pos x="csX2" y="csY2"/>
                </a:cxn>
                <a:cxn ang="0">
                  <a:pos x="csX3" y="csY3"/>
                </a:cxn>
                <a:cxn ang="0">
                  <a:pos x="csX4" y="csY4"/>
                </a:cxn>
              </a:cxnLst>
              <a:rect l="l" t="t" r="r" b="b"/>
              <a:pathLst>
                <a:path w="235743" h="64294">
                  <a:moveTo>
                    <a:pt x="0" y="64294"/>
                  </a:moveTo>
                  <a:lnTo>
                    <a:pt x="235743" y="64294"/>
                  </a:lnTo>
                  <a:lnTo>
                    <a:pt x="235743" y="0"/>
                  </a:lnTo>
                  <a:lnTo>
                    <a:pt x="0" y="0"/>
                  </a:lnTo>
                  <a:lnTo>
                    <a:pt x="0" y="64294"/>
                  </a:lnTo>
                  <a:close/>
                </a:path>
              </a:pathLst>
            </a:custGeom>
            <a:solidFill>
              <a:srgbClr val="00B050"/>
            </a:solidFill>
            <a:ln>
              <a:solidFill>
                <a:srgbClr val="007E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DCFBE80-5E5A-1D17-6978-488D6794C091}"/>
                </a:ext>
              </a:extLst>
            </p:cNvPr>
            <p:cNvSpPr/>
            <p:nvPr/>
          </p:nvSpPr>
          <p:spPr>
            <a:xfrm rot="185238">
              <a:off x="7539987" y="4404913"/>
              <a:ext cx="119592" cy="112559"/>
            </a:xfrm>
            <a:prstGeom prst="ellipse">
              <a:avLst/>
            </a:prstGeom>
            <a:solidFill>
              <a:srgbClr val="00B050"/>
            </a:solidFill>
            <a:ln>
              <a:solidFill>
                <a:srgbClr val="007E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33297668-1280-8279-FFAD-2E947B85E8AB}"/>
              </a:ext>
            </a:extLst>
          </p:cNvPr>
          <p:cNvGrpSpPr/>
          <p:nvPr/>
        </p:nvGrpSpPr>
        <p:grpSpPr>
          <a:xfrm>
            <a:off x="9091971" y="4710692"/>
            <a:ext cx="166316" cy="135188"/>
            <a:chOff x="8718265" y="4422745"/>
            <a:chExt cx="187597" cy="150175"/>
          </a:xfrm>
        </p:grpSpPr>
        <p:sp>
          <p:nvSpPr>
            <p:cNvPr id="17" name="Freeform: Shape 16">
              <a:extLst>
                <a:ext uri="{FF2B5EF4-FFF2-40B4-BE49-F238E27FC236}">
                  <a16:creationId xmlns:a16="http://schemas.microsoft.com/office/drawing/2014/main" id="{7ECD2371-9A41-2C37-B126-38CD4D400326}"/>
                </a:ext>
              </a:extLst>
            </p:cNvPr>
            <p:cNvSpPr/>
            <p:nvPr/>
          </p:nvSpPr>
          <p:spPr>
            <a:xfrm rot="167986">
              <a:off x="8718265" y="4509606"/>
              <a:ext cx="187597" cy="63314"/>
            </a:xfrm>
            <a:custGeom>
              <a:avLst/>
              <a:gdLst>
                <a:gd name="csX0" fmla="*/ 0 w 235743"/>
                <a:gd name="csY0" fmla="*/ 64294 h 64294"/>
                <a:gd name="csX1" fmla="*/ 235743 w 235743"/>
                <a:gd name="csY1" fmla="*/ 64294 h 64294"/>
                <a:gd name="csX2" fmla="*/ 235743 w 235743"/>
                <a:gd name="csY2" fmla="*/ 0 h 64294"/>
                <a:gd name="csX3" fmla="*/ 0 w 235743"/>
                <a:gd name="csY3" fmla="*/ 0 h 64294"/>
                <a:gd name="csX4" fmla="*/ 0 w 235743"/>
                <a:gd name="csY4" fmla="*/ 64294 h 64294"/>
              </a:gdLst>
              <a:ahLst/>
              <a:cxnLst>
                <a:cxn ang="0">
                  <a:pos x="csX0" y="csY0"/>
                </a:cxn>
                <a:cxn ang="0">
                  <a:pos x="csX1" y="csY1"/>
                </a:cxn>
                <a:cxn ang="0">
                  <a:pos x="csX2" y="csY2"/>
                </a:cxn>
                <a:cxn ang="0">
                  <a:pos x="csX3" y="csY3"/>
                </a:cxn>
                <a:cxn ang="0">
                  <a:pos x="csX4" y="csY4"/>
                </a:cxn>
              </a:cxnLst>
              <a:rect l="l" t="t" r="r" b="b"/>
              <a:pathLst>
                <a:path w="235743" h="64294">
                  <a:moveTo>
                    <a:pt x="0" y="64294"/>
                  </a:moveTo>
                  <a:lnTo>
                    <a:pt x="235743" y="64294"/>
                  </a:lnTo>
                  <a:lnTo>
                    <a:pt x="235743" y="0"/>
                  </a:lnTo>
                  <a:lnTo>
                    <a:pt x="0" y="0"/>
                  </a:lnTo>
                  <a:lnTo>
                    <a:pt x="0" y="64294"/>
                  </a:lnTo>
                  <a:close/>
                </a:path>
              </a:pathLst>
            </a:custGeom>
            <a:solidFill>
              <a:srgbClr val="00B050"/>
            </a:solidFill>
            <a:ln>
              <a:solidFill>
                <a:srgbClr val="007E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A8FA52C-3540-1066-DF13-32EF2F7F322B}"/>
                </a:ext>
              </a:extLst>
            </p:cNvPr>
            <p:cNvSpPr/>
            <p:nvPr/>
          </p:nvSpPr>
          <p:spPr>
            <a:xfrm rot="167986">
              <a:off x="8751789" y="4422745"/>
              <a:ext cx="119592" cy="112559"/>
            </a:xfrm>
            <a:prstGeom prst="ellipse">
              <a:avLst/>
            </a:prstGeom>
            <a:solidFill>
              <a:srgbClr val="00B050"/>
            </a:solidFill>
            <a:ln>
              <a:solidFill>
                <a:srgbClr val="007E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55E4460F-51E7-8BD4-8B1D-DA6F017C862D}"/>
              </a:ext>
            </a:extLst>
          </p:cNvPr>
          <p:cNvGrpSpPr/>
          <p:nvPr/>
        </p:nvGrpSpPr>
        <p:grpSpPr>
          <a:xfrm>
            <a:off x="8619192" y="5156016"/>
            <a:ext cx="127868" cy="168875"/>
            <a:chOff x="8250406" y="4864334"/>
            <a:chExt cx="144229" cy="187597"/>
          </a:xfrm>
        </p:grpSpPr>
        <p:sp>
          <p:nvSpPr>
            <p:cNvPr id="20" name="Freeform: Shape 19">
              <a:extLst>
                <a:ext uri="{FF2B5EF4-FFF2-40B4-BE49-F238E27FC236}">
                  <a16:creationId xmlns:a16="http://schemas.microsoft.com/office/drawing/2014/main" id="{49C7C37C-E710-DB71-3846-4B04AAFA5E44}"/>
                </a:ext>
              </a:extLst>
            </p:cNvPr>
            <p:cNvSpPr/>
            <p:nvPr/>
          </p:nvSpPr>
          <p:spPr>
            <a:xfrm rot="3673638">
              <a:off x="8188264" y="4926476"/>
              <a:ext cx="187597" cy="63314"/>
            </a:xfrm>
            <a:custGeom>
              <a:avLst/>
              <a:gdLst>
                <a:gd name="csX0" fmla="*/ 0 w 235743"/>
                <a:gd name="csY0" fmla="*/ 64294 h 64294"/>
                <a:gd name="csX1" fmla="*/ 235743 w 235743"/>
                <a:gd name="csY1" fmla="*/ 64294 h 64294"/>
                <a:gd name="csX2" fmla="*/ 235743 w 235743"/>
                <a:gd name="csY2" fmla="*/ 0 h 64294"/>
                <a:gd name="csX3" fmla="*/ 0 w 235743"/>
                <a:gd name="csY3" fmla="*/ 0 h 64294"/>
                <a:gd name="csX4" fmla="*/ 0 w 235743"/>
                <a:gd name="csY4" fmla="*/ 64294 h 64294"/>
              </a:gdLst>
              <a:ahLst/>
              <a:cxnLst>
                <a:cxn ang="0">
                  <a:pos x="csX0" y="csY0"/>
                </a:cxn>
                <a:cxn ang="0">
                  <a:pos x="csX1" y="csY1"/>
                </a:cxn>
                <a:cxn ang="0">
                  <a:pos x="csX2" y="csY2"/>
                </a:cxn>
                <a:cxn ang="0">
                  <a:pos x="csX3" y="csY3"/>
                </a:cxn>
                <a:cxn ang="0">
                  <a:pos x="csX4" y="csY4"/>
                </a:cxn>
              </a:cxnLst>
              <a:rect l="l" t="t" r="r" b="b"/>
              <a:pathLst>
                <a:path w="235743" h="64294">
                  <a:moveTo>
                    <a:pt x="0" y="64294"/>
                  </a:moveTo>
                  <a:lnTo>
                    <a:pt x="235743" y="64294"/>
                  </a:lnTo>
                  <a:lnTo>
                    <a:pt x="235743" y="0"/>
                  </a:lnTo>
                  <a:lnTo>
                    <a:pt x="0" y="0"/>
                  </a:lnTo>
                  <a:lnTo>
                    <a:pt x="0" y="64294"/>
                  </a:lnTo>
                  <a:close/>
                </a:path>
              </a:pathLst>
            </a:custGeom>
            <a:solidFill>
              <a:srgbClr val="1DA4FF"/>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21BD4D0-27E1-4847-8A04-4968AED6C740}"/>
                </a:ext>
              </a:extLst>
            </p:cNvPr>
            <p:cNvSpPr/>
            <p:nvPr/>
          </p:nvSpPr>
          <p:spPr>
            <a:xfrm rot="19801569">
              <a:off x="8275044" y="4868860"/>
              <a:ext cx="119591" cy="112559"/>
            </a:xfrm>
            <a:prstGeom prst="ellipse">
              <a:avLst/>
            </a:prstGeom>
            <a:solidFill>
              <a:srgbClr val="1DA4FF"/>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F344A97A-E52C-F78A-3345-7484576D12F6}"/>
              </a:ext>
            </a:extLst>
          </p:cNvPr>
          <p:cNvGrpSpPr/>
          <p:nvPr/>
        </p:nvGrpSpPr>
        <p:grpSpPr>
          <a:xfrm>
            <a:off x="8298812" y="5287391"/>
            <a:ext cx="217721" cy="194207"/>
            <a:chOff x="7870462" y="5122756"/>
            <a:chExt cx="245579" cy="215737"/>
          </a:xfrm>
        </p:grpSpPr>
        <p:sp>
          <p:nvSpPr>
            <p:cNvPr id="24" name="Oval 23">
              <a:extLst>
                <a:ext uri="{FF2B5EF4-FFF2-40B4-BE49-F238E27FC236}">
                  <a16:creationId xmlns:a16="http://schemas.microsoft.com/office/drawing/2014/main" id="{89712952-4348-318F-5337-F3D4C7A1AC72}"/>
                </a:ext>
              </a:extLst>
            </p:cNvPr>
            <p:cNvSpPr/>
            <p:nvPr/>
          </p:nvSpPr>
          <p:spPr>
            <a:xfrm>
              <a:off x="7907338" y="5157931"/>
              <a:ext cx="149203" cy="145369"/>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705B9052-3732-6919-47B6-ACA7D0D0C858}"/>
                </a:ext>
              </a:extLst>
            </p:cNvPr>
            <p:cNvCxnSpPr>
              <a:cxnSpLocks/>
            </p:cNvCxnSpPr>
            <p:nvPr/>
          </p:nvCxnSpPr>
          <p:spPr>
            <a:xfrm>
              <a:off x="7981940" y="5122756"/>
              <a:ext cx="0" cy="2157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295DC9F-544C-3B19-9D88-CA1B6A58AB3A}"/>
                </a:ext>
              </a:extLst>
            </p:cNvPr>
            <p:cNvCxnSpPr>
              <a:cxnSpLocks/>
            </p:cNvCxnSpPr>
            <p:nvPr/>
          </p:nvCxnSpPr>
          <p:spPr>
            <a:xfrm>
              <a:off x="7870462" y="5230615"/>
              <a:ext cx="24557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0622F515-6EFF-4B38-52CF-2269138B3307}"/>
              </a:ext>
            </a:extLst>
          </p:cNvPr>
          <p:cNvGrpSpPr/>
          <p:nvPr/>
        </p:nvGrpSpPr>
        <p:grpSpPr>
          <a:xfrm>
            <a:off x="8753301" y="5194749"/>
            <a:ext cx="3368416" cy="186102"/>
            <a:chOff x="8413335" y="4907119"/>
            <a:chExt cx="3799422" cy="206733"/>
          </a:xfrm>
        </p:grpSpPr>
        <p:cxnSp>
          <p:nvCxnSpPr>
            <p:cNvPr id="43" name="Straight Connector 42">
              <a:extLst>
                <a:ext uri="{FF2B5EF4-FFF2-40B4-BE49-F238E27FC236}">
                  <a16:creationId xmlns:a16="http://schemas.microsoft.com/office/drawing/2014/main" id="{FEAEAC02-ECE1-6E76-F997-CD34F19F0FF1}"/>
                </a:ext>
              </a:extLst>
            </p:cNvPr>
            <p:cNvCxnSpPr>
              <a:cxnSpLocks/>
            </p:cNvCxnSpPr>
            <p:nvPr/>
          </p:nvCxnSpPr>
          <p:spPr>
            <a:xfrm>
              <a:off x="9847382" y="4996396"/>
              <a:ext cx="2365375" cy="117456"/>
            </a:xfrm>
            <a:prstGeom prst="line">
              <a:avLst/>
            </a:prstGeom>
            <a:ln w="28575">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EBC5CAF-7928-04D1-8702-4D3931F4A8E7}"/>
                </a:ext>
              </a:extLst>
            </p:cNvPr>
            <p:cNvCxnSpPr>
              <a:cxnSpLocks/>
            </p:cNvCxnSpPr>
            <p:nvPr/>
          </p:nvCxnSpPr>
          <p:spPr>
            <a:xfrm rot="21516634">
              <a:off x="8413335" y="4907119"/>
              <a:ext cx="863856" cy="64012"/>
            </a:xfrm>
            <a:prstGeom prst="line">
              <a:avLst/>
            </a:prstGeom>
            <a:ln w="28575">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sp>
        <p:nvSpPr>
          <p:cNvPr id="10" name="Text Placeholder 9">
            <a:extLst>
              <a:ext uri="{FF2B5EF4-FFF2-40B4-BE49-F238E27FC236}">
                <a16:creationId xmlns:a16="http://schemas.microsoft.com/office/drawing/2014/main" id="{2E3B85E4-D2DF-AC4C-9D39-5A5AD01D5D86}"/>
              </a:ext>
            </a:extLst>
          </p:cNvPr>
          <p:cNvSpPr>
            <a:spLocks noGrp="1"/>
          </p:cNvSpPr>
          <p:nvPr>
            <p:ph type="body" sz="quarter" idx="16"/>
          </p:nvPr>
        </p:nvSpPr>
        <p:spPr>
          <a:xfrm>
            <a:off x="800100" y="1605068"/>
            <a:ext cx="6186543" cy="3779418"/>
          </a:xfrm>
        </p:spPr>
        <p:txBody>
          <a:bodyPr/>
          <a:lstStyle/>
          <a:p>
            <a:pPr marL="342900" indent="-342900">
              <a:buFont typeface="+mj-lt"/>
              <a:buAutoNum type="arabicPeriod"/>
            </a:pPr>
            <a:r>
              <a:rPr lang="en-US"/>
              <a:t>ESRF: Finalize mechanical alignment accuracy required before switching to beam-based alignment.</a:t>
            </a:r>
          </a:p>
          <a:p>
            <a:pPr marL="342900" indent="-342900">
              <a:buFont typeface="+mj-lt"/>
              <a:buAutoNum type="arabicPeriod"/>
            </a:pPr>
            <a:r>
              <a:rPr lang="en-US"/>
              <a:t>SLAC: Perform small-scale tests of measurement through windows and LN2.</a:t>
            </a:r>
          </a:p>
          <a:p>
            <a:pPr marL="342900" indent="-342900">
              <a:buFont typeface="+mj-lt"/>
              <a:buAutoNum type="arabicPeriod"/>
            </a:pPr>
            <a:r>
              <a:rPr lang="en-US"/>
              <a:t>SLAC: Investigate alternative alignment methods.</a:t>
            </a:r>
          </a:p>
          <a:p>
            <a:pPr marL="342900" indent="-342900">
              <a:buFont typeface="+mj-lt"/>
              <a:buAutoNum type="arabicPeriod"/>
            </a:pPr>
            <a:r>
              <a:rPr lang="en-US"/>
              <a:t>SLAC: Propose a plan for qualifying the alignment method chosen to ESRF’s needs.</a:t>
            </a:r>
          </a:p>
        </p:txBody>
      </p:sp>
      <p:sp>
        <p:nvSpPr>
          <p:cNvPr id="13" name="Text Placeholder 1">
            <a:extLst>
              <a:ext uri="{FF2B5EF4-FFF2-40B4-BE49-F238E27FC236}">
                <a16:creationId xmlns:a16="http://schemas.microsoft.com/office/drawing/2014/main" id="{DCE6A9EA-1815-7063-DA95-27017DE3B0C9}"/>
              </a:ext>
            </a:extLst>
          </p:cNvPr>
          <p:cNvSpPr>
            <a:spLocks noGrp="1"/>
          </p:cNvSpPr>
          <p:nvPr>
            <p:ph type="body" sz="quarter" idx="13"/>
          </p:nvPr>
        </p:nvSpPr>
        <p:spPr>
          <a:xfrm>
            <a:off x="800100" y="1110216"/>
            <a:ext cx="10553700" cy="398482"/>
          </a:xfrm>
        </p:spPr>
        <p:txBody>
          <a:bodyPr/>
          <a:lstStyle/>
          <a:p>
            <a:r>
              <a:rPr lang="en-US"/>
              <a:t>Actions</a:t>
            </a:r>
          </a:p>
        </p:txBody>
      </p:sp>
    </p:spTree>
    <p:extLst>
      <p:ext uri="{BB962C8B-B14F-4D97-AF65-F5344CB8AC3E}">
        <p14:creationId xmlns:p14="http://schemas.microsoft.com/office/powerpoint/2010/main" val="1526239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DD31E6-5A43-D95F-D142-2ACF185131AA}"/>
              </a:ext>
            </a:extLst>
          </p:cNvPr>
          <p:cNvPicPr>
            <a:picLocks noChangeAspect="1"/>
          </p:cNvPicPr>
          <p:nvPr/>
        </p:nvPicPr>
        <p:blipFill>
          <a:blip r:embed="rId2"/>
          <a:stretch>
            <a:fillRect/>
          </a:stretch>
        </p:blipFill>
        <p:spPr>
          <a:xfrm>
            <a:off x="5779827" y="1149825"/>
            <a:ext cx="6357583" cy="5113420"/>
          </a:xfrm>
          <a:prstGeom prst="rect">
            <a:avLst/>
          </a:prstGeom>
        </p:spPr>
      </p:pic>
      <p:sp>
        <p:nvSpPr>
          <p:cNvPr id="3" name="Title 2">
            <a:extLst>
              <a:ext uri="{FF2B5EF4-FFF2-40B4-BE49-F238E27FC236}">
                <a16:creationId xmlns:a16="http://schemas.microsoft.com/office/drawing/2014/main" id="{779791F9-719E-6851-EEF8-5A28741F32DA}"/>
              </a:ext>
            </a:extLst>
          </p:cNvPr>
          <p:cNvSpPr>
            <a:spLocks noGrp="1"/>
          </p:cNvSpPr>
          <p:nvPr>
            <p:ph type="title"/>
          </p:nvPr>
        </p:nvSpPr>
        <p:spPr/>
        <p:txBody>
          <a:bodyPr/>
          <a:lstStyle/>
          <a:p>
            <a:r>
              <a:rPr lang="en-US"/>
              <a:t>External Mounts</a:t>
            </a:r>
          </a:p>
        </p:txBody>
      </p:sp>
      <p:sp>
        <p:nvSpPr>
          <p:cNvPr id="4" name="Text Placeholder 3">
            <a:extLst>
              <a:ext uri="{FF2B5EF4-FFF2-40B4-BE49-F238E27FC236}">
                <a16:creationId xmlns:a16="http://schemas.microsoft.com/office/drawing/2014/main" id="{0A5288B2-B90F-8078-BCEC-4E1D42A66F08}"/>
              </a:ext>
            </a:extLst>
          </p:cNvPr>
          <p:cNvSpPr>
            <a:spLocks noGrp="1"/>
          </p:cNvSpPr>
          <p:nvPr>
            <p:ph type="body" sz="quarter" idx="16"/>
          </p:nvPr>
        </p:nvSpPr>
        <p:spPr>
          <a:xfrm>
            <a:off x="800100" y="1112294"/>
            <a:ext cx="5481894" cy="4953800"/>
          </a:xfrm>
        </p:spPr>
        <p:txBody>
          <a:bodyPr vert="horz" lIns="0" tIns="45720" rIns="91440" bIns="45720" rtlCol="0" anchor="t">
            <a:noAutofit/>
          </a:bodyPr>
          <a:lstStyle/>
          <a:p>
            <a:pPr marL="285750" indent="-285750">
              <a:buFont typeface="Arial" panose="020B0604020202020204" pitchFamily="34" charset="0"/>
              <a:buChar char="•"/>
            </a:pPr>
            <a:r>
              <a:rPr lang="en-US" dirty="0"/>
              <a:t>Adjustable mounts were originally designed by Fermilab for the LCLS-II LINAC cryomodules.</a:t>
            </a:r>
          </a:p>
          <a:p>
            <a:pPr marL="285750" indent="-285750">
              <a:buFont typeface="Arial" panose="020B0604020202020204" pitchFamily="34" charset="0"/>
              <a:buChar char="•"/>
            </a:pPr>
            <a:r>
              <a:rPr lang="en-US" dirty="0"/>
              <a:t>Allow for vertical, transverse, and longitudinal adjustment.</a:t>
            </a:r>
          </a:p>
          <a:p>
            <a:pPr marL="285750" indent="-285750">
              <a:buFont typeface="Arial" panose="020B0604020202020204" pitchFamily="34" charset="0"/>
              <a:buChar char="•"/>
            </a:pPr>
            <a:r>
              <a:rPr lang="en-US" dirty="0"/>
              <a:t>Include additional seismic restraints on the sides.</a:t>
            </a:r>
          </a:p>
        </p:txBody>
      </p:sp>
      <p:sp>
        <p:nvSpPr>
          <p:cNvPr id="5" name="Slide Number Placeholder 4">
            <a:extLst>
              <a:ext uri="{FF2B5EF4-FFF2-40B4-BE49-F238E27FC236}">
                <a16:creationId xmlns:a16="http://schemas.microsoft.com/office/drawing/2014/main" id="{A3409893-E3E8-44B5-754A-81199B5E7E30}"/>
              </a:ext>
            </a:extLst>
          </p:cNvPr>
          <p:cNvSpPr>
            <a:spLocks noGrp="1"/>
          </p:cNvSpPr>
          <p:nvPr>
            <p:ph type="sldNum" sz="quarter" idx="4"/>
          </p:nvPr>
        </p:nvSpPr>
        <p:spPr/>
        <p:txBody>
          <a:bodyPr/>
          <a:lstStyle/>
          <a:p>
            <a:fld id="{52B60363-7E9F-BF4A-894A-A30319D3939A}" type="slidenum">
              <a:rPr lang="en-US" smtClean="0"/>
              <a:pPr/>
              <a:t>24</a:t>
            </a:fld>
            <a:endParaRPr lang="en-US"/>
          </a:p>
        </p:txBody>
      </p:sp>
      <p:pic>
        <p:nvPicPr>
          <p:cNvPr id="10" name="Picture 9">
            <a:extLst>
              <a:ext uri="{FF2B5EF4-FFF2-40B4-BE49-F238E27FC236}">
                <a16:creationId xmlns:a16="http://schemas.microsoft.com/office/drawing/2014/main" id="{65C4DA6B-A348-DC92-D7F2-3AE8BA160DDD}"/>
              </a:ext>
            </a:extLst>
          </p:cNvPr>
          <p:cNvPicPr>
            <a:picLocks noChangeAspect="1"/>
          </p:cNvPicPr>
          <p:nvPr/>
        </p:nvPicPr>
        <p:blipFill>
          <a:blip r:embed="rId3"/>
          <a:stretch>
            <a:fillRect/>
          </a:stretch>
        </p:blipFill>
        <p:spPr>
          <a:xfrm>
            <a:off x="2351625" y="3589194"/>
            <a:ext cx="2378844" cy="2804237"/>
          </a:xfrm>
          <a:prstGeom prst="rect">
            <a:avLst/>
          </a:prstGeom>
        </p:spPr>
      </p:pic>
      <p:sp>
        <p:nvSpPr>
          <p:cNvPr id="11" name="TextBox 10">
            <a:extLst>
              <a:ext uri="{FF2B5EF4-FFF2-40B4-BE49-F238E27FC236}">
                <a16:creationId xmlns:a16="http://schemas.microsoft.com/office/drawing/2014/main" id="{3E79C2A4-C083-A7C6-BF96-291D404AA15E}"/>
              </a:ext>
            </a:extLst>
          </p:cNvPr>
          <p:cNvSpPr txBox="1"/>
          <p:nvPr/>
        </p:nvSpPr>
        <p:spPr>
          <a:xfrm>
            <a:off x="8146314" y="1075811"/>
            <a:ext cx="1063388" cy="369332"/>
          </a:xfrm>
          <a:prstGeom prst="rect">
            <a:avLst/>
          </a:prstGeom>
          <a:noFill/>
        </p:spPr>
        <p:txBody>
          <a:bodyPr wrap="square" rtlCol="0">
            <a:spAutoFit/>
          </a:bodyPr>
          <a:lstStyle/>
          <a:p>
            <a:pPr algn="ctr"/>
            <a:r>
              <a:rPr lang="en-US" dirty="0"/>
              <a:t>Vertical</a:t>
            </a:r>
          </a:p>
        </p:txBody>
      </p:sp>
      <p:sp>
        <p:nvSpPr>
          <p:cNvPr id="12" name="TextBox 11">
            <a:extLst>
              <a:ext uri="{FF2B5EF4-FFF2-40B4-BE49-F238E27FC236}">
                <a16:creationId xmlns:a16="http://schemas.microsoft.com/office/drawing/2014/main" id="{3BD2EF5E-5272-DBCF-3F49-974EC16E327D}"/>
              </a:ext>
            </a:extLst>
          </p:cNvPr>
          <p:cNvSpPr txBox="1"/>
          <p:nvPr/>
        </p:nvSpPr>
        <p:spPr>
          <a:xfrm>
            <a:off x="7362661" y="1596954"/>
            <a:ext cx="1315347" cy="369332"/>
          </a:xfrm>
          <a:prstGeom prst="rect">
            <a:avLst/>
          </a:prstGeom>
          <a:noFill/>
        </p:spPr>
        <p:txBody>
          <a:bodyPr wrap="square" rtlCol="0">
            <a:spAutoFit/>
          </a:bodyPr>
          <a:lstStyle/>
          <a:p>
            <a:pPr algn="ctr"/>
            <a:r>
              <a:rPr lang="en-US" dirty="0"/>
              <a:t>Transverse</a:t>
            </a:r>
          </a:p>
        </p:txBody>
      </p:sp>
      <p:sp>
        <p:nvSpPr>
          <p:cNvPr id="13" name="TextBox 12">
            <a:extLst>
              <a:ext uri="{FF2B5EF4-FFF2-40B4-BE49-F238E27FC236}">
                <a16:creationId xmlns:a16="http://schemas.microsoft.com/office/drawing/2014/main" id="{B2D81766-7E1F-C831-B5D2-5D79823715C1}"/>
              </a:ext>
            </a:extLst>
          </p:cNvPr>
          <p:cNvSpPr txBox="1"/>
          <p:nvPr/>
        </p:nvSpPr>
        <p:spPr>
          <a:xfrm>
            <a:off x="6710148" y="2118097"/>
            <a:ext cx="1546747" cy="369332"/>
          </a:xfrm>
          <a:prstGeom prst="rect">
            <a:avLst/>
          </a:prstGeom>
          <a:noFill/>
        </p:spPr>
        <p:txBody>
          <a:bodyPr wrap="square" rtlCol="0">
            <a:spAutoFit/>
          </a:bodyPr>
          <a:lstStyle/>
          <a:p>
            <a:pPr algn="ctr"/>
            <a:r>
              <a:rPr lang="en-US" dirty="0"/>
              <a:t>Longitudinal</a:t>
            </a:r>
          </a:p>
        </p:txBody>
      </p:sp>
      <p:cxnSp>
        <p:nvCxnSpPr>
          <p:cNvPr id="15" name="Straight Arrow Connector 14">
            <a:extLst>
              <a:ext uri="{FF2B5EF4-FFF2-40B4-BE49-F238E27FC236}">
                <a16:creationId xmlns:a16="http://schemas.microsoft.com/office/drawing/2014/main" id="{C1ECF54A-66DF-04CF-649F-54B68ED626B7}"/>
              </a:ext>
            </a:extLst>
          </p:cNvPr>
          <p:cNvCxnSpPr>
            <a:cxnSpLocks/>
          </p:cNvCxnSpPr>
          <p:nvPr/>
        </p:nvCxnSpPr>
        <p:spPr>
          <a:xfrm>
            <a:off x="8854968" y="1418723"/>
            <a:ext cx="1007357" cy="1068706"/>
          </a:xfrm>
          <a:prstGeom prst="straightConnector1">
            <a:avLst/>
          </a:prstGeom>
          <a:ln w="28575">
            <a:solidFill>
              <a:schemeClr val="tx1"/>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DB385E9-9F26-1093-783A-AC84A5B3B8AB}"/>
              </a:ext>
            </a:extLst>
          </p:cNvPr>
          <p:cNvCxnSpPr>
            <a:cxnSpLocks/>
          </p:cNvCxnSpPr>
          <p:nvPr/>
        </p:nvCxnSpPr>
        <p:spPr>
          <a:xfrm>
            <a:off x="8360545" y="1923572"/>
            <a:ext cx="1498933" cy="1606143"/>
          </a:xfrm>
          <a:prstGeom prst="straightConnector1">
            <a:avLst/>
          </a:prstGeom>
          <a:ln w="28575">
            <a:solidFill>
              <a:schemeClr val="tx1"/>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F45768F-5FFC-0F5C-0B2C-6FE5D39A8BCE}"/>
              </a:ext>
            </a:extLst>
          </p:cNvPr>
          <p:cNvCxnSpPr>
            <a:cxnSpLocks/>
          </p:cNvCxnSpPr>
          <p:nvPr/>
        </p:nvCxnSpPr>
        <p:spPr>
          <a:xfrm>
            <a:off x="7762472" y="2487429"/>
            <a:ext cx="1492307" cy="1520715"/>
          </a:xfrm>
          <a:prstGeom prst="straightConnector1">
            <a:avLst/>
          </a:prstGeom>
          <a:ln w="28575">
            <a:solidFill>
              <a:schemeClr val="tx1"/>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112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6EC2F4-3D7A-3E3B-89E3-E99B6F438248}"/>
              </a:ext>
            </a:extLst>
          </p:cNvPr>
          <p:cNvSpPr>
            <a:spLocks noGrp="1"/>
          </p:cNvSpPr>
          <p:nvPr>
            <p:ph type="title"/>
          </p:nvPr>
        </p:nvSpPr>
        <p:spPr/>
        <p:txBody>
          <a:bodyPr/>
          <a:lstStyle/>
          <a:p>
            <a:r>
              <a:rPr lang="en-US" dirty="0"/>
              <a:t>Cryogenic and Vacuum Requirements</a:t>
            </a:r>
          </a:p>
        </p:txBody>
      </p:sp>
      <p:sp>
        <p:nvSpPr>
          <p:cNvPr id="4" name="Text Placeholder 3">
            <a:extLst>
              <a:ext uri="{FF2B5EF4-FFF2-40B4-BE49-F238E27FC236}">
                <a16:creationId xmlns:a16="http://schemas.microsoft.com/office/drawing/2014/main" id="{B367CB65-8C53-8E5E-37CD-8FCBE11478C0}"/>
              </a:ext>
            </a:extLst>
          </p:cNvPr>
          <p:cNvSpPr>
            <a:spLocks noGrp="1"/>
          </p:cNvSpPr>
          <p:nvPr>
            <p:ph type="body" sz="quarter" idx="16"/>
          </p:nvPr>
        </p:nvSpPr>
        <p:spPr>
          <a:xfrm>
            <a:off x="800100" y="1084997"/>
            <a:ext cx="10553700" cy="4972903"/>
          </a:xfrm>
        </p:spPr>
        <p:txBody>
          <a:bodyPr vert="horz" lIns="0" tIns="45720" rIns="91440" bIns="45720" rtlCol="0" anchor="t">
            <a:noAutofit/>
          </a:bodyPr>
          <a:lstStyle/>
          <a:p>
            <a:pPr marL="285750" indent="-285750">
              <a:buFont typeface="Arial" panose="020B0604020202020204" pitchFamily="34" charset="0"/>
              <a:buChar char="•"/>
            </a:pPr>
            <a:r>
              <a:rPr lang="en-US" dirty="0"/>
              <a:t>LN used on cooling fill: </a:t>
            </a:r>
            <a:r>
              <a:rPr lang="en-US" b="1" dirty="0"/>
              <a:t>1400 L </a:t>
            </a:r>
          </a:p>
          <a:p>
            <a:pPr marL="752475" lvl="1" indent="-285750"/>
            <a:r>
              <a:rPr lang="en-US" dirty="0"/>
              <a:t>Vessel volume: 550 L</a:t>
            </a:r>
          </a:p>
          <a:p>
            <a:pPr marL="752475" lvl="1" indent="-285750"/>
            <a:r>
              <a:rPr lang="en-US" dirty="0"/>
              <a:t>Cooling the structure: ~720 L</a:t>
            </a:r>
          </a:p>
          <a:p>
            <a:pPr marL="752475" lvl="1" indent="-285750"/>
            <a:r>
              <a:rPr lang="en-US" dirty="0"/>
              <a:t>Loss during fill: ~100 L (over 12 hours)</a:t>
            </a:r>
          </a:p>
          <a:p>
            <a:pPr marL="285750" indent="-285750">
              <a:buFont typeface="Arial" panose="020B0604020202020204" pitchFamily="34" charset="0"/>
              <a:buChar char="•"/>
            </a:pPr>
            <a:r>
              <a:rPr lang="en-US" dirty="0"/>
              <a:t>Standby losses: </a:t>
            </a:r>
            <a:r>
              <a:rPr lang="en-US" b="1" dirty="0"/>
              <a:t>133 L/24 </a:t>
            </a:r>
            <a:r>
              <a:rPr lang="en-US" b="1" dirty="0" err="1"/>
              <a:t>hr</a:t>
            </a:r>
            <a:r>
              <a:rPr lang="en-US" b="1" dirty="0"/>
              <a:t> </a:t>
            </a:r>
            <a:r>
              <a:rPr lang="en-US" dirty="0"/>
              <a:t>for 286 W standby power loss</a:t>
            </a:r>
          </a:p>
          <a:p>
            <a:pPr marL="752475" lvl="1" indent="-285750"/>
            <a:r>
              <a:rPr lang="en-US" dirty="0"/>
              <a:t>Radiation: ~247 W</a:t>
            </a:r>
          </a:p>
          <a:p>
            <a:pPr marL="752475" lvl="1" indent="-285750"/>
            <a:r>
              <a:rPr lang="en-US" dirty="0"/>
              <a:t>Conduction: ~38 W</a:t>
            </a:r>
          </a:p>
          <a:p>
            <a:pPr marL="752475" lvl="1" indent="-285750"/>
            <a:r>
              <a:rPr lang="en-US" dirty="0"/>
              <a:t>Convection: 0 W (assuming &lt;1x10</a:t>
            </a:r>
            <a:r>
              <a:rPr lang="en-US" baseline="30000" dirty="0"/>
              <a:t>-5</a:t>
            </a:r>
            <a:r>
              <a:rPr lang="en-US" dirty="0"/>
              <a:t> torr vacuum)</a:t>
            </a:r>
          </a:p>
          <a:p>
            <a:pPr marL="285750" indent="-285750">
              <a:buFont typeface="Arial" panose="020B0604020202020204" pitchFamily="34" charset="0"/>
              <a:buChar char="•"/>
            </a:pPr>
            <a:r>
              <a:rPr lang="en-US" dirty="0"/>
              <a:t>Operating losses will vary and be in addition to the above.</a:t>
            </a:r>
          </a:p>
          <a:p>
            <a:pPr marL="285750" indent="-285750">
              <a:buFont typeface="Arial" panose="020B0604020202020204" pitchFamily="34" charset="0"/>
              <a:buChar char="•"/>
            </a:pPr>
            <a:r>
              <a:rPr lang="en-US" dirty="0"/>
              <a:t>Vacuum</a:t>
            </a:r>
          </a:p>
          <a:p>
            <a:pPr marL="752475" lvl="1" indent="-285750"/>
            <a:r>
              <a:rPr lang="en-US" dirty="0">
                <a:latin typeface="Lato"/>
                <a:ea typeface="Lato"/>
                <a:cs typeface="Lato"/>
              </a:rPr>
              <a:t>Primary concern is to maintain vacuum &lt;5x10</a:t>
            </a:r>
            <a:r>
              <a:rPr lang="en-US" baseline="30000" dirty="0">
                <a:latin typeface="Lato"/>
                <a:ea typeface="Lato"/>
                <a:cs typeface="Lato"/>
              </a:rPr>
              <a:t>-5</a:t>
            </a:r>
            <a:r>
              <a:rPr lang="en-US" dirty="0">
                <a:latin typeface="Lato"/>
                <a:ea typeface="Lato"/>
                <a:cs typeface="Lato"/>
              </a:rPr>
              <a:t> torr to ensure no convection heat loss.</a:t>
            </a:r>
          </a:p>
          <a:p>
            <a:pPr marL="752475" lvl="1" indent="-285750"/>
            <a:r>
              <a:rPr lang="en-US" dirty="0">
                <a:latin typeface="Lato"/>
                <a:ea typeface="Lato"/>
                <a:cs typeface="Lato"/>
              </a:rPr>
              <a:t>This vacuum level requires turbo pumps (and appropriate backing pumps), but the exact size of pumps depends on system outgassing and leak rates, which will be determined during testing at SLAC.</a:t>
            </a:r>
          </a:p>
        </p:txBody>
      </p:sp>
      <p:sp>
        <p:nvSpPr>
          <p:cNvPr id="5" name="Slide Number Placeholder 4">
            <a:extLst>
              <a:ext uri="{FF2B5EF4-FFF2-40B4-BE49-F238E27FC236}">
                <a16:creationId xmlns:a16="http://schemas.microsoft.com/office/drawing/2014/main" id="{A59E2BA3-E039-E6B7-D963-40E6906DF368}"/>
              </a:ext>
            </a:extLst>
          </p:cNvPr>
          <p:cNvSpPr>
            <a:spLocks noGrp="1"/>
          </p:cNvSpPr>
          <p:nvPr>
            <p:ph type="sldNum" sz="quarter" idx="4"/>
          </p:nvPr>
        </p:nvSpPr>
        <p:spPr/>
        <p:txBody>
          <a:bodyPr/>
          <a:lstStyle/>
          <a:p>
            <a:fld id="{52B60363-7E9F-BF4A-894A-A30319D3939A}" type="slidenum">
              <a:rPr lang="en-US" smtClean="0"/>
              <a:pPr/>
              <a:t>25</a:t>
            </a:fld>
            <a:endParaRPr lang="en-US"/>
          </a:p>
        </p:txBody>
      </p:sp>
    </p:spTree>
    <p:extLst>
      <p:ext uri="{BB962C8B-B14F-4D97-AF65-F5344CB8AC3E}">
        <p14:creationId xmlns:p14="http://schemas.microsoft.com/office/powerpoint/2010/main" val="2179253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6A6B5-7B72-A5D7-2F5C-6C089DC61A1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9D1A7C1-14FF-94A4-16E5-E2305D89C2B9}"/>
              </a:ext>
            </a:extLst>
          </p:cNvPr>
          <p:cNvSpPr>
            <a:spLocks noGrp="1"/>
          </p:cNvSpPr>
          <p:nvPr>
            <p:ph type="title"/>
          </p:nvPr>
        </p:nvSpPr>
        <p:spPr/>
        <p:txBody>
          <a:bodyPr/>
          <a:lstStyle/>
          <a:p>
            <a:r>
              <a:rPr lang="en-US"/>
              <a:t>Conclusion</a:t>
            </a:r>
          </a:p>
        </p:txBody>
      </p:sp>
      <p:sp>
        <p:nvSpPr>
          <p:cNvPr id="8" name="Text Placeholder 7">
            <a:extLst>
              <a:ext uri="{FF2B5EF4-FFF2-40B4-BE49-F238E27FC236}">
                <a16:creationId xmlns:a16="http://schemas.microsoft.com/office/drawing/2014/main" id="{B59315C6-8CF3-B7BF-93CC-7D7B5FF58A82}"/>
              </a:ext>
            </a:extLst>
          </p:cNvPr>
          <p:cNvSpPr>
            <a:spLocks noGrp="1"/>
          </p:cNvSpPr>
          <p:nvPr>
            <p:ph type="body" sz="quarter" idx="10"/>
          </p:nvPr>
        </p:nvSpPr>
        <p:spPr/>
        <p:txBody>
          <a:bodyPr/>
          <a:lstStyle/>
          <a:p>
            <a:endParaRPr lang="en-US"/>
          </a:p>
        </p:txBody>
      </p:sp>
      <p:sp>
        <p:nvSpPr>
          <p:cNvPr id="6" name="Slide Number Placeholder 5">
            <a:extLst>
              <a:ext uri="{FF2B5EF4-FFF2-40B4-BE49-F238E27FC236}">
                <a16:creationId xmlns:a16="http://schemas.microsoft.com/office/drawing/2014/main" id="{B27F9384-F57D-7CE3-52A3-615682411A1A}"/>
              </a:ext>
            </a:extLst>
          </p:cNvPr>
          <p:cNvSpPr>
            <a:spLocks noGrp="1"/>
          </p:cNvSpPr>
          <p:nvPr>
            <p:ph type="sldNum" sz="quarter" idx="4"/>
          </p:nvPr>
        </p:nvSpPr>
        <p:spPr/>
        <p:txBody>
          <a:bodyPr/>
          <a:lstStyle/>
          <a:p>
            <a:fld id="{52B60363-7E9F-BF4A-894A-A30319D3939A}" type="slidenum">
              <a:rPr lang="en-US" smtClean="0"/>
              <a:pPr/>
              <a:t>26</a:t>
            </a:fld>
            <a:endParaRPr lang="en-US"/>
          </a:p>
        </p:txBody>
      </p:sp>
    </p:spTree>
    <p:extLst>
      <p:ext uri="{BB962C8B-B14F-4D97-AF65-F5344CB8AC3E}">
        <p14:creationId xmlns:p14="http://schemas.microsoft.com/office/powerpoint/2010/main" val="2966691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1B43A5-A974-5E07-B2D5-353C50065976}"/>
              </a:ext>
            </a:extLst>
          </p:cNvPr>
          <p:cNvSpPr>
            <a:spLocks noGrp="1"/>
          </p:cNvSpPr>
          <p:nvPr>
            <p:ph type="title"/>
          </p:nvPr>
        </p:nvSpPr>
        <p:spPr/>
        <p:txBody>
          <a:bodyPr/>
          <a:lstStyle/>
          <a:p>
            <a:r>
              <a:rPr lang="en-US"/>
              <a:t>QCM Overview</a:t>
            </a:r>
          </a:p>
        </p:txBody>
      </p:sp>
      <p:sp>
        <p:nvSpPr>
          <p:cNvPr id="7" name="Text Placeholder 6">
            <a:extLst>
              <a:ext uri="{FF2B5EF4-FFF2-40B4-BE49-F238E27FC236}">
                <a16:creationId xmlns:a16="http://schemas.microsoft.com/office/drawing/2014/main" id="{2B4FCB72-10B4-9A4B-708F-84D0F7174C0B}"/>
              </a:ext>
            </a:extLst>
          </p:cNvPr>
          <p:cNvSpPr>
            <a:spLocks noGrp="1"/>
          </p:cNvSpPr>
          <p:nvPr>
            <p:ph type="body" sz="quarter" idx="16"/>
          </p:nvPr>
        </p:nvSpPr>
        <p:spPr>
          <a:xfrm>
            <a:off x="800100" y="945474"/>
            <a:ext cx="10553700" cy="2078314"/>
          </a:xfrm>
        </p:spPr>
        <p:txBody>
          <a:bodyPr/>
          <a:lstStyle/>
          <a:p>
            <a:pPr marL="285750" indent="-285750">
              <a:spcBef>
                <a:spcPts val="0"/>
              </a:spcBef>
              <a:buFont typeface="Arial" panose="020B0604020202020204" pitchFamily="34" charset="0"/>
              <a:buChar char="•"/>
            </a:pPr>
            <a:r>
              <a:rPr lang="en-US" dirty="0"/>
              <a:t>Original goal: demonstrator for C</a:t>
            </a:r>
            <a:r>
              <a:rPr lang="en-US" baseline="30000" dirty="0"/>
              <a:t>3</a:t>
            </a:r>
            <a:endParaRPr lang="en-US" dirty="0"/>
          </a:p>
          <a:p>
            <a:pPr marL="285750" indent="-285750">
              <a:spcBef>
                <a:spcPts val="0"/>
              </a:spcBef>
              <a:buFont typeface="Arial" panose="020B0604020202020204" pitchFamily="34" charset="0"/>
              <a:buChar char="•"/>
            </a:pPr>
            <a:r>
              <a:rPr lang="en-US" dirty="0"/>
              <a:t>Additional goal: provide QCM to ESRF</a:t>
            </a:r>
          </a:p>
          <a:p>
            <a:pPr marL="752475" lvl="1" indent="-285750">
              <a:spcBef>
                <a:spcPts val="0"/>
              </a:spcBef>
            </a:pPr>
            <a:r>
              <a:rPr lang="en-US" dirty="0"/>
              <a:t>The full C</a:t>
            </a:r>
            <a:r>
              <a:rPr lang="en-US" baseline="30000" dirty="0"/>
              <a:t>3</a:t>
            </a:r>
            <a:r>
              <a:rPr lang="en-US" dirty="0"/>
              <a:t> design works for ESRF, but ESRF has less stringent requirements</a:t>
            </a:r>
          </a:p>
          <a:p>
            <a:pPr marL="752475" lvl="1" indent="-285750">
              <a:spcBef>
                <a:spcPts val="0"/>
              </a:spcBef>
            </a:pPr>
            <a:endParaRPr lang="en-US" dirty="0"/>
          </a:p>
          <a:p>
            <a:pPr marL="285750" indent="-285750"/>
            <a:endParaRPr lang="en-US" dirty="0"/>
          </a:p>
        </p:txBody>
      </p:sp>
      <p:sp>
        <p:nvSpPr>
          <p:cNvPr id="4" name="Slide Number Placeholder 3">
            <a:extLst>
              <a:ext uri="{FF2B5EF4-FFF2-40B4-BE49-F238E27FC236}">
                <a16:creationId xmlns:a16="http://schemas.microsoft.com/office/drawing/2014/main" id="{AB0C7963-B265-6E41-A029-4E46487B6E43}"/>
              </a:ext>
            </a:extLst>
          </p:cNvPr>
          <p:cNvSpPr>
            <a:spLocks noGrp="1"/>
          </p:cNvSpPr>
          <p:nvPr>
            <p:ph type="sldNum" sz="quarter" idx="4"/>
          </p:nvPr>
        </p:nvSpPr>
        <p:spPr/>
        <p:txBody>
          <a:bodyPr/>
          <a:lstStyle/>
          <a:p>
            <a:fld id="{52B60363-7E9F-BF4A-894A-A30319D3939A}" type="slidenum">
              <a:rPr lang="en-US" smtClean="0"/>
              <a:pPr/>
              <a:t>3</a:t>
            </a:fld>
            <a:endParaRPr lang="en-US"/>
          </a:p>
        </p:txBody>
      </p:sp>
      <p:grpSp>
        <p:nvGrpSpPr>
          <p:cNvPr id="32" name="Group 31">
            <a:extLst>
              <a:ext uri="{FF2B5EF4-FFF2-40B4-BE49-F238E27FC236}">
                <a16:creationId xmlns:a16="http://schemas.microsoft.com/office/drawing/2014/main" id="{0D77C426-8777-0D03-F834-D6E0E88D899A}"/>
              </a:ext>
            </a:extLst>
          </p:cNvPr>
          <p:cNvGrpSpPr>
            <a:grpSpLocks noChangeAspect="1"/>
          </p:cNvGrpSpPr>
          <p:nvPr/>
        </p:nvGrpSpPr>
        <p:grpSpPr>
          <a:xfrm>
            <a:off x="518340" y="2613279"/>
            <a:ext cx="10962116" cy="3549216"/>
            <a:chOff x="359474" y="2697581"/>
            <a:chExt cx="11559492" cy="3742630"/>
          </a:xfrm>
        </p:grpSpPr>
        <p:grpSp>
          <p:nvGrpSpPr>
            <p:cNvPr id="22" name="Group 21">
              <a:extLst>
                <a:ext uri="{FF2B5EF4-FFF2-40B4-BE49-F238E27FC236}">
                  <a16:creationId xmlns:a16="http://schemas.microsoft.com/office/drawing/2014/main" id="{ADCF7E2C-4468-6E1E-F944-7C6DD00C1818}"/>
                </a:ext>
              </a:extLst>
            </p:cNvPr>
            <p:cNvGrpSpPr>
              <a:grpSpLocks noChangeAspect="1"/>
            </p:cNvGrpSpPr>
            <p:nvPr/>
          </p:nvGrpSpPr>
          <p:grpSpPr>
            <a:xfrm>
              <a:off x="359474" y="2697581"/>
              <a:ext cx="7408337" cy="3742630"/>
              <a:chOff x="388447" y="1004704"/>
              <a:chExt cx="11048783" cy="5581753"/>
            </a:xfrm>
          </p:grpSpPr>
          <p:pic>
            <p:nvPicPr>
              <p:cNvPr id="8" name="Picture 7">
                <a:extLst>
                  <a:ext uri="{FF2B5EF4-FFF2-40B4-BE49-F238E27FC236}">
                    <a16:creationId xmlns:a16="http://schemas.microsoft.com/office/drawing/2014/main" id="{C82C3938-2261-4AB5-A20C-C056E1860A05}"/>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033375" y="1004704"/>
                <a:ext cx="10403855" cy="5394916"/>
              </a:xfrm>
              <a:prstGeom prst="rect">
                <a:avLst/>
              </a:prstGeom>
            </p:spPr>
          </p:pic>
          <p:sp>
            <p:nvSpPr>
              <p:cNvPr id="10" name="TextBox 9">
                <a:extLst>
                  <a:ext uri="{FF2B5EF4-FFF2-40B4-BE49-F238E27FC236}">
                    <a16:creationId xmlns:a16="http://schemas.microsoft.com/office/drawing/2014/main" id="{3903A57D-191D-38CF-43C8-596934950A45}"/>
                  </a:ext>
                </a:extLst>
              </p:cNvPr>
              <p:cNvSpPr txBox="1"/>
              <p:nvPr/>
            </p:nvSpPr>
            <p:spPr>
              <a:xfrm>
                <a:off x="4694487" y="1922916"/>
                <a:ext cx="1097280" cy="460255"/>
              </a:xfrm>
              <a:prstGeom prst="rect">
                <a:avLst/>
              </a:prstGeom>
              <a:noFill/>
            </p:spPr>
            <p:txBody>
              <a:bodyPr wrap="square" rtlCol="0">
                <a:spAutoFit/>
              </a:bodyPr>
              <a:lstStyle/>
              <a:p>
                <a:pPr algn="ctr"/>
                <a:r>
                  <a:rPr lang="en-US" sz="1200" b="1"/>
                  <a:t>VESSEL</a:t>
                </a:r>
              </a:p>
            </p:txBody>
          </p:sp>
          <p:sp>
            <p:nvSpPr>
              <p:cNvPr id="11" name="TextBox 10">
                <a:extLst>
                  <a:ext uri="{FF2B5EF4-FFF2-40B4-BE49-F238E27FC236}">
                    <a16:creationId xmlns:a16="http://schemas.microsoft.com/office/drawing/2014/main" id="{8B9C597D-692B-02AE-4D04-48FA118B69A7}"/>
                  </a:ext>
                </a:extLst>
              </p:cNvPr>
              <p:cNvSpPr txBox="1"/>
              <p:nvPr/>
            </p:nvSpPr>
            <p:spPr>
              <a:xfrm>
                <a:off x="388447" y="2950773"/>
                <a:ext cx="2063808" cy="767091"/>
              </a:xfrm>
              <a:prstGeom prst="rect">
                <a:avLst/>
              </a:prstGeom>
              <a:noFill/>
            </p:spPr>
            <p:txBody>
              <a:bodyPr wrap="square" rtlCol="0">
                <a:spAutoFit/>
              </a:bodyPr>
              <a:lstStyle/>
              <a:p>
                <a:pPr algn="ctr"/>
                <a:r>
                  <a:rPr lang="en-US" sz="1200" b="1"/>
                  <a:t>ACCELERATOR STRUCTURE</a:t>
                </a:r>
              </a:p>
            </p:txBody>
          </p:sp>
          <p:sp>
            <p:nvSpPr>
              <p:cNvPr id="12" name="TextBox 11">
                <a:extLst>
                  <a:ext uri="{FF2B5EF4-FFF2-40B4-BE49-F238E27FC236}">
                    <a16:creationId xmlns:a16="http://schemas.microsoft.com/office/drawing/2014/main" id="{8D12F419-6C32-A119-9723-5CE00EC04756}"/>
                  </a:ext>
                </a:extLst>
              </p:cNvPr>
              <p:cNvSpPr txBox="1"/>
              <p:nvPr/>
            </p:nvSpPr>
            <p:spPr>
              <a:xfrm>
                <a:off x="2859998" y="2526505"/>
                <a:ext cx="1989513" cy="726048"/>
              </a:xfrm>
              <a:prstGeom prst="rect">
                <a:avLst/>
              </a:prstGeom>
              <a:noFill/>
            </p:spPr>
            <p:txBody>
              <a:bodyPr wrap="square" rtlCol="0">
                <a:spAutoFit/>
              </a:bodyPr>
              <a:lstStyle/>
              <a:p>
                <a:pPr algn="ctr"/>
                <a:r>
                  <a:rPr lang="en-US" sz="1200" b="1"/>
                  <a:t>QUADRUPOLE (not used)</a:t>
                </a:r>
              </a:p>
            </p:txBody>
          </p:sp>
          <p:sp>
            <p:nvSpPr>
              <p:cNvPr id="13" name="TextBox 12">
                <a:extLst>
                  <a:ext uri="{FF2B5EF4-FFF2-40B4-BE49-F238E27FC236}">
                    <a16:creationId xmlns:a16="http://schemas.microsoft.com/office/drawing/2014/main" id="{367AF5E6-F178-93CD-E8BF-D10FCBEC873E}"/>
                  </a:ext>
                </a:extLst>
              </p:cNvPr>
              <p:cNvSpPr txBox="1"/>
              <p:nvPr/>
            </p:nvSpPr>
            <p:spPr>
              <a:xfrm>
                <a:off x="3429017" y="6126202"/>
                <a:ext cx="1097280" cy="460255"/>
              </a:xfrm>
              <a:prstGeom prst="rect">
                <a:avLst/>
              </a:prstGeom>
              <a:noFill/>
            </p:spPr>
            <p:txBody>
              <a:bodyPr wrap="square" rtlCol="0">
                <a:spAutoFit/>
              </a:bodyPr>
              <a:lstStyle/>
              <a:p>
                <a:pPr algn="ctr"/>
                <a:r>
                  <a:rPr lang="en-US" sz="1200" b="1"/>
                  <a:t>RAFT</a:t>
                </a:r>
              </a:p>
            </p:txBody>
          </p:sp>
          <p:sp>
            <p:nvSpPr>
              <p:cNvPr id="14" name="TextBox 13">
                <a:extLst>
                  <a:ext uri="{FF2B5EF4-FFF2-40B4-BE49-F238E27FC236}">
                    <a16:creationId xmlns:a16="http://schemas.microsoft.com/office/drawing/2014/main" id="{80320CC2-64AF-1F4C-9F36-38254263BBAF}"/>
                  </a:ext>
                </a:extLst>
              </p:cNvPr>
              <p:cNvSpPr txBox="1"/>
              <p:nvPr/>
            </p:nvSpPr>
            <p:spPr>
              <a:xfrm>
                <a:off x="6294122" y="5750967"/>
                <a:ext cx="2141911" cy="767091"/>
              </a:xfrm>
              <a:prstGeom prst="rect">
                <a:avLst/>
              </a:prstGeom>
              <a:noFill/>
            </p:spPr>
            <p:txBody>
              <a:bodyPr wrap="square" rtlCol="0">
                <a:spAutoFit/>
              </a:bodyPr>
              <a:lstStyle/>
              <a:p>
                <a:pPr algn="ctr"/>
                <a:r>
                  <a:rPr lang="en-US" sz="1200" b="1"/>
                  <a:t>INSTALLATION HARDWARE</a:t>
                </a:r>
              </a:p>
            </p:txBody>
          </p:sp>
          <p:cxnSp>
            <p:nvCxnSpPr>
              <p:cNvPr id="15" name="Straight Arrow Connector 14">
                <a:extLst>
                  <a:ext uri="{FF2B5EF4-FFF2-40B4-BE49-F238E27FC236}">
                    <a16:creationId xmlns:a16="http://schemas.microsoft.com/office/drawing/2014/main" id="{2EDECC89-4C50-A7E4-F7A6-1738F66C8156}"/>
                  </a:ext>
                </a:extLst>
              </p:cNvPr>
              <p:cNvCxnSpPr>
                <a:cxnSpLocks/>
                <a:stCxn id="10" idx="3"/>
              </p:cNvCxnSpPr>
              <p:nvPr/>
            </p:nvCxnSpPr>
            <p:spPr>
              <a:xfrm>
                <a:off x="5791766" y="2153044"/>
                <a:ext cx="850947" cy="397207"/>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9C156122-F7CF-2633-1A0F-FCBB8204F25D}"/>
                  </a:ext>
                </a:extLst>
              </p:cNvPr>
              <p:cNvCxnSpPr>
                <a:cxnSpLocks/>
              </p:cNvCxnSpPr>
              <p:nvPr/>
            </p:nvCxnSpPr>
            <p:spPr>
              <a:xfrm flipH="1">
                <a:off x="3363884" y="3186423"/>
                <a:ext cx="424124" cy="1418829"/>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50D68945-347D-E2FB-6C5F-F7BF00A18359}"/>
                  </a:ext>
                </a:extLst>
              </p:cNvPr>
              <p:cNvCxnSpPr>
                <a:cxnSpLocks/>
              </p:cNvCxnSpPr>
              <p:nvPr/>
            </p:nvCxnSpPr>
            <p:spPr>
              <a:xfrm>
                <a:off x="1293495" y="3786918"/>
                <a:ext cx="319174" cy="1566478"/>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81ED2D3D-BA7B-3858-A102-C27D9DFD563F}"/>
                  </a:ext>
                </a:extLst>
              </p:cNvPr>
              <p:cNvCxnSpPr>
                <a:cxnSpLocks/>
              </p:cNvCxnSpPr>
              <p:nvPr/>
            </p:nvCxnSpPr>
            <p:spPr>
              <a:xfrm flipH="1" flipV="1">
                <a:off x="3446142" y="5476207"/>
                <a:ext cx="470232" cy="705181"/>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25D64F6E-BA49-432C-B460-D95A48AB52EB}"/>
                  </a:ext>
                </a:extLst>
              </p:cNvPr>
              <p:cNvCxnSpPr>
                <a:cxnSpLocks/>
              </p:cNvCxnSpPr>
              <p:nvPr/>
            </p:nvCxnSpPr>
            <p:spPr>
              <a:xfrm flipH="1" flipV="1">
                <a:off x="5667981" y="3850017"/>
                <a:ext cx="1424291" cy="1900951"/>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E0D0B7B1-E70E-B126-B4CE-27574847822C}"/>
                  </a:ext>
                </a:extLst>
              </p:cNvPr>
              <p:cNvCxnSpPr>
                <a:cxnSpLocks/>
                <a:stCxn id="21" idx="0"/>
              </p:cNvCxnSpPr>
              <p:nvPr/>
            </p:nvCxnSpPr>
            <p:spPr>
              <a:xfrm flipV="1">
                <a:off x="5105248" y="4826955"/>
                <a:ext cx="273087" cy="1183347"/>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110A4271-578F-060C-FE28-0C1228E6517C}"/>
                  </a:ext>
                </a:extLst>
              </p:cNvPr>
              <p:cNvSpPr txBox="1"/>
              <p:nvPr/>
            </p:nvSpPr>
            <p:spPr>
              <a:xfrm>
                <a:off x="4387993" y="6010303"/>
                <a:ext cx="1434509" cy="460255"/>
              </a:xfrm>
              <a:prstGeom prst="rect">
                <a:avLst/>
              </a:prstGeom>
              <a:noFill/>
            </p:spPr>
            <p:txBody>
              <a:bodyPr wrap="square" rtlCol="0">
                <a:spAutoFit/>
              </a:bodyPr>
              <a:lstStyle/>
              <a:p>
                <a:pPr algn="ctr"/>
                <a:r>
                  <a:rPr lang="en-US" sz="1200" b="1"/>
                  <a:t>MOUNTS</a:t>
                </a:r>
              </a:p>
            </p:txBody>
          </p:sp>
        </p:grpSp>
        <p:pic>
          <p:nvPicPr>
            <p:cNvPr id="23" name="Picture 22">
              <a:extLst>
                <a:ext uri="{FF2B5EF4-FFF2-40B4-BE49-F238E27FC236}">
                  <a16:creationId xmlns:a16="http://schemas.microsoft.com/office/drawing/2014/main" id="{FF11AC4B-E4F7-C0A0-709F-295C33C04276}"/>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934030" y="3521576"/>
              <a:ext cx="3984936" cy="1802929"/>
            </a:xfrm>
            <a:prstGeom prst="rect">
              <a:avLst/>
            </a:prstGeom>
            <a:ln>
              <a:solidFill>
                <a:srgbClr val="E04F39"/>
              </a:solidFill>
              <a:prstDash val="dash"/>
            </a:ln>
          </p:spPr>
        </p:pic>
        <p:sp>
          <p:nvSpPr>
            <p:cNvPr id="24" name="Rectangle 23">
              <a:extLst>
                <a:ext uri="{FF2B5EF4-FFF2-40B4-BE49-F238E27FC236}">
                  <a16:creationId xmlns:a16="http://schemas.microsoft.com/office/drawing/2014/main" id="{6790A487-22F1-45BD-A60E-A6F98027B415}"/>
                </a:ext>
              </a:extLst>
            </p:cNvPr>
            <p:cNvSpPr/>
            <p:nvPr/>
          </p:nvSpPr>
          <p:spPr>
            <a:xfrm>
              <a:off x="688847" y="5207896"/>
              <a:ext cx="1571471" cy="859152"/>
            </a:xfrm>
            <a:prstGeom prst="rect">
              <a:avLst/>
            </a:prstGeom>
            <a:noFill/>
            <a:ln>
              <a:solidFill>
                <a:srgbClr val="E04F3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26" name="Straight Connector 25">
              <a:extLst>
                <a:ext uri="{FF2B5EF4-FFF2-40B4-BE49-F238E27FC236}">
                  <a16:creationId xmlns:a16="http://schemas.microsoft.com/office/drawing/2014/main" id="{C30221A5-F0D4-A097-ADA7-4C8AA33C0DA9}"/>
                </a:ext>
              </a:extLst>
            </p:cNvPr>
            <p:cNvCxnSpPr>
              <a:cxnSpLocks/>
            </p:cNvCxnSpPr>
            <p:nvPr/>
          </p:nvCxnSpPr>
          <p:spPr>
            <a:xfrm flipV="1">
              <a:off x="688848" y="3515120"/>
              <a:ext cx="7245182" cy="1596669"/>
            </a:xfrm>
            <a:prstGeom prst="line">
              <a:avLst/>
            </a:prstGeom>
            <a:ln w="12700">
              <a:solidFill>
                <a:srgbClr val="E04F39"/>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A125536-2807-9D33-6EB8-BB1F67A6476E}"/>
                </a:ext>
              </a:extLst>
            </p:cNvPr>
            <p:cNvCxnSpPr>
              <a:cxnSpLocks/>
            </p:cNvCxnSpPr>
            <p:nvPr/>
          </p:nvCxnSpPr>
          <p:spPr>
            <a:xfrm flipV="1">
              <a:off x="2260319" y="5324504"/>
              <a:ext cx="9658647" cy="742544"/>
            </a:xfrm>
            <a:prstGeom prst="line">
              <a:avLst/>
            </a:prstGeom>
            <a:ln w="12700">
              <a:solidFill>
                <a:srgbClr val="E04F39"/>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40132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912C82-D143-67EC-E798-0D67D530B6DF}"/>
              </a:ext>
            </a:extLst>
          </p:cNvPr>
          <p:cNvSpPr>
            <a:spLocks noGrp="1"/>
          </p:cNvSpPr>
          <p:nvPr>
            <p:ph type="title"/>
          </p:nvPr>
        </p:nvSpPr>
        <p:spPr/>
        <p:txBody>
          <a:bodyPr/>
          <a:lstStyle/>
          <a:p>
            <a:r>
              <a:rPr lang="en-US"/>
              <a:t>Proposed Schedule</a:t>
            </a:r>
          </a:p>
        </p:txBody>
      </p:sp>
      <p:sp>
        <p:nvSpPr>
          <p:cNvPr id="4" name="Text Placeholder 3">
            <a:extLst>
              <a:ext uri="{FF2B5EF4-FFF2-40B4-BE49-F238E27FC236}">
                <a16:creationId xmlns:a16="http://schemas.microsoft.com/office/drawing/2014/main" id="{46181FA8-C444-8737-A3EF-C112F36B9956}"/>
              </a:ext>
            </a:extLst>
          </p:cNvPr>
          <p:cNvSpPr>
            <a:spLocks noGrp="1"/>
          </p:cNvSpPr>
          <p:nvPr>
            <p:ph type="body" sz="quarter" idx="16"/>
          </p:nvPr>
        </p:nvSpPr>
        <p:spPr>
          <a:xfrm>
            <a:off x="800100" y="1003300"/>
            <a:ext cx="10553700" cy="831620"/>
          </a:xfrm>
        </p:spPr>
        <p:txBody>
          <a:bodyPr/>
          <a:lstStyle/>
          <a:p>
            <a:pPr marL="285750" indent="-285750">
              <a:buFont typeface="Arial" panose="020B0604020202020204" pitchFamily="34" charset="0"/>
              <a:buChar char="•"/>
            </a:pPr>
            <a:r>
              <a:rPr lang="en-US"/>
              <a:t>Mechanical assembly of the QCM to start by Nov 2026, allowing testing before shipment to ESRF by July 2027</a:t>
            </a:r>
          </a:p>
        </p:txBody>
      </p:sp>
      <p:sp>
        <p:nvSpPr>
          <p:cNvPr id="6" name="Slide Number Placeholder 5">
            <a:extLst>
              <a:ext uri="{FF2B5EF4-FFF2-40B4-BE49-F238E27FC236}">
                <a16:creationId xmlns:a16="http://schemas.microsoft.com/office/drawing/2014/main" id="{F54D2E4F-AC74-8B41-9ACE-24708F9C5776}"/>
              </a:ext>
            </a:extLst>
          </p:cNvPr>
          <p:cNvSpPr>
            <a:spLocks noGrp="1"/>
          </p:cNvSpPr>
          <p:nvPr>
            <p:ph type="sldNum" sz="quarter" idx="4"/>
          </p:nvPr>
        </p:nvSpPr>
        <p:spPr/>
        <p:txBody>
          <a:bodyPr/>
          <a:lstStyle/>
          <a:p>
            <a:fld id="{52B60363-7E9F-BF4A-894A-A30319D3939A}" type="slidenum">
              <a:rPr lang="en-US" smtClean="0"/>
              <a:pPr/>
              <a:t>4</a:t>
            </a:fld>
            <a:endParaRPr lang="en-US"/>
          </a:p>
        </p:txBody>
      </p:sp>
      <p:pic>
        <p:nvPicPr>
          <p:cNvPr id="9" name="Picture 8">
            <a:extLst>
              <a:ext uri="{FF2B5EF4-FFF2-40B4-BE49-F238E27FC236}">
                <a16:creationId xmlns:a16="http://schemas.microsoft.com/office/drawing/2014/main" id="{077DCDEA-A26C-A858-1AC4-73CD53BC065F}"/>
              </a:ext>
            </a:extLst>
          </p:cNvPr>
          <p:cNvPicPr>
            <a:picLocks noChangeAspect="1"/>
          </p:cNvPicPr>
          <p:nvPr/>
        </p:nvPicPr>
        <p:blipFill>
          <a:blip r:embed="rId2"/>
          <a:srcRect l="4909" r="878" b="1124"/>
          <a:stretch>
            <a:fillRect/>
          </a:stretch>
        </p:blipFill>
        <p:spPr>
          <a:xfrm>
            <a:off x="263144" y="1393095"/>
            <a:ext cx="11665712" cy="4944205"/>
          </a:xfrm>
          <a:prstGeom prst="rect">
            <a:avLst/>
          </a:prstGeom>
          <a:ln w="12700">
            <a:solidFill>
              <a:schemeClr val="tx1"/>
            </a:solidFill>
          </a:ln>
        </p:spPr>
      </p:pic>
    </p:spTree>
    <p:extLst>
      <p:ext uri="{BB962C8B-B14F-4D97-AF65-F5344CB8AC3E}">
        <p14:creationId xmlns:p14="http://schemas.microsoft.com/office/powerpoint/2010/main" val="1854635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67A312-F79C-ED31-2078-4D8634EB0B4D}"/>
              </a:ext>
            </a:extLst>
          </p:cNvPr>
          <p:cNvSpPr>
            <a:spLocks noGrp="1"/>
          </p:cNvSpPr>
          <p:nvPr>
            <p:ph type="body" sz="quarter" idx="13"/>
          </p:nvPr>
        </p:nvSpPr>
        <p:spPr/>
        <p:txBody>
          <a:bodyPr/>
          <a:lstStyle/>
          <a:p>
            <a:r>
              <a:rPr lang="en-US"/>
              <a:t>Long Lead Items</a:t>
            </a:r>
          </a:p>
        </p:txBody>
      </p:sp>
      <p:sp>
        <p:nvSpPr>
          <p:cNvPr id="3" name="Title 2">
            <a:extLst>
              <a:ext uri="{FF2B5EF4-FFF2-40B4-BE49-F238E27FC236}">
                <a16:creationId xmlns:a16="http://schemas.microsoft.com/office/drawing/2014/main" id="{43C8CAB4-2ED5-08D1-9250-A1E10975194C}"/>
              </a:ext>
            </a:extLst>
          </p:cNvPr>
          <p:cNvSpPr>
            <a:spLocks noGrp="1"/>
          </p:cNvSpPr>
          <p:nvPr>
            <p:ph type="title"/>
          </p:nvPr>
        </p:nvSpPr>
        <p:spPr/>
        <p:txBody>
          <a:bodyPr/>
          <a:lstStyle/>
          <a:p>
            <a:r>
              <a:rPr lang="en-US"/>
              <a:t>Procurement Status</a:t>
            </a:r>
          </a:p>
        </p:txBody>
      </p:sp>
      <p:sp>
        <p:nvSpPr>
          <p:cNvPr id="4" name="Text Placeholder 3">
            <a:extLst>
              <a:ext uri="{FF2B5EF4-FFF2-40B4-BE49-F238E27FC236}">
                <a16:creationId xmlns:a16="http://schemas.microsoft.com/office/drawing/2014/main" id="{E2CFE458-EE72-0F8D-67F8-0DECED689F35}"/>
              </a:ext>
            </a:extLst>
          </p:cNvPr>
          <p:cNvSpPr>
            <a:spLocks noGrp="1"/>
          </p:cNvSpPr>
          <p:nvPr>
            <p:ph type="body" sz="quarter" idx="16"/>
          </p:nvPr>
        </p:nvSpPr>
        <p:spPr/>
        <p:txBody>
          <a:bodyPr/>
          <a:lstStyle/>
          <a:p>
            <a:r>
              <a:rPr lang="en-US"/>
              <a:t>Accelerator Structure</a:t>
            </a:r>
          </a:p>
          <a:p>
            <a:pPr marL="285750" indent="-285750">
              <a:buFont typeface="Arial" panose="020B0604020202020204" pitchFamily="34" charset="0"/>
              <a:buChar char="•"/>
            </a:pPr>
            <a:r>
              <a:rPr lang="en-US"/>
              <a:t>Request for Proposal process completed via Sam.gov website – received 8  bids</a:t>
            </a:r>
          </a:p>
          <a:p>
            <a:pPr marL="285750" indent="-285750">
              <a:buFont typeface="Arial" panose="020B0604020202020204" pitchFamily="34" charset="0"/>
              <a:buChar char="•"/>
            </a:pPr>
            <a:r>
              <a:rPr lang="en-US"/>
              <a:t>A vendor has been identified, but paperwork and contracts are still in process</a:t>
            </a:r>
          </a:p>
          <a:p>
            <a:pPr marL="285750" indent="-285750">
              <a:buFont typeface="Arial" panose="020B0604020202020204" pitchFamily="34" charset="0"/>
              <a:buChar char="•"/>
            </a:pPr>
            <a:r>
              <a:rPr lang="en-US"/>
              <a:t>Lead time for the first set of parts is 28 weeks and for the complete two sets of parts is 34 weeks.</a:t>
            </a:r>
          </a:p>
          <a:p>
            <a:pPr marL="752475" lvl="1" indent="-285750"/>
            <a:r>
              <a:rPr lang="en-US"/>
              <a:t>Receive at SLAC in November 2026</a:t>
            </a:r>
          </a:p>
          <a:p>
            <a:r>
              <a:rPr lang="en-US"/>
              <a:t>Cryomodule</a:t>
            </a:r>
          </a:p>
          <a:p>
            <a:pPr marL="285750" indent="-285750">
              <a:buFont typeface="Arial" panose="020B0604020202020204" pitchFamily="34" charset="0"/>
              <a:buChar char="•"/>
            </a:pPr>
            <a:r>
              <a:rPr lang="en-US"/>
              <a:t>Received at SLAC in 2025</a:t>
            </a:r>
          </a:p>
        </p:txBody>
      </p:sp>
      <p:sp>
        <p:nvSpPr>
          <p:cNvPr id="5" name="Slide Number Placeholder 4">
            <a:extLst>
              <a:ext uri="{FF2B5EF4-FFF2-40B4-BE49-F238E27FC236}">
                <a16:creationId xmlns:a16="http://schemas.microsoft.com/office/drawing/2014/main" id="{240B90FD-A357-4210-A760-21B8565C6832}"/>
              </a:ext>
            </a:extLst>
          </p:cNvPr>
          <p:cNvSpPr>
            <a:spLocks noGrp="1"/>
          </p:cNvSpPr>
          <p:nvPr>
            <p:ph type="sldNum" sz="quarter" idx="4"/>
          </p:nvPr>
        </p:nvSpPr>
        <p:spPr/>
        <p:txBody>
          <a:bodyPr/>
          <a:lstStyle/>
          <a:p>
            <a:fld id="{52B60363-7E9F-BF4A-894A-A30319D3939A}" type="slidenum">
              <a:rPr lang="en-US" smtClean="0"/>
              <a:pPr/>
              <a:t>5</a:t>
            </a:fld>
            <a:endParaRPr lang="en-US"/>
          </a:p>
        </p:txBody>
      </p:sp>
    </p:spTree>
    <p:extLst>
      <p:ext uri="{BB962C8B-B14F-4D97-AF65-F5344CB8AC3E}">
        <p14:creationId xmlns:p14="http://schemas.microsoft.com/office/powerpoint/2010/main" val="1126054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4C310-29CB-D2F4-514C-7CD013FEF98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FD2803B-E97F-D503-B6D0-7C8FF178C719}"/>
              </a:ext>
            </a:extLst>
          </p:cNvPr>
          <p:cNvSpPr>
            <a:spLocks noGrp="1"/>
          </p:cNvSpPr>
          <p:nvPr>
            <p:ph type="body" sz="quarter" idx="13"/>
          </p:nvPr>
        </p:nvSpPr>
        <p:spPr/>
        <p:txBody>
          <a:bodyPr/>
          <a:lstStyle/>
          <a:p>
            <a:endParaRPr lang="en-US"/>
          </a:p>
        </p:txBody>
      </p:sp>
      <p:sp>
        <p:nvSpPr>
          <p:cNvPr id="3" name="Title 2">
            <a:extLst>
              <a:ext uri="{FF2B5EF4-FFF2-40B4-BE49-F238E27FC236}">
                <a16:creationId xmlns:a16="http://schemas.microsoft.com/office/drawing/2014/main" id="{2E88E3E4-9386-D986-AF31-D9579D037B84}"/>
              </a:ext>
            </a:extLst>
          </p:cNvPr>
          <p:cNvSpPr>
            <a:spLocks noGrp="1"/>
          </p:cNvSpPr>
          <p:nvPr>
            <p:ph type="title"/>
          </p:nvPr>
        </p:nvSpPr>
        <p:spPr/>
        <p:txBody>
          <a:bodyPr/>
          <a:lstStyle/>
          <a:p>
            <a:r>
              <a:rPr lang="en-US"/>
              <a:t>Design and Build Status – Accelerator Structure</a:t>
            </a:r>
          </a:p>
        </p:txBody>
      </p:sp>
      <p:sp>
        <p:nvSpPr>
          <p:cNvPr id="4" name="Text Placeholder 3">
            <a:extLst>
              <a:ext uri="{FF2B5EF4-FFF2-40B4-BE49-F238E27FC236}">
                <a16:creationId xmlns:a16="http://schemas.microsoft.com/office/drawing/2014/main" id="{55E53700-0FF7-2260-13A4-6BFF4D708644}"/>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5B035D1A-B947-73B6-D0F3-B239C5C38732}"/>
              </a:ext>
            </a:extLst>
          </p:cNvPr>
          <p:cNvSpPr>
            <a:spLocks noGrp="1"/>
          </p:cNvSpPr>
          <p:nvPr>
            <p:ph type="sldNum" sz="quarter" idx="4"/>
          </p:nvPr>
        </p:nvSpPr>
        <p:spPr/>
        <p:txBody>
          <a:bodyPr/>
          <a:lstStyle/>
          <a:p>
            <a:fld id="{52B60363-7E9F-BF4A-894A-A30319D3939A}" type="slidenum">
              <a:rPr lang="en-US" smtClean="0"/>
              <a:pPr/>
              <a:t>6</a:t>
            </a:fld>
            <a:endParaRPr lang="en-US"/>
          </a:p>
        </p:txBody>
      </p:sp>
      <p:pic>
        <p:nvPicPr>
          <p:cNvPr id="9" name="Picture 8">
            <a:extLst>
              <a:ext uri="{FF2B5EF4-FFF2-40B4-BE49-F238E27FC236}">
                <a16:creationId xmlns:a16="http://schemas.microsoft.com/office/drawing/2014/main" id="{1A162229-1BD5-4559-061E-0C65050C09A8}"/>
              </a:ext>
            </a:extLst>
          </p:cNvPr>
          <p:cNvPicPr>
            <a:picLocks noChangeAspect="1"/>
          </p:cNvPicPr>
          <p:nvPr/>
        </p:nvPicPr>
        <p:blipFill>
          <a:blip r:embed="rId2"/>
          <a:stretch>
            <a:fillRect/>
          </a:stretch>
        </p:blipFill>
        <p:spPr>
          <a:xfrm>
            <a:off x="5583676" y="3510484"/>
            <a:ext cx="6400800" cy="2466913"/>
          </a:xfrm>
          <a:prstGeom prst="rect">
            <a:avLst/>
          </a:prstGeom>
        </p:spPr>
      </p:pic>
      <p:pic>
        <p:nvPicPr>
          <p:cNvPr id="11" name="Picture 10">
            <a:extLst>
              <a:ext uri="{FF2B5EF4-FFF2-40B4-BE49-F238E27FC236}">
                <a16:creationId xmlns:a16="http://schemas.microsoft.com/office/drawing/2014/main" id="{63D840D1-AF23-DD09-B8E2-FBECD4A18501}"/>
              </a:ext>
            </a:extLst>
          </p:cNvPr>
          <p:cNvPicPr>
            <a:picLocks noChangeAspect="1"/>
          </p:cNvPicPr>
          <p:nvPr/>
        </p:nvPicPr>
        <p:blipFill>
          <a:blip r:embed="rId3"/>
          <a:stretch>
            <a:fillRect/>
          </a:stretch>
        </p:blipFill>
        <p:spPr>
          <a:xfrm>
            <a:off x="51880" y="1831222"/>
            <a:ext cx="6400800" cy="2354870"/>
          </a:xfrm>
          <a:prstGeom prst="rect">
            <a:avLst/>
          </a:prstGeom>
        </p:spPr>
      </p:pic>
    </p:spTree>
    <p:extLst>
      <p:ext uri="{BB962C8B-B14F-4D97-AF65-F5344CB8AC3E}">
        <p14:creationId xmlns:p14="http://schemas.microsoft.com/office/powerpoint/2010/main" val="2035684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een object with a handle&#10;&#10;AI-generated content may be incorrect.">
            <a:extLst>
              <a:ext uri="{FF2B5EF4-FFF2-40B4-BE49-F238E27FC236}">
                <a16:creationId xmlns:a16="http://schemas.microsoft.com/office/drawing/2014/main" id="{1B2167E5-473F-4B85-5B66-F109C469FB1B}"/>
              </a:ext>
            </a:extLst>
          </p:cNvPr>
          <p:cNvPicPr>
            <a:picLocks noChangeAspect="1"/>
          </p:cNvPicPr>
          <p:nvPr/>
        </p:nvPicPr>
        <p:blipFill>
          <a:blip r:embed="rId2"/>
          <a:stretch>
            <a:fillRect/>
          </a:stretch>
        </p:blipFill>
        <p:spPr>
          <a:xfrm>
            <a:off x="5657214" y="1992149"/>
            <a:ext cx="6269715" cy="1546399"/>
          </a:xfrm>
          <a:prstGeom prst="rect">
            <a:avLst/>
          </a:prstGeom>
        </p:spPr>
      </p:pic>
      <p:sp>
        <p:nvSpPr>
          <p:cNvPr id="36" name="TextBox 35">
            <a:extLst>
              <a:ext uri="{FF2B5EF4-FFF2-40B4-BE49-F238E27FC236}">
                <a16:creationId xmlns:a16="http://schemas.microsoft.com/office/drawing/2014/main" id="{9EC94D9E-D4F1-CF9E-DDCE-78D711EF1236}"/>
              </a:ext>
            </a:extLst>
          </p:cNvPr>
          <p:cNvSpPr txBox="1"/>
          <p:nvPr/>
        </p:nvSpPr>
        <p:spPr>
          <a:xfrm>
            <a:off x="7159154" y="3505147"/>
            <a:ext cx="4057265" cy="369332"/>
          </a:xfrm>
          <a:prstGeom prst="rect">
            <a:avLst/>
          </a:prstGeom>
          <a:noFill/>
        </p:spPr>
        <p:txBody>
          <a:bodyPr wrap="none" rtlCol="0">
            <a:spAutoFit/>
          </a:bodyPr>
          <a:lstStyle/>
          <a:p>
            <a:r>
              <a:rPr lang="en-US"/>
              <a:t>1-m structure: 40-cell with damping slots</a:t>
            </a:r>
          </a:p>
        </p:txBody>
      </p:sp>
      <p:sp>
        <p:nvSpPr>
          <p:cNvPr id="5" name="Title 4">
            <a:extLst>
              <a:ext uri="{FF2B5EF4-FFF2-40B4-BE49-F238E27FC236}">
                <a16:creationId xmlns:a16="http://schemas.microsoft.com/office/drawing/2014/main" id="{2396D2C3-144E-A84B-A5D0-E29B943094D2}"/>
              </a:ext>
            </a:extLst>
          </p:cNvPr>
          <p:cNvSpPr>
            <a:spLocks noGrp="1"/>
          </p:cNvSpPr>
          <p:nvPr>
            <p:ph type="title"/>
          </p:nvPr>
        </p:nvSpPr>
        <p:spPr/>
        <p:txBody>
          <a:bodyPr/>
          <a:lstStyle/>
          <a:p>
            <a:r>
              <a:rPr lang="en-US"/>
              <a:t>Final RF Geometry</a:t>
            </a:r>
          </a:p>
        </p:txBody>
      </p:sp>
      <p:sp>
        <p:nvSpPr>
          <p:cNvPr id="7" name="Text Placeholder 6">
            <a:extLst>
              <a:ext uri="{FF2B5EF4-FFF2-40B4-BE49-F238E27FC236}">
                <a16:creationId xmlns:a16="http://schemas.microsoft.com/office/drawing/2014/main" id="{9FA675F0-89C8-EB5A-F99B-9B0163EAFFF2}"/>
              </a:ext>
            </a:extLst>
          </p:cNvPr>
          <p:cNvSpPr>
            <a:spLocks noGrp="1"/>
          </p:cNvSpPr>
          <p:nvPr>
            <p:ph type="body" sz="quarter" idx="16"/>
          </p:nvPr>
        </p:nvSpPr>
        <p:spPr>
          <a:xfrm>
            <a:off x="800100" y="1111250"/>
            <a:ext cx="4124538" cy="4182645"/>
          </a:xfrm>
        </p:spPr>
        <p:txBody>
          <a:bodyPr/>
          <a:lstStyle/>
          <a:p>
            <a:r>
              <a:rPr lang="en-US" dirty="0"/>
              <a:t>Features</a:t>
            </a:r>
            <a:endParaRPr lang="en-US" dirty="0">
              <a:highlight>
                <a:srgbClr val="FFFF00"/>
              </a:highlight>
            </a:endParaRPr>
          </a:p>
          <a:p>
            <a:pPr lvl="1"/>
            <a:r>
              <a:rPr lang="en-US" i="1" dirty="0"/>
              <a:t>40 cells with pair wise side to side distributed coupling</a:t>
            </a:r>
          </a:p>
          <a:p>
            <a:pPr lvl="1"/>
            <a:r>
              <a:rPr lang="en-US" i="1" dirty="0"/>
              <a:t>Cell Balancing features</a:t>
            </a:r>
          </a:p>
          <a:p>
            <a:pPr lvl="1"/>
            <a:r>
              <a:rPr lang="en-US" i="1" dirty="0"/>
              <a:t>4 damping slots extending to the beam center line (4 part open cells and iris)</a:t>
            </a:r>
          </a:p>
          <a:p>
            <a:pPr lvl="1"/>
            <a:r>
              <a:rPr lang="en-US" i="1" dirty="0"/>
              <a:t>Structures to be spaced so that cell center to center distance is (N+.5)*26.242 at operating temperature</a:t>
            </a:r>
          </a:p>
          <a:p>
            <a:pPr lvl="1"/>
            <a:endParaRPr lang="en-US" i="1" dirty="0">
              <a:highlight>
                <a:srgbClr val="FFFF00"/>
              </a:highlight>
            </a:endParaRPr>
          </a:p>
          <a:p>
            <a:endParaRPr lang="en-US" dirty="0"/>
          </a:p>
        </p:txBody>
      </p:sp>
      <p:sp>
        <p:nvSpPr>
          <p:cNvPr id="4" name="Slide Number Placeholder 3">
            <a:extLst>
              <a:ext uri="{FF2B5EF4-FFF2-40B4-BE49-F238E27FC236}">
                <a16:creationId xmlns:a16="http://schemas.microsoft.com/office/drawing/2014/main" id="{CBBF1168-A698-609F-F4A0-E926EF35206C}"/>
              </a:ext>
            </a:extLst>
          </p:cNvPr>
          <p:cNvSpPr>
            <a:spLocks noGrp="1"/>
          </p:cNvSpPr>
          <p:nvPr>
            <p:ph type="sldNum" sz="quarter" idx="4"/>
          </p:nvPr>
        </p:nvSpPr>
        <p:spPr/>
        <p:txBody>
          <a:bodyPr/>
          <a:lstStyle/>
          <a:p>
            <a:fld id="{52B60363-7E9F-BF4A-894A-A30319D3939A}" type="slidenum">
              <a:rPr lang="en-US" smtClean="0"/>
              <a:pPr/>
              <a:t>7</a:t>
            </a:fld>
            <a:endParaRPr lang="en-US"/>
          </a:p>
        </p:txBody>
      </p:sp>
      <p:grpSp>
        <p:nvGrpSpPr>
          <p:cNvPr id="10" name="Group 9">
            <a:extLst>
              <a:ext uri="{FF2B5EF4-FFF2-40B4-BE49-F238E27FC236}">
                <a16:creationId xmlns:a16="http://schemas.microsoft.com/office/drawing/2014/main" id="{61375CD6-E0AE-92A1-5FE9-52392BD8BA9B}"/>
              </a:ext>
            </a:extLst>
          </p:cNvPr>
          <p:cNvGrpSpPr>
            <a:grpSpLocks noChangeAspect="1"/>
          </p:cNvGrpSpPr>
          <p:nvPr/>
        </p:nvGrpSpPr>
        <p:grpSpPr>
          <a:xfrm>
            <a:off x="2292350" y="4436671"/>
            <a:ext cx="2300628" cy="2211851"/>
            <a:chOff x="1337110" y="2795855"/>
            <a:chExt cx="3673179" cy="3531438"/>
          </a:xfrm>
        </p:grpSpPr>
        <p:pic>
          <p:nvPicPr>
            <p:cNvPr id="12" name="Picture 11" descr="A green object with a square and a square in the middle&#10;&#10;AI-generated content may be incorrect.">
              <a:extLst>
                <a:ext uri="{FF2B5EF4-FFF2-40B4-BE49-F238E27FC236}">
                  <a16:creationId xmlns:a16="http://schemas.microsoft.com/office/drawing/2014/main" id="{2D84DD98-1B63-EFFB-7E9D-73BF032438B0}"/>
                </a:ext>
              </a:extLst>
            </p:cNvPr>
            <p:cNvPicPr>
              <a:picLocks noChangeAspect="1"/>
            </p:cNvPicPr>
            <p:nvPr/>
          </p:nvPicPr>
          <p:blipFill>
            <a:blip r:embed="rId3"/>
            <a:stretch>
              <a:fillRect/>
            </a:stretch>
          </p:blipFill>
          <p:spPr>
            <a:xfrm>
              <a:off x="1337110" y="2795855"/>
              <a:ext cx="2987160" cy="2818411"/>
            </a:xfrm>
            <a:prstGeom prst="rect">
              <a:avLst/>
            </a:prstGeom>
          </p:spPr>
        </p:pic>
        <p:cxnSp>
          <p:nvCxnSpPr>
            <p:cNvPr id="13" name="Straight Arrow Connector 12">
              <a:extLst>
                <a:ext uri="{FF2B5EF4-FFF2-40B4-BE49-F238E27FC236}">
                  <a16:creationId xmlns:a16="http://schemas.microsoft.com/office/drawing/2014/main" id="{40E10997-4975-C435-19D6-AEEE454E6051}"/>
                </a:ext>
              </a:extLst>
            </p:cNvPr>
            <p:cNvCxnSpPr/>
            <p:nvPr/>
          </p:nvCxnSpPr>
          <p:spPr>
            <a:xfrm>
              <a:off x="3113314" y="5268686"/>
              <a:ext cx="0" cy="19594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254CE30-9D74-E29C-D4A2-21AF5824FD75}"/>
                </a:ext>
              </a:extLst>
            </p:cNvPr>
            <p:cNvCxnSpPr>
              <a:cxnSpLocks/>
            </p:cNvCxnSpPr>
            <p:nvPr/>
          </p:nvCxnSpPr>
          <p:spPr>
            <a:xfrm flipH="1" flipV="1">
              <a:off x="3113313" y="5490546"/>
              <a:ext cx="1" cy="30957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7C69F04-3568-8545-E01D-F61FCA3BF41D}"/>
                </a:ext>
              </a:extLst>
            </p:cNvPr>
            <p:cNvSpPr txBox="1"/>
            <p:nvPr/>
          </p:nvSpPr>
          <p:spPr>
            <a:xfrm flipH="1">
              <a:off x="2930431" y="4985451"/>
              <a:ext cx="901326" cy="393116"/>
            </a:xfrm>
            <a:prstGeom prst="rect">
              <a:avLst/>
            </a:prstGeom>
            <a:noFill/>
          </p:spPr>
          <p:txBody>
            <a:bodyPr wrap="square" rtlCol="0">
              <a:spAutoFit/>
            </a:bodyPr>
            <a:lstStyle/>
            <a:p>
              <a:r>
                <a:rPr lang="en-US" sz="1000"/>
                <a:t>0.3mm</a:t>
              </a:r>
            </a:p>
          </p:txBody>
        </p:sp>
        <p:cxnSp>
          <p:nvCxnSpPr>
            <p:cNvPr id="16" name="Straight Arrow Connector 15">
              <a:extLst>
                <a:ext uri="{FF2B5EF4-FFF2-40B4-BE49-F238E27FC236}">
                  <a16:creationId xmlns:a16="http://schemas.microsoft.com/office/drawing/2014/main" id="{046BF2C8-59B8-A1B8-78B1-C52BDE5B7FAA}"/>
                </a:ext>
              </a:extLst>
            </p:cNvPr>
            <p:cNvCxnSpPr/>
            <p:nvPr/>
          </p:nvCxnSpPr>
          <p:spPr>
            <a:xfrm>
              <a:off x="4291847" y="5283961"/>
              <a:ext cx="0" cy="19594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95FC27E-6ED9-CCF6-10E7-7D096C391C7D}"/>
                </a:ext>
              </a:extLst>
            </p:cNvPr>
            <p:cNvCxnSpPr>
              <a:cxnSpLocks/>
            </p:cNvCxnSpPr>
            <p:nvPr/>
          </p:nvCxnSpPr>
          <p:spPr>
            <a:xfrm flipH="1" flipV="1">
              <a:off x="4291846" y="5484049"/>
              <a:ext cx="1" cy="14108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83B3BD9-8718-B06D-B253-E0D00ADE4C13}"/>
                </a:ext>
              </a:extLst>
            </p:cNvPr>
            <p:cNvSpPr txBox="1"/>
            <p:nvPr/>
          </p:nvSpPr>
          <p:spPr>
            <a:xfrm flipH="1">
              <a:off x="4108963" y="4989838"/>
              <a:ext cx="901326" cy="393116"/>
            </a:xfrm>
            <a:prstGeom prst="rect">
              <a:avLst/>
            </a:prstGeom>
            <a:noFill/>
          </p:spPr>
          <p:txBody>
            <a:bodyPr wrap="square" rtlCol="0">
              <a:spAutoFit/>
            </a:bodyPr>
            <a:lstStyle/>
            <a:p>
              <a:r>
                <a:rPr lang="en-US" sz="1000"/>
                <a:t>0.1mm</a:t>
              </a:r>
            </a:p>
          </p:txBody>
        </p:sp>
        <p:cxnSp>
          <p:nvCxnSpPr>
            <p:cNvPr id="19" name="Straight Connector 18">
              <a:extLst>
                <a:ext uri="{FF2B5EF4-FFF2-40B4-BE49-F238E27FC236}">
                  <a16:creationId xmlns:a16="http://schemas.microsoft.com/office/drawing/2014/main" id="{E2EE9DCE-CFDF-3D9D-D36E-3A7689C41B1C}"/>
                </a:ext>
              </a:extLst>
            </p:cNvPr>
            <p:cNvCxnSpPr/>
            <p:nvPr/>
          </p:nvCxnSpPr>
          <p:spPr>
            <a:xfrm>
              <a:off x="1730828" y="5490546"/>
              <a:ext cx="0" cy="6054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80D2F8-8D30-CB64-D11D-D78FC6ED5D5E}"/>
                </a:ext>
              </a:extLst>
            </p:cNvPr>
            <p:cNvCxnSpPr/>
            <p:nvPr/>
          </p:nvCxnSpPr>
          <p:spPr>
            <a:xfrm>
              <a:off x="4291846" y="5490546"/>
              <a:ext cx="0" cy="6054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8B92456-E7EA-D956-DA30-4F893194A8EE}"/>
                </a:ext>
              </a:extLst>
            </p:cNvPr>
            <p:cNvCxnSpPr/>
            <p:nvPr/>
          </p:nvCxnSpPr>
          <p:spPr>
            <a:xfrm>
              <a:off x="1730828" y="5960630"/>
              <a:ext cx="2561018"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BC4106D-24D3-DC52-932F-ED21A0D741F9}"/>
                </a:ext>
              </a:extLst>
            </p:cNvPr>
            <p:cNvSpPr txBox="1"/>
            <p:nvPr/>
          </p:nvSpPr>
          <p:spPr>
            <a:xfrm flipH="1">
              <a:off x="2269828" y="5934177"/>
              <a:ext cx="1810254" cy="393116"/>
            </a:xfrm>
            <a:prstGeom prst="rect">
              <a:avLst/>
            </a:prstGeom>
            <a:noFill/>
          </p:spPr>
          <p:txBody>
            <a:bodyPr wrap="square" rtlCol="0">
              <a:spAutoFit/>
            </a:bodyPr>
            <a:lstStyle/>
            <a:p>
              <a:r>
                <a:rPr lang="en-US" sz="1000"/>
                <a:t>42.020 mm</a:t>
              </a:r>
            </a:p>
          </p:txBody>
        </p:sp>
        <p:cxnSp>
          <p:nvCxnSpPr>
            <p:cNvPr id="23" name="Straight Arrow Connector 22">
              <a:extLst>
                <a:ext uri="{FF2B5EF4-FFF2-40B4-BE49-F238E27FC236}">
                  <a16:creationId xmlns:a16="http://schemas.microsoft.com/office/drawing/2014/main" id="{9E524B65-2575-25DE-962F-A97E51B7AD87}"/>
                </a:ext>
              </a:extLst>
            </p:cNvPr>
            <p:cNvCxnSpPr>
              <a:cxnSpLocks/>
            </p:cNvCxnSpPr>
            <p:nvPr/>
          </p:nvCxnSpPr>
          <p:spPr>
            <a:xfrm>
              <a:off x="1730828" y="5645335"/>
              <a:ext cx="1382485"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1A08D45-6343-64FD-8E07-B5548AC09D38}"/>
                </a:ext>
              </a:extLst>
            </p:cNvPr>
            <p:cNvSpPr txBox="1"/>
            <p:nvPr/>
          </p:nvSpPr>
          <p:spPr>
            <a:xfrm flipH="1">
              <a:off x="1849853" y="5580430"/>
              <a:ext cx="1453950" cy="393116"/>
            </a:xfrm>
            <a:prstGeom prst="rect">
              <a:avLst/>
            </a:prstGeom>
            <a:noFill/>
          </p:spPr>
          <p:txBody>
            <a:bodyPr wrap="square" rtlCol="0">
              <a:spAutoFit/>
            </a:bodyPr>
            <a:lstStyle/>
            <a:p>
              <a:r>
                <a:rPr lang="en-US" sz="1000"/>
                <a:t>21.010 mm</a:t>
              </a:r>
            </a:p>
          </p:txBody>
        </p:sp>
      </p:grpSp>
      <p:sp>
        <p:nvSpPr>
          <p:cNvPr id="25" name="TextBox 24">
            <a:extLst>
              <a:ext uri="{FF2B5EF4-FFF2-40B4-BE49-F238E27FC236}">
                <a16:creationId xmlns:a16="http://schemas.microsoft.com/office/drawing/2014/main" id="{BEB87A78-6FA0-15D5-B076-176C1D12BE41}"/>
              </a:ext>
            </a:extLst>
          </p:cNvPr>
          <p:cNvSpPr txBox="1"/>
          <p:nvPr/>
        </p:nvSpPr>
        <p:spPr>
          <a:xfrm>
            <a:off x="3738389" y="6444335"/>
            <a:ext cx="1566698" cy="369332"/>
          </a:xfrm>
          <a:prstGeom prst="rect">
            <a:avLst/>
          </a:prstGeom>
          <a:noFill/>
        </p:spPr>
        <p:txBody>
          <a:bodyPr wrap="square" rtlCol="0">
            <a:spAutoFit/>
          </a:bodyPr>
          <a:lstStyle/>
          <a:p>
            <a:r>
              <a:rPr lang="en-US"/>
              <a:t>Damping slot</a:t>
            </a:r>
          </a:p>
        </p:txBody>
      </p:sp>
      <p:grpSp>
        <p:nvGrpSpPr>
          <p:cNvPr id="26" name="Group 25">
            <a:extLst>
              <a:ext uri="{FF2B5EF4-FFF2-40B4-BE49-F238E27FC236}">
                <a16:creationId xmlns:a16="http://schemas.microsoft.com/office/drawing/2014/main" id="{A5E4877D-B433-F127-BB4D-A0F73D43C5AA}"/>
              </a:ext>
            </a:extLst>
          </p:cNvPr>
          <p:cNvGrpSpPr/>
          <p:nvPr/>
        </p:nvGrpSpPr>
        <p:grpSpPr>
          <a:xfrm>
            <a:off x="4615718" y="4339833"/>
            <a:ext cx="2082530" cy="2125550"/>
            <a:chOff x="4739729" y="3648938"/>
            <a:chExt cx="2758548" cy="2552317"/>
          </a:xfrm>
        </p:grpSpPr>
        <p:pic>
          <p:nvPicPr>
            <p:cNvPr id="27" name="Picture 26" descr="A green machine with a few parts&#10;&#10;AI-generated content may be incorrect.">
              <a:extLst>
                <a:ext uri="{FF2B5EF4-FFF2-40B4-BE49-F238E27FC236}">
                  <a16:creationId xmlns:a16="http://schemas.microsoft.com/office/drawing/2014/main" id="{E45349D1-1188-01DE-4E8A-2B0C68B75693}"/>
                </a:ext>
              </a:extLst>
            </p:cNvPr>
            <p:cNvPicPr>
              <a:picLocks noChangeAspect="1"/>
            </p:cNvPicPr>
            <p:nvPr/>
          </p:nvPicPr>
          <p:blipFill>
            <a:blip r:embed="rId4"/>
            <a:stretch>
              <a:fillRect/>
            </a:stretch>
          </p:blipFill>
          <p:spPr>
            <a:xfrm>
              <a:off x="4739729" y="3648938"/>
              <a:ext cx="2758548" cy="2145886"/>
            </a:xfrm>
            <a:prstGeom prst="rect">
              <a:avLst/>
            </a:prstGeom>
          </p:spPr>
        </p:pic>
        <p:cxnSp>
          <p:nvCxnSpPr>
            <p:cNvPr id="28" name="Straight Arrow Connector 27">
              <a:extLst>
                <a:ext uri="{FF2B5EF4-FFF2-40B4-BE49-F238E27FC236}">
                  <a16:creationId xmlns:a16="http://schemas.microsoft.com/office/drawing/2014/main" id="{595CB85F-C1C4-2A77-503A-2A69730E493B}"/>
                </a:ext>
              </a:extLst>
            </p:cNvPr>
            <p:cNvCxnSpPr>
              <a:cxnSpLocks/>
            </p:cNvCxnSpPr>
            <p:nvPr/>
          </p:nvCxnSpPr>
          <p:spPr>
            <a:xfrm flipV="1">
              <a:off x="6089262" y="5399745"/>
              <a:ext cx="222329" cy="49775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1BAC2E8-8C81-C599-E618-18A3F696E8D0}"/>
                </a:ext>
              </a:extLst>
            </p:cNvPr>
            <p:cNvCxnSpPr>
              <a:cxnSpLocks/>
            </p:cNvCxnSpPr>
            <p:nvPr/>
          </p:nvCxnSpPr>
          <p:spPr>
            <a:xfrm flipH="1" flipV="1">
              <a:off x="5765930" y="4594302"/>
              <a:ext cx="314508" cy="132884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4D4532C-FE03-F3CD-B7AD-83A045D326A9}"/>
                </a:ext>
              </a:extLst>
            </p:cNvPr>
            <p:cNvSpPr txBox="1"/>
            <p:nvPr/>
          </p:nvSpPr>
          <p:spPr>
            <a:xfrm>
              <a:off x="5242729" y="5887119"/>
              <a:ext cx="1643905" cy="314136"/>
            </a:xfrm>
            <a:prstGeom prst="rect">
              <a:avLst/>
            </a:prstGeom>
            <a:noFill/>
          </p:spPr>
          <p:txBody>
            <a:bodyPr wrap="none" rtlCol="0">
              <a:spAutoFit/>
            </a:bodyPr>
            <a:lstStyle/>
            <a:p>
              <a:r>
                <a:rPr lang="en-US" sz="1100"/>
                <a:t>0.25 mm rounding</a:t>
              </a:r>
            </a:p>
          </p:txBody>
        </p:sp>
      </p:grpSp>
      <p:grpSp>
        <p:nvGrpSpPr>
          <p:cNvPr id="31" name="Group 30">
            <a:extLst>
              <a:ext uri="{FF2B5EF4-FFF2-40B4-BE49-F238E27FC236}">
                <a16:creationId xmlns:a16="http://schemas.microsoft.com/office/drawing/2014/main" id="{4E971811-F1F9-3D4F-B010-1161BF185D93}"/>
              </a:ext>
            </a:extLst>
          </p:cNvPr>
          <p:cNvGrpSpPr>
            <a:grpSpLocks noChangeAspect="1"/>
          </p:cNvGrpSpPr>
          <p:nvPr/>
        </p:nvGrpSpPr>
        <p:grpSpPr>
          <a:xfrm>
            <a:off x="8235425" y="4504236"/>
            <a:ext cx="2477756" cy="1729541"/>
            <a:chOff x="8611246" y="3647655"/>
            <a:chExt cx="3074216" cy="2145886"/>
          </a:xfrm>
        </p:grpSpPr>
        <p:pic>
          <p:nvPicPr>
            <p:cNvPr id="32" name="Picture 31" descr="A green object with a white background&#10;&#10;AI-generated content may be incorrect.">
              <a:extLst>
                <a:ext uri="{FF2B5EF4-FFF2-40B4-BE49-F238E27FC236}">
                  <a16:creationId xmlns:a16="http://schemas.microsoft.com/office/drawing/2014/main" id="{6221C4EB-7D56-D818-DDA9-2F0DE57BE148}"/>
                </a:ext>
              </a:extLst>
            </p:cNvPr>
            <p:cNvPicPr>
              <a:picLocks noChangeAspect="1"/>
            </p:cNvPicPr>
            <p:nvPr/>
          </p:nvPicPr>
          <p:blipFill>
            <a:blip r:embed="rId5"/>
            <a:stretch>
              <a:fillRect/>
            </a:stretch>
          </p:blipFill>
          <p:spPr>
            <a:xfrm>
              <a:off x="8611246" y="3647655"/>
              <a:ext cx="3074216" cy="2145886"/>
            </a:xfrm>
            <a:prstGeom prst="rect">
              <a:avLst/>
            </a:prstGeom>
          </p:spPr>
        </p:pic>
        <p:sp>
          <p:nvSpPr>
            <p:cNvPr id="33" name="TextBox 32">
              <a:extLst>
                <a:ext uri="{FF2B5EF4-FFF2-40B4-BE49-F238E27FC236}">
                  <a16:creationId xmlns:a16="http://schemas.microsoft.com/office/drawing/2014/main" id="{1176A9B2-261D-B4D6-7E3B-F11C25A3945C}"/>
                </a:ext>
              </a:extLst>
            </p:cNvPr>
            <p:cNvSpPr txBox="1"/>
            <p:nvPr/>
          </p:nvSpPr>
          <p:spPr>
            <a:xfrm>
              <a:off x="10472035" y="5255729"/>
              <a:ext cx="736286" cy="343680"/>
            </a:xfrm>
            <a:prstGeom prst="rect">
              <a:avLst/>
            </a:prstGeom>
            <a:noFill/>
          </p:spPr>
          <p:txBody>
            <a:bodyPr wrap="none" rtlCol="0">
              <a:spAutoFit/>
            </a:bodyPr>
            <a:lstStyle/>
            <a:p>
              <a:r>
                <a:rPr lang="en-US" sz="1200"/>
                <a:t>R2mm</a:t>
              </a:r>
            </a:p>
          </p:txBody>
        </p:sp>
        <p:cxnSp>
          <p:nvCxnSpPr>
            <p:cNvPr id="34" name="Straight Arrow Connector 33">
              <a:extLst>
                <a:ext uri="{FF2B5EF4-FFF2-40B4-BE49-F238E27FC236}">
                  <a16:creationId xmlns:a16="http://schemas.microsoft.com/office/drawing/2014/main" id="{21A835A6-CDE5-9006-A2C1-8D53455341DA}"/>
                </a:ext>
              </a:extLst>
            </p:cNvPr>
            <p:cNvCxnSpPr>
              <a:cxnSpLocks/>
            </p:cNvCxnSpPr>
            <p:nvPr/>
          </p:nvCxnSpPr>
          <p:spPr>
            <a:xfrm flipH="1" flipV="1">
              <a:off x="9801922" y="4594302"/>
              <a:ext cx="670112" cy="8622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FF68A7A7-085B-A837-7B4A-B623B9E29281}"/>
              </a:ext>
            </a:extLst>
          </p:cNvPr>
          <p:cNvSpPr txBox="1"/>
          <p:nvPr/>
        </p:nvSpPr>
        <p:spPr>
          <a:xfrm>
            <a:off x="7917736" y="6444335"/>
            <a:ext cx="2795445" cy="369332"/>
          </a:xfrm>
          <a:prstGeom prst="rect">
            <a:avLst/>
          </a:prstGeom>
          <a:noFill/>
        </p:spPr>
        <p:txBody>
          <a:bodyPr wrap="none" rtlCol="0">
            <a:spAutoFit/>
          </a:bodyPr>
          <a:lstStyle/>
          <a:p>
            <a:r>
              <a:rPr lang="en-US"/>
              <a:t>Waveguide corner rounding</a:t>
            </a:r>
          </a:p>
        </p:txBody>
      </p:sp>
    </p:spTree>
    <p:extLst>
      <p:ext uri="{BB962C8B-B14F-4D97-AF65-F5344CB8AC3E}">
        <p14:creationId xmlns:p14="http://schemas.microsoft.com/office/powerpoint/2010/main" val="963551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C2A63-AD74-3F88-16BB-B5601519F6D0}"/>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C602D4B-20E6-D97F-2C09-8793EC625786}"/>
              </a:ext>
            </a:extLst>
          </p:cNvPr>
          <p:cNvSpPr>
            <a:spLocks noGrp="1"/>
          </p:cNvSpPr>
          <p:nvPr>
            <p:ph type="body" sz="quarter" idx="13"/>
          </p:nvPr>
        </p:nvSpPr>
        <p:spPr/>
        <p:txBody>
          <a:bodyPr/>
          <a:lstStyle/>
          <a:p>
            <a:r>
              <a:rPr lang="en-US"/>
              <a:t>Position and RF Phasing Two or More C-Band Structures to Cancel Backward Acceleration</a:t>
            </a:r>
          </a:p>
        </p:txBody>
      </p:sp>
      <p:sp>
        <p:nvSpPr>
          <p:cNvPr id="5" name="Title 4">
            <a:extLst>
              <a:ext uri="{FF2B5EF4-FFF2-40B4-BE49-F238E27FC236}">
                <a16:creationId xmlns:a16="http://schemas.microsoft.com/office/drawing/2014/main" id="{229B125F-79E5-3620-8171-C20D354B222F}"/>
              </a:ext>
            </a:extLst>
          </p:cNvPr>
          <p:cNvSpPr>
            <a:spLocks noGrp="1"/>
          </p:cNvSpPr>
          <p:nvPr>
            <p:ph type="title"/>
          </p:nvPr>
        </p:nvSpPr>
        <p:spPr/>
        <p:txBody>
          <a:bodyPr/>
          <a:lstStyle/>
          <a:p>
            <a:r>
              <a:rPr lang="en-US"/>
              <a:t>Final RF Geometry</a:t>
            </a:r>
          </a:p>
        </p:txBody>
      </p:sp>
      <p:sp>
        <p:nvSpPr>
          <p:cNvPr id="7" name="Text Placeholder 6">
            <a:extLst>
              <a:ext uri="{FF2B5EF4-FFF2-40B4-BE49-F238E27FC236}">
                <a16:creationId xmlns:a16="http://schemas.microsoft.com/office/drawing/2014/main" id="{5416ED3B-6D25-6FDE-5AEB-8636EE0DC7B4}"/>
              </a:ext>
            </a:extLst>
          </p:cNvPr>
          <p:cNvSpPr>
            <a:spLocks noGrp="1"/>
          </p:cNvSpPr>
          <p:nvPr>
            <p:ph type="body" sz="quarter" idx="16"/>
          </p:nvPr>
        </p:nvSpPr>
        <p:spPr>
          <a:xfrm>
            <a:off x="800100" y="1605068"/>
            <a:ext cx="4889500" cy="3688827"/>
          </a:xfrm>
        </p:spPr>
        <p:txBody>
          <a:bodyPr/>
          <a:lstStyle/>
          <a:p>
            <a:pPr marL="285750" indent="-285750">
              <a:spcBef>
                <a:spcPts val="0"/>
              </a:spcBef>
              <a:buFont typeface="Arial" panose="020B0604020202020204" pitchFamily="34" charset="0"/>
              <a:buChar char="•"/>
            </a:pPr>
            <a:r>
              <a:rPr lang="en-US" sz="1400" dirty="0"/>
              <a:t>C-Band PI-mode cell length </a:t>
            </a:r>
            <a:r>
              <a:rPr lang="en-US" sz="1400" dirty="0" err="1"/>
              <a:t>L</a:t>
            </a:r>
            <a:r>
              <a:rPr lang="en-US" sz="1400" baseline="-25000" dirty="0" err="1"/>
              <a:t>cell</a:t>
            </a:r>
            <a:r>
              <a:rPr lang="en-US" sz="1400" dirty="0"/>
              <a:t> = 26.242 mm</a:t>
            </a:r>
          </a:p>
          <a:p>
            <a:pPr marL="285750" indent="-285750">
              <a:spcBef>
                <a:spcPts val="0"/>
              </a:spcBef>
              <a:buFont typeface="Arial" panose="020B0604020202020204" pitchFamily="34" charset="0"/>
              <a:buChar char="•"/>
            </a:pPr>
            <a:r>
              <a:rPr lang="en-US" sz="1400" dirty="0"/>
              <a:t>Separation required to cancel acceleration: dL</a:t>
            </a:r>
          </a:p>
          <a:p>
            <a:pPr marL="742950" lvl="1" indent="-285750">
              <a:spcBef>
                <a:spcPts val="0"/>
              </a:spcBef>
            </a:pPr>
            <a:r>
              <a:rPr lang="en-US" sz="1400" dirty="0"/>
              <a:t>Measured from center to center of two end cells</a:t>
            </a:r>
          </a:p>
          <a:p>
            <a:pPr marL="742950" lvl="1" indent="-285750">
              <a:spcBef>
                <a:spcPts val="0"/>
              </a:spcBef>
            </a:pPr>
            <a:r>
              <a:rPr lang="en-US" sz="1400" dirty="0"/>
              <a:t>dL = (n + 1 + 0.5)*</a:t>
            </a:r>
            <a:r>
              <a:rPr lang="en-US" sz="1400" dirty="0" err="1"/>
              <a:t>L</a:t>
            </a:r>
            <a:r>
              <a:rPr lang="en-US" sz="1400" baseline="-25000" dirty="0" err="1"/>
              <a:t>cell</a:t>
            </a:r>
            <a:endParaRPr lang="en-US" sz="1400" baseline="-25000" dirty="0"/>
          </a:p>
          <a:p>
            <a:pPr marL="742950" lvl="1" indent="-285750">
              <a:spcBef>
                <a:spcPts val="0"/>
              </a:spcBef>
            </a:pPr>
            <a:r>
              <a:rPr lang="en-US" sz="1400" dirty="0"/>
              <a:t>n = 0, 1, …</a:t>
            </a:r>
          </a:p>
          <a:p>
            <a:pPr marL="285750" indent="-285750">
              <a:spcBef>
                <a:spcPts val="0"/>
              </a:spcBef>
              <a:buFont typeface="Arial" panose="020B0604020202020204" pitchFamily="34" charset="0"/>
              <a:buChar char="•"/>
            </a:pPr>
            <a:r>
              <a:rPr lang="en-US" sz="1400" dirty="0"/>
              <a:t>Structure RF phase</a:t>
            </a:r>
          </a:p>
          <a:p>
            <a:pPr marL="742950" lvl="1" indent="-285750">
              <a:spcBef>
                <a:spcPts val="0"/>
              </a:spcBef>
            </a:pPr>
            <a:r>
              <a:rPr lang="en-US" sz="1400" dirty="0" err="1"/>
              <a:t>phase_down</a:t>
            </a:r>
            <a:r>
              <a:rPr lang="en-US" sz="1400" dirty="0"/>
              <a:t> – </a:t>
            </a:r>
            <a:r>
              <a:rPr lang="en-US" sz="1400" dirty="0" err="1"/>
              <a:t>phase_up</a:t>
            </a:r>
            <a:r>
              <a:rPr lang="en-US" sz="1400" dirty="0"/>
              <a:t> = -(n+0.5)*180 degree</a:t>
            </a:r>
          </a:p>
          <a:p>
            <a:pPr lvl="1"/>
            <a:endParaRPr lang="en-US" sz="1400" i="1" dirty="0">
              <a:highlight>
                <a:srgbClr val="FFFF00"/>
              </a:highlight>
            </a:endParaRPr>
          </a:p>
          <a:p>
            <a:endParaRPr lang="en-US" sz="1400" dirty="0"/>
          </a:p>
        </p:txBody>
      </p:sp>
      <p:sp>
        <p:nvSpPr>
          <p:cNvPr id="4" name="Slide Number Placeholder 3">
            <a:extLst>
              <a:ext uri="{FF2B5EF4-FFF2-40B4-BE49-F238E27FC236}">
                <a16:creationId xmlns:a16="http://schemas.microsoft.com/office/drawing/2014/main" id="{D06EC1CA-FD1F-6153-6D9C-4FD04ECF74C2}"/>
              </a:ext>
            </a:extLst>
          </p:cNvPr>
          <p:cNvSpPr>
            <a:spLocks noGrp="1"/>
          </p:cNvSpPr>
          <p:nvPr>
            <p:ph type="sldNum" sz="quarter" idx="4"/>
          </p:nvPr>
        </p:nvSpPr>
        <p:spPr/>
        <p:txBody>
          <a:bodyPr/>
          <a:lstStyle/>
          <a:p>
            <a:fld id="{52B60363-7E9F-BF4A-894A-A30319D3939A}" type="slidenum">
              <a:rPr lang="en-US" smtClean="0"/>
              <a:pPr/>
              <a:t>8</a:t>
            </a:fld>
            <a:endParaRPr lang="en-US"/>
          </a:p>
        </p:txBody>
      </p:sp>
      <p:grpSp>
        <p:nvGrpSpPr>
          <p:cNvPr id="2" name="Group 1">
            <a:extLst>
              <a:ext uri="{FF2B5EF4-FFF2-40B4-BE49-F238E27FC236}">
                <a16:creationId xmlns:a16="http://schemas.microsoft.com/office/drawing/2014/main" id="{710D0C45-1E2D-8123-A6EC-4FD99A2AF3E4}"/>
              </a:ext>
            </a:extLst>
          </p:cNvPr>
          <p:cNvGrpSpPr/>
          <p:nvPr/>
        </p:nvGrpSpPr>
        <p:grpSpPr>
          <a:xfrm>
            <a:off x="888766" y="4064181"/>
            <a:ext cx="10760318" cy="2652167"/>
            <a:chOff x="768116" y="1021197"/>
            <a:chExt cx="10760318" cy="2652167"/>
          </a:xfrm>
        </p:grpSpPr>
        <p:pic>
          <p:nvPicPr>
            <p:cNvPr id="8" name="Picture 7" descr="A green object with a green object in the middle&#10;&#10;AI-generated content may be incorrect.">
              <a:extLst>
                <a:ext uri="{FF2B5EF4-FFF2-40B4-BE49-F238E27FC236}">
                  <a16:creationId xmlns:a16="http://schemas.microsoft.com/office/drawing/2014/main" id="{8C9D7447-1786-178F-5067-564BDE4CE857}"/>
                </a:ext>
              </a:extLst>
            </p:cNvPr>
            <p:cNvPicPr>
              <a:picLocks noChangeAspect="1"/>
            </p:cNvPicPr>
            <p:nvPr/>
          </p:nvPicPr>
          <p:blipFill>
            <a:blip r:embed="rId2"/>
            <a:stretch>
              <a:fillRect/>
            </a:stretch>
          </p:blipFill>
          <p:spPr>
            <a:xfrm>
              <a:off x="768116" y="1613158"/>
              <a:ext cx="5214291" cy="1422079"/>
            </a:xfrm>
            <a:prstGeom prst="rect">
              <a:avLst/>
            </a:prstGeom>
          </p:spPr>
        </p:pic>
        <p:pic>
          <p:nvPicPr>
            <p:cNvPr id="10" name="Picture 9" descr="A green object with a green object in the middle&#10;&#10;AI-generated content may be incorrect.">
              <a:extLst>
                <a:ext uri="{FF2B5EF4-FFF2-40B4-BE49-F238E27FC236}">
                  <a16:creationId xmlns:a16="http://schemas.microsoft.com/office/drawing/2014/main" id="{89ADC746-C7C3-785C-3943-40456F6DB0E7}"/>
                </a:ext>
              </a:extLst>
            </p:cNvPr>
            <p:cNvPicPr>
              <a:picLocks noChangeAspect="1"/>
            </p:cNvPicPr>
            <p:nvPr/>
          </p:nvPicPr>
          <p:blipFill>
            <a:blip r:embed="rId2"/>
            <a:stretch>
              <a:fillRect/>
            </a:stretch>
          </p:blipFill>
          <p:spPr>
            <a:xfrm>
              <a:off x="6314143" y="1613158"/>
              <a:ext cx="5214291" cy="1422079"/>
            </a:xfrm>
            <a:prstGeom prst="rect">
              <a:avLst/>
            </a:prstGeom>
          </p:spPr>
        </p:pic>
        <p:sp>
          <p:nvSpPr>
            <p:cNvPr id="12" name="TextBox 11">
              <a:extLst>
                <a:ext uri="{FF2B5EF4-FFF2-40B4-BE49-F238E27FC236}">
                  <a16:creationId xmlns:a16="http://schemas.microsoft.com/office/drawing/2014/main" id="{C2BEBC09-E989-09F9-A09F-110A88FA7288}"/>
                </a:ext>
              </a:extLst>
            </p:cNvPr>
            <p:cNvSpPr txBox="1"/>
            <p:nvPr/>
          </p:nvSpPr>
          <p:spPr>
            <a:xfrm>
              <a:off x="2493605" y="1027184"/>
              <a:ext cx="1986954" cy="646331"/>
            </a:xfrm>
            <a:prstGeom prst="rect">
              <a:avLst/>
            </a:prstGeom>
            <a:noFill/>
          </p:spPr>
          <p:txBody>
            <a:bodyPr wrap="none" rtlCol="0">
              <a:spAutoFit/>
            </a:bodyPr>
            <a:lstStyle/>
            <a:p>
              <a:pPr algn="ctr"/>
              <a:r>
                <a:rPr lang="en-US"/>
                <a:t>upstream structure</a:t>
              </a:r>
            </a:p>
            <a:p>
              <a:pPr algn="ctr"/>
              <a:r>
                <a:rPr lang="en-US"/>
                <a:t>(</a:t>
              </a:r>
              <a:r>
                <a:rPr lang="en-US" err="1"/>
                <a:t>phase_up</a:t>
              </a:r>
              <a:r>
                <a:rPr lang="en-US"/>
                <a:t>)</a:t>
              </a:r>
            </a:p>
          </p:txBody>
        </p:sp>
        <p:sp>
          <p:nvSpPr>
            <p:cNvPr id="13" name="TextBox 12">
              <a:extLst>
                <a:ext uri="{FF2B5EF4-FFF2-40B4-BE49-F238E27FC236}">
                  <a16:creationId xmlns:a16="http://schemas.microsoft.com/office/drawing/2014/main" id="{87822704-4DEA-51AF-3B28-7E470441CD89}"/>
                </a:ext>
              </a:extLst>
            </p:cNvPr>
            <p:cNvSpPr txBox="1"/>
            <p:nvPr/>
          </p:nvSpPr>
          <p:spPr>
            <a:xfrm>
              <a:off x="7784213" y="1021197"/>
              <a:ext cx="2274149" cy="646331"/>
            </a:xfrm>
            <a:prstGeom prst="rect">
              <a:avLst/>
            </a:prstGeom>
            <a:noFill/>
          </p:spPr>
          <p:txBody>
            <a:bodyPr wrap="none" rtlCol="0">
              <a:spAutoFit/>
            </a:bodyPr>
            <a:lstStyle/>
            <a:p>
              <a:pPr algn="ctr"/>
              <a:r>
                <a:rPr lang="en-US"/>
                <a:t>downstream structure</a:t>
              </a:r>
            </a:p>
            <a:p>
              <a:pPr algn="ctr"/>
              <a:r>
                <a:rPr lang="en-US"/>
                <a:t>(</a:t>
              </a:r>
              <a:r>
                <a:rPr lang="en-US" err="1"/>
                <a:t>phase_down</a:t>
              </a:r>
              <a:r>
                <a:rPr lang="en-US"/>
                <a:t>)</a:t>
              </a:r>
            </a:p>
          </p:txBody>
        </p:sp>
        <p:sp>
          <p:nvSpPr>
            <p:cNvPr id="14" name="Right Arrow 11">
              <a:extLst>
                <a:ext uri="{FF2B5EF4-FFF2-40B4-BE49-F238E27FC236}">
                  <a16:creationId xmlns:a16="http://schemas.microsoft.com/office/drawing/2014/main" id="{9EDA988B-7A49-9E0D-CA94-F0B4D552A428}"/>
                </a:ext>
              </a:extLst>
            </p:cNvPr>
            <p:cNvSpPr/>
            <p:nvPr/>
          </p:nvSpPr>
          <p:spPr>
            <a:xfrm>
              <a:off x="5404564" y="1813389"/>
              <a:ext cx="1487424" cy="123706"/>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ACBCA73-4506-2264-EF14-9A127A9B007F}"/>
                </a:ext>
              </a:extLst>
            </p:cNvPr>
            <p:cNvSpPr txBox="1"/>
            <p:nvPr/>
          </p:nvSpPr>
          <p:spPr>
            <a:xfrm>
              <a:off x="5342510" y="1521476"/>
              <a:ext cx="1611531" cy="369332"/>
            </a:xfrm>
            <a:prstGeom prst="rect">
              <a:avLst/>
            </a:prstGeom>
            <a:noFill/>
          </p:spPr>
          <p:txBody>
            <a:bodyPr wrap="none" rtlCol="0">
              <a:spAutoFit/>
            </a:bodyPr>
            <a:lstStyle/>
            <a:p>
              <a:r>
                <a:rPr lang="en-US">
                  <a:solidFill>
                    <a:srgbClr val="C00000"/>
                  </a:solidFill>
                </a:rPr>
                <a:t>Beam direction</a:t>
              </a:r>
            </a:p>
          </p:txBody>
        </p:sp>
        <p:cxnSp>
          <p:nvCxnSpPr>
            <p:cNvPr id="16" name="Straight Connector 15">
              <a:extLst>
                <a:ext uri="{FF2B5EF4-FFF2-40B4-BE49-F238E27FC236}">
                  <a16:creationId xmlns:a16="http://schemas.microsoft.com/office/drawing/2014/main" id="{C2050E5F-049B-1F81-29D9-AB29BF56DD6A}"/>
                </a:ext>
              </a:extLst>
            </p:cNvPr>
            <p:cNvCxnSpPr>
              <a:cxnSpLocks/>
            </p:cNvCxnSpPr>
            <p:nvPr/>
          </p:nvCxnSpPr>
          <p:spPr>
            <a:xfrm>
              <a:off x="5858256" y="2609088"/>
              <a:ext cx="0" cy="99974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5585A78-70E5-5ADB-1B00-25E403D569B0}"/>
                </a:ext>
              </a:extLst>
            </p:cNvPr>
            <p:cNvCxnSpPr>
              <a:cxnSpLocks/>
            </p:cNvCxnSpPr>
            <p:nvPr/>
          </p:nvCxnSpPr>
          <p:spPr>
            <a:xfrm>
              <a:off x="6443472" y="2609088"/>
              <a:ext cx="0" cy="99974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5D2B5B8-5751-F5A3-E0E3-18C96A6C2F71}"/>
                </a:ext>
              </a:extLst>
            </p:cNvPr>
            <p:cNvCxnSpPr/>
            <p:nvPr/>
          </p:nvCxnSpPr>
          <p:spPr>
            <a:xfrm>
              <a:off x="5858256" y="3304032"/>
              <a:ext cx="58521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9028D3F-8788-6A2F-6C87-0ACF046695BB}"/>
                </a:ext>
              </a:extLst>
            </p:cNvPr>
            <p:cNvSpPr txBox="1"/>
            <p:nvPr/>
          </p:nvSpPr>
          <p:spPr>
            <a:xfrm>
              <a:off x="5925420" y="3304032"/>
              <a:ext cx="404278" cy="369332"/>
            </a:xfrm>
            <a:prstGeom prst="rect">
              <a:avLst/>
            </a:prstGeom>
            <a:noFill/>
          </p:spPr>
          <p:txBody>
            <a:bodyPr wrap="none" rtlCol="0">
              <a:spAutoFit/>
            </a:bodyPr>
            <a:lstStyle/>
            <a:p>
              <a:r>
                <a:rPr lang="en-US"/>
                <a:t>dL</a:t>
              </a:r>
            </a:p>
          </p:txBody>
        </p:sp>
      </p:grpSp>
      <p:sp>
        <p:nvSpPr>
          <p:cNvPr id="21" name="TextBox 20">
            <a:extLst>
              <a:ext uri="{FF2B5EF4-FFF2-40B4-BE49-F238E27FC236}">
                <a16:creationId xmlns:a16="http://schemas.microsoft.com/office/drawing/2014/main" id="{9AF4E5E9-E3E4-0FFA-4AB6-35B71286FC81}"/>
              </a:ext>
            </a:extLst>
          </p:cNvPr>
          <p:cNvSpPr txBox="1"/>
          <p:nvPr/>
        </p:nvSpPr>
        <p:spPr>
          <a:xfrm>
            <a:off x="6103057" y="2001609"/>
            <a:ext cx="4889500" cy="523220"/>
          </a:xfrm>
          <a:prstGeom prst="rect">
            <a:avLst/>
          </a:prstGeom>
          <a:noFill/>
        </p:spPr>
        <p:txBody>
          <a:bodyPr wrap="square">
            <a:spAutoFit/>
          </a:bodyPr>
          <a:lstStyle/>
          <a:p>
            <a:pPr marL="285750" indent="-285750">
              <a:spcBef>
                <a:spcPts val="0"/>
              </a:spcBef>
              <a:buFont typeface="Arial" panose="020B0604020202020204" pitchFamily="34" charset="0"/>
              <a:buChar char="•"/>
            </a:pPr>
            <a:r>
              <a:rPr lang="en-US" sz="1400">
                <a:solidFill>
                  <a:srgbClr val="FF0000"/>
                </a:solidFill>
              </a:rPr>
              <a:t>Note: all dimension measured at operating temperature</a:t>
            </a:r>
          </a:p>
          <a:p>
            <a:pPr lvl="1">
              <a:spcBef>
                <a:spcPts val="0"/>
              </a:spcBef>
            </a:pPr>
            <a:r>
              <a:rPr lang="en-US" sz="1400">
                <a:solidFill>
                  <a:srgbClr val="FF0000"/>
                </a:solidFill>
              </a:rPr>
              <a:t>       applies to more than two structures</a:t>
            </a:r>
          </a:p>
        </p:txBody>
      </p:sp>
    </p:spTree>
    <p:extLst>
      <p:ext uri="{BB962C8B-B14F-4D97-AF65-F5344CB8AC3E}">
        <p14:creationId xmlns:p14="http://schemas.microsoft.com/office/powerpoint/2010/main" val="1042719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14BAA-BB9D-5CE4-EA18-5C929D350C8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6263130-0179-BA61-97FA-34948B58FA47}"/>
              </a:ext>
            </a:extLst>
          </p:cNvPr>
          <p:cNvSpPr>
            <a:spLocks noGrp="1"/>
          </p:cNvSpPr>
          <p:nvPr>
            <p:ph type="title"/>
          </p:nvPr>
        </p:nvSpPr>
        <p:spPr/>
        <p:txBody>
          <a:bodyPr/>
          <a:lstStyle/>
          <a:p>
            <a:r>
              <a:rPr lang="en-US"/>
              <a:t>FEA: Deflection Under Pressure, 2D</a:t>
            </a:r>
          </a:p>
        </p:txBody>
      </p:sp>
      <p:sp>
        <p:nvSpPr>
          <p:cNvPr id="4" name="Text Placeholder 3">
            <a:extLst>
              <a:ext uri="{FF2B5EF4-FFF2-40B4-BE49-F238E27FC236}">
                <a16:creationId xmlns:a16="http://schemas.microsoft.com/office/drawing/2014/main" id="{01C51B18-6E6D-0381-6310-37296F3D24B9}"/>
              </a:ext>
            </a:extLst>
          </p:cNvPr>
          <p:cNvSpPr>
            <a:spLocks noGrp="1"/>
          </p:cNvSpPr>
          <p:nvPr>
            <p:ph type="body" sz="quarter" idx="16"/>
          </p:nvPr>
        </p:nvSpPr>
        <p:spPr>
          <a:xfrm>
            <a:off x="800100" y="1057275"/>
            <a:ext cx="10553700" cy="2592087"/>
          </a:xfrm>
        </p:spPr>
        <p:txBody>
          <a:bodyPr>
            <a:normAutofit/>
          </a:bodyPr>
          <a:lstStyle/>
          <a:p>
            <a:r>
              <a:rPr lang="en-US" dirty="0">
                <a:solidFill>
                  <a:schemeClr val="tx1"/>
                </a:solidFill>
              </a:rPr>
              <a:t>The “2r” wide damping slots create continuous vacuum space that must be supported to prevent excessive displacement of the cell surfaces.  Small predictable elastic deformation can be compensated for during structure tuning.</a:t>
            </a:r>
          </a:p>
          <a:p>
            <a:r>
              <a:rPr lang="en-US" dirty="0">
                <a:solidFill>
                  <a:schemeClr val="tx1"/>
                </a:solidFill>
              </a:rPr>
              <a:t>This was initially reviewed with simplified geometry in 2D to determine if the span would need support within the damping slots or if the full span could be supported by the structure.</a:t>
            </a:r>
          </a:p>
          <a:p>
            <a:r>
              <a:rPr lang="en-US" b="1" dirty="0">
                <a:solidFill>
                  <a:schemeClr val="tx1"/>
                </a:solidFill>
              </a:rPr>
              <a:t>With distortion in the range of .3µm conclusion is that the damping slots can remain continuous without interruption for support as long as the inner WG joint is well connected.</a:t>
            </a:r>
          </a:p>
          <a:p>
            <a:endParaRPr lang="en-US" dirty="0">
              <a:solidFill>
                <a:schemeClr val="tx1"/>
              </a:solidFill>
            </a:endParaRPr>
          </a:p>
        </p:txBody>
      </p:sp>
      <p:sp>
        <p:nvSpPr>
          <p:cNvPr id="6" name="Slide Number Placeholder 5">
            <a:extLst>
              <a:ext uri="{FF2B5EF4-FFF2-40B4-BE49-F238E27FC236}">
                <a16:creationId xmlns:a16="http://schemas.microsoft.com/office/drawing/2014/main" id="{A2B9A2A3-0225-4633-AA7F-050B406B5700}"/>
              </a:ext>
            </a:extLst>
          </p:cNvPr>
          <p:cNvSpPr>
            <a:spLocks noGrp="1"/>
          </p:cNvSpPr>
          <p:nvPr>
            <p:ph type="sldNum" sz="quarter" idx="4"/>
          </p:nvPr>
        </p:nvSpPr>
        <p:spPr/>
        <p:txBody>
          <a:bodyPr/>
          <a:lstStyle/>
          <a:p>
            <a:fld id="{52B60363-7E9F-BF4A-894A-A30319D3939A}" type="slidenum">
              <a:rPr lang="en-US" smtClean="0"/>
              <a:pPr/>
              <a:t>9</a:t>
            </a:fld>
            <a:endParaRPr lang="en-US"/>
          </a:p>
        </p:txBody>
      </p:sp>
      <p:pic>
        <p:nvPicPr>
          <p:cNvPr id="11" name="Picture 10">
            <a:extLst>
              <a:ext uri="{FF2B5EF4-FFF2-40B4-BE49-F238E27FC236}">
                <a16:creationId xmlns:a16="http://schemas.microsoft.com/office/drawing/2014/main" id="{8278E041-7008-024F-080B-D3560874C6C7}"/>
              </a:ext>
            </a:extLst>
          </p:cNvPr>
          <p:cNvPicPr>
            <a:picLocks noChangeAspect="1"/>
          </p:cNvPicPr>
          <p:nvPr/>
        </p:nvPicPr>
        <p:blipFill>
          <a:blip r:embed="rId2"/>
          <a:stretch>
            <a:fillRect/>
          </a:stretch>
        </p:blipFill>
        <p:spPr>
          <a:xfrm>
            <a:off x="1279925" y="3622026"/>
            <a:ext cx="3280645" cy="2688134"/>
          </a:xfrm>
          <a:prstGeom prst="rect">
            <a:avLst/>
          </a:prstGeom>
        </p:spPr>
      </p:pic>
      <p:pic>
        <p:nvPicPr>
          <p:cNvPr id="13" name="Picture 12">
            <a:extLst>
              <a:ext uri="{FF2B5EF4-FFF2-40B4-BE49-F238E27FC236}">
                <a16:creationId xmlns:a16="http://schemas.microsoft.com/office/drawing/2014/main" id="{8E4C3565-7933-29D8-B247-1082C83B46B1}"/>
              </a:ext>
            </a:extLst>
          </p:cNvPr>
          <p:cNvPicPr>
            <a:picLocks noChangeAspect="1"/>
          </p:cNvPicPr>
          <p:nvPr/>
        </p:nvPicPr>
        <p:blipFill>
          <a:blip r:embed="rId3"/>
          <a:stretch>
            <a:fillRect/>
          </a:stretch>
        </p:blipFill>
        <p:spPr>
          <a:xfrm>
            <a:off x="5338617" y="3649362"/>
            <a:ext cx="2710917" cy="2455541"/>
          </a:xfrm>
          <a:prstGeom prst="rect">
            <a:avLst/>
          </a:prstGeom>
        </p:spPr>
      </p:pic>
      <p:pic>
        <p:nvPicPr>
          <p:cNvPr id="14" name="Picture 13">
            <a:extLst>
              <a:ext uri="{FF2B5EF4-FFF2-40B4-BE49-F238E27FC236}">
                <a16:creationId xmlns:a16="http://schemas.microsoft.com/office/drawing/2014/main" id="{1A2DB295-BF49-7668-1304-958E8DA93917}"/>
              </a:ext>
            </a:extLst>
          </p:cNvPr>
          <p:cNvPicPr>
            <a:picLocks noChangeAspect="1"/>
          </p:cNvPicPr>
          <p:nvPr/>
        </p:nvPicPr>
        <p:blipFill>
          <a:blip r:embed="rId4"/>
          <a:stretch>
            <a:fillRect/>
          </a:stretch>
        </p:blipFill>
        <p:spPr>
          <a:xfrm>
            <a:off x="10381576" y="3792052"/>
            <a:ext cx="1579515" cy="581926"/>
          </a:xfrm>
          <a:prstGeom prst="rect">
            <a:avLst/>
          </a:prstGeom>
        </p:spPr>
      </p:pic>
      <p:sp>
        <p:nvSpPr>
          <p:cNvPr id="15" name="Content Placeholder 2">
            <a:extLst>
              <a:ext uri="{FF2B5EF4-FFF2-40B4-BE49-F238E27FC236}">
                <a16:creationId xmlns:a16="http://schemas.microsoft.com/office/drawing/2014/main" id="{5CA980A9-B7B1-32CA-D4AA-BE7E85C64658}"/>
              </a:ext>
            </a:extLst>
          </p:cNvPr>
          <p:cNvSpPr txBox="1">
            <a:spLocks/>
          </p:cNvSpPr>
          <p:nvPr/>
        </p:nvSpPr>
        <p:spPr>
          <a:xfrm>
            <a:off x="8248776" y="3792052"/>
            <a:ext cx="2197551" cy="567512"/>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The motion of the upper end of the cavity wall under external pressure in microns is:</a:t>
            </a:r>
          </a:p>
          <a:p>
            <a:endParaRPr lang="en-US"/>
          </a:p>
        </p:txBody>
      </p:sp>
      <p:pic>
        <p:nvPicPr>
          <p:cNvPr id="16" name="image_1">
            <a:extLst>
              <a:ext uri="{FF2B5EF4-FFF2-40B4-BE49-F238E27FC236}">
                <a16:creationId xmlns:a16="http://schemas.microsoft.com/office/drawing/2014/main" id="{08EA6507-68EB-BA1D-7B3A-9182F8EF62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1284" y="4359564"/>
            <a:ext cx="3102516" cy="18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9962251"/>
      </p:ext>
    </p:extLst>
  </p:cSld>
  <p:clrMapOvr>
    <a:masterClrMapping/>
  </p:clrMapOvr>
</p:sld>
</file>

<file path=ppt/theme/theme1.xml><?xml version="1.0" encoding="utf-8"?>
<a:theme xmlns:a="http://schemas.openxmlformats.org/drawingml/2006/main" name="SLAC Covers/Title Slides">
  <a:themeElements>
    <a:clrScheme name="Custom 3">
      <a:dk1>
        <a:srgbClr val="000000"/>
      </a:dk1>
      <a:lt1>
        <a:srgbClr val="FFFFFF"/>
      </a:lt1>
      <a:dk2>
        <a:srgbClr val="44546A"/>
      </a:dk2>
      <a:lt2>
        <a:srgbClr val="E7E6E6"/>
      </a:lt2>
      <a:accent1>
        <a:srgbClr val="8C1515"/>
      </a:accent1>
      <a:accent2>
        <a:srgbClr val="4198B5"/>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AC_PPT_Presentation_031622" id="{4765C110-CC2B-6E45-B2B3-75F5A1911DB3}" vid="{9DA077EA-6666-B14D-81C9-2FD28442B6D0}"/>
    </a:ext>
  </a:extLst>
</a:theme>
</file>

<file path=ppt/theme/theme2.xml><?xml version="1.0" encoding="utf-8"?>
<a:theme xmlns:a="http://schemas.openxmlformats.org/drawingml/2006/main" name="SLAC Interio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AC_PPT_Presentation_031622" id="{4765C110-CC2B-6E45-B2B3-75F5A1911DB3}" vid="{7FBC852C-56B0-CE44-BF70-AA1CE13EFFE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334CFF05AD04B42B299FEA12877F7FB" ma:contentTypeVersion="13" ma:contentTypeDescription="Create a new document." ma:contentTypeScope="" ma:versionID="8d7523da34be31b956f3e94c37278f50">
  <xsd:schema xmlns:xsd="http://www.w3.org/2001/XMLSchema" xmlns:xs="http://www.w3.org/2001/XMLSchema" xmlns:p="http://schemas.microsoft.com/office/2006/metadata/properties" xmlns:ns2="5af18329-75b6-4027-bf49-83841992cd03" xmlns:ns3="0e9c29e8-db62-45f3-be56-8b3b9036de78" targetNamespace="http://schemas.microsoft.com/office/2006/metadata/properties" ma:root="true" ma:fieldsID="d6d43360d20b96ae168e781e22671a7f" ns2:_="" ns3:_="">
    <xsd:import namespace="5af18329-75b6-4027-bf49-83841992cd03"/>
    <xsd:import namespace="0e9c29e8-db62-45f3-be56-8b3b9036de7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f18329-75b6-4027-bf49-83841992cd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d420da9-6cce-460f-935b-b5e0b28d9e79"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e9c29e8-db62-45f3-be56-8b3b9036de7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d081311-69f0-42c4-a7a4-d7e01dcc224c}" ma:internalName="TaxCatchAll" ma:showField="CatchAllData" ma:web="0e9c29e8-db62-45f3-be56-8b3b9036de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e9c29e8-db62-45f3-be56-8b3b9036de78" xsi:nil="true"/>
    <lcf76f155ced4ddcb4097134ff3c332f xmlns="5af18329-75b6-4027-bf49-83841992cd0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6F48358-BDDC-4774-A969-BE81DE6A25FF}">
  <ds:schemaRefs>
    <ds:schemaRef ds:uri="http://schemas.microsoft.com/sharepoint/v3/contenttype/forms"/>
  </ds:schemaRefs>
</ds:datastoreItem>
</file>

<file path=customXml/itemProps2.xml><?xml version="1.0" encoding="utf-8"?>
<ds:datastoreItem xmlns:ds="http://schemas.openxmlformats.org/officeDocument/2006/customXml" ds:itemID="{EEC3BC03-22C1-45A2-B6E0-138A5AEDECDD}">
  <ds:schemaRefs>
    <ds:schemaRef ds:uri="0e9c29e8-db62-45f3-be56-8b3b9036de78"/>
    <ds:schemaRef ds:uri="5af18329-75b6-4027-bf49-83841992cd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A4C31B2-130F-4715-8C9A-9841EA5DD218}">
  <ds:schemaRefs>
    <ds:schemaRef ds:uri="0e9c29e8-db62-45f3-be56-8b3b9036de78"/>
    <ds:schemaRef ds:uri="5af18329-75b6-4027-bf49-83841992cd0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Title Slides</Template>
  <TotalTime>0</TotalTime>
  <Words>1603</Words>
  <Application>Microsoft Office PowerPoint</Application>
  <PresentationFormat>Widescreen</PresentationFormat>
  <Paragraphs>211</Paragraphs>
  <Slides>26</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Montserrat</vt:lpstr>
      <vt:lpstr>Lato Black</vt:lpstr>
      <vt:lpstr>Lato</vt:lpstr>
      <vt:lpstr>Arial</vt:lpstr>
      <vt:lpstr>Calibri</vt:lpstr>
      <vt:lpstr>SLAC Covers/Title Slides</vt:lpstr>
      <vt:lpstr>SLAC Interior Slides</vt:lpstr>
      <vt:lpstr>PowerPoint Presentation</vt:lpstr>
      <vt:lpstr>Agenda</vt:lpstr>
      <vt:lpstr>QCM Overview</vt:lpstr>
      <vt:lpstr>Proposed Schedule</vt:lpstr>
      <vt:lpstr>Procurement Status</vt:lpstr>
      <vt:lpstr>Design and Build Status – Accelerator Structure</vt:lpstr>
      <vt:lpstr>Final RF Geometry</vt:lpstr>
      <vt:lpstr>Final RF Geometry</vt:lpstr>
      <vt:lpstr>FEA: Deflection Under Pressure, 2D</vt:lpstr>
      <vt:lpstr>FEA: LN Pool Boiling</vt:lpstr>
      <vt:lpstr>FEA: Structure Cooling</vt:lpstr>
      <vt:lpstr>FEA: Pool Boiling Temperatures</vt:lpstr>
      <vt:lpstr>FEA: Heat Transfer, Pressure, &amp; End Effects</vt:lpstr>
      <vt:lpstr>FEA: Heat Transfer, Pressure, &amp; End Effects</vt:lpstr>
      <vt:lpstr>Mechanical Features - External</vt:lpstr>
      <vt:lpstr>Mechanical Features - Internal</vt:lpstr>
      <vt:lpstr>Braze Steps and Features</vt:lpstr>
      <vt:lpstr>Design and Build Status – Cold Box/Fill Lines</vt:lpstr>
      <vt:lpstr>Design and Build Status – HPRF Waveguide</vt:lpstr>
      <vt:lpstr>Design and Build Status - Feedthroughs</vt:lpstr>
      <vt:lpstr>Design and Build Status – Mounts/Movers/Loaders</vt:lpstr>
      <vt:lpstr>Mechanical Features – Alignment and Fiducials</vt:lpstr>
      <vt:lpstr>Mechanical Features – Alignment and Fiducials</vt:lpstr>
      <vt:lpstr>External Mounts</vt:lpstr>
      <vt:lpstr>Cryogenic and Vacuum Requirements</vt:lpstr>
      <vt:lpstr>Conclusion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issue – please read</dc:title>
  <dc:subject/>
  <dc:creator>McCulloch, Linda U</dc:creator>
  <cp:keywords/>
  <dc:description/>
  <cp:lastModifiedBy>Aymar, Galen</cp:lastModifiedBy>
  <cp:revision>1</cp:revision>
  <dcterms:created xsi:type="dcterms:W3CDTF">2023-05-25T23:24:36Z</dcterms:created>
  <dcterms:modified xsi:type="dcterms:W3CDTF">2026-04-20T20:50:03Z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0x010100A334CFF05AD04B42B299FEA12877F7FB</vt:lpwstr>
  </property>
  <property fmtid="{D5CDD505-2E9C-101B-9397-08002B2CF9AE}" pid="3" name="MediaServiceImageTags">
    <vt:lpwstr/>
  </property>
</Properties>
</file>