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7" r:id="rId5"/>
    <p:sldId id="635" r:id="rId6"/>
    <p:sldId id="636" r:id="rId7"/>
    <p:sldId id="637" r:id="rId8"/>
    <p:sldId id="638" r:id="rId9"/>
    <p:sldId id="639" r:id="rId10"/>
    <p:sldId id="544" r:id="rId11"/>
    <p:sldId id="537" r:id="rId12"/>
    <p:sldId id="556" r:id="rId13"/>
    <p:sldId id="539" r:id="rId14"/>
    <p:sldId id="546" r:id="rId15"/>
    <p:sldId id="550" r:id="rId16"/>
    <p:sldId id="552" r:id="rId17"/>
    <p:sldId id="511" r:id="rId18"/>
    <p:sldId id="555" r:id="rId19"/>
    <p:sldId id="640" r:id="rId20"/>
    <p:sldId id="641" r:id="rId21"/>
    <p:sldId id="642" r:id="rId22"/>
    <p:sldId id="643" r:id="rId23"/>
    <p:sldId id="644" r:id="rId24"/>
  </p:sldIdLst>
  <p:sldSz cx="12192000" cy="6858000"/>
  <p:notesSz cx="6724650" cy="97742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Fernandes Tavares" initials="PFT" lastIdx="1" clrIdx="0">
    <p:extLst>
      <p:ext uri="{19B8F6BF-5375-455C-9EA6-DF929625EA0E}">
        <p15:presenceInfo xmlns:p15="http://schemas.microsoft.com/office/powerpoint/2012/main" userId="S-1-5-21-866374714-467368472-620632744-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a:srgbClr val="037783"/>
    <a:srgbClr val="0491A0"/>
    <a:srgbClr val="02434A"/>
    <a:srgbClr val="02555E"/>
    <a:srgbClr val="00570C"/>
    <a:srgbClr val="FF00FF"/>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1DDC9-BFC0-4BF2-8046-275B447F35FB}" v="6" dt="2025-10-07T06:25:53.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2" y="252"/>
      </p:cViewPr>
      <p:guideLst>
        <p:guide orient="horz" pos="2137"/>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Thorin" userId="9a2e8dbd-9490-4cf6-b5e5-6f1284929d0c" providerId="ADAL" clId="{9D08EEE3-6FB6-4A07-B9E4-BEFA927B621B}"/>
    <pc:docChg chg="undo custSel addSld delSld modSld sldOrd">
      <pc:chgData name="Sara Thorin" userId="9a2e8dbd-9490-4cf6-b5e5-6f1284929d0c" providerId="ADAL" clId="{9D08EEE3-6FB6-4A07-B9E4-BEFA927B621B}" dt="2025-09-29T13:04:43.614" v="4277" actId="1076"/>
      <pc:docMkLst>
        <pc:docMk/>
      </pc:docMkLst>
      <pc:sldChg chg="modSp mod">
        <pc:chgData name="Sara Thorin" userId="9a2e8dbd-9490-4cf6-b5e5-6f1284929d0c" providerId="ADAL" clId="{9D08EEE3-6FB6-4A07-B9E4-BEFA927B621B}" dt="2025-09-17T11:41:21.023" v="1577" actId="947"/>
        <pc:sldMkLst>
          <pc:docMk/>
          <pc:sldMk cId="2820082408" sldId="257"/>
        </pc:sldMkLst>
        <pc:spChg chg="mod">
          <ac:chgData name="Sara Thorin" userId="9a2e8dbd-9490-4cf6-b5e5-6f1284929d0c" providerId="ADAL" clId="{9D08EEE3-6FB6-4A07-B9E4-BEFA927B621B}" dt="2025-09-17T11:41:21.023" v="1577" actId="947"/>
          <ac:spMkLst>
            <pc:docMk/>
            <pc:sldMk cId="2820082408" sldId="257"/>
            <ac:spMk id="2" creationId="{54EC273A-1A83-6052-8573-AC8B88412C62}"/>
          </ac:spMkLst>
        </pc:spChg>
        <pc:spChg chg="mod">
          <ac:chgData name="Sara Thorin" userId="9a2e8dbd-9490-4cf6-b5e5-6f1284929d0c" providerId="ADAL" clId="{9D08EEE3-6FB6-4A07-B9E4-BEFA927B621B}" dt="2025-09-17T11:37:07.985" v="1549" actId="122"/>
          <ac:spMkLst>
            <pc:docMk/>
            <pc:sldMk cId="2820082408" sldId="257"/>
            <ac:spMk id="3" creationId="{4A7CA809-F753-25EB-B0BD-EDF7B27E7A5C}"/>
          </ac:spMkLst>
        </pc:spChg>
        <pc:spChg chg="mod">
          <ac:chgData name="Sara Thorin" userId="9a2e8dbd-9490-4cf6-b5e5-6f1284929d0c" providerId="ADAL" clId="{9D08EEE3-6FB6-4A07-B9E4-BEFA927B621B}" dt="2025-09-17T11:37:23.272" v="1561" actId="1076"/>
          <ac:spMkLst>
            <pc:docMk/>
            <pc:sldMk cId="2820082408" sldId="257"/>
            <ac:spMk id="4" creationId="{00000000-0000-0000-0000-000000000000}"/>
          </ac:spMkLst>
        </pc:spChg>
      </pc:sldChg>
      <pc:sldChg chg="modSp mod">
        <pc:chgData name="Sara Thorin" userId="9a2e8dbd-9490-4cf6-b5e5-6f1284929d0c" providerId="ADAL" clId="{9D08EEE3-6FB6-4A07-B9E4-BEFA927B621B}" dt="2025-09-17T11:36:53.763" v="1548" actId="20577"/>
        <pc:sldMkLst>
          <pc:docMk/>
          <pc:sldMk cId="4012311126" sldId="507"/>
        </pc:sldMkLst>
        <pc:spChg chg="mod">
          <ac:chgData name="Sara Thorin" userId="9a2e8dbd-9490-4cf6-b5e5-6f1284929d0c" providerId="ADAL" clId="{9D08EEE3-6FB6-4A07-B9E4-BEFA927B621B}" dt="2025-09-17T11:36:53.763" v="1548" actId="20577"/>
          <ac:spMkLst>
            <pc:docMk/>
            <pc:sldMk cId="4012311126" sldId="507"/>
            <ac:spMk id="2" creationId="{00000000-0000-0000-0000-000000000000}"/>
          </ac:spMkLst>
        </pc:spChg>
      </pc:sldChg>
      <pc:sldChg chg="addSp delSp modSp mod">
        <pc:chgData name="Sara Thorin" userId="9a2e8dbd-9490-4cf6-b5e5-6f1284929d0c" providerId="ADAL" clId="{9D08EEE3-6FB6-4A07-B9E4-BEFA927B621B}" dt="2025-09-26T12:31:52.376" v="3884" actId="6549"/>
        <pc:sldMkLst>
          <pc:docMk/>
          <pc:sldMk cId="501815777" sldId="511"/>
        </pc:sldMkLst>
        <pc:spChg chg="mod">
          <ac:chgData name="Sara Thorin" userId="9a2e8dbd-9490-4cf6-b5e5-6f1284929d0c" providerId="ADAL" clId="{9D08EEE3-6FB6-4A07-B9E4-BEFA927B621B}" dt="2025-09-26T12:30:36.569" v="3881" actId="20577"/>
          <ac:spMkLst>
            <pc:docMk/>
            <pc:sldMk cId="501815777" sldId="511"/>
            <ac:spMk id="2" creationId="{00000000-0000-0000-0000-000000000000}"/>
          </ac:spMkLst>
        </pc:spChg>
        <pc:spChg chg="add mod">
          <ac:chgData name="Sara Thorin" userId="9a2e8dbd-9490-4cf6-b5e5-6f1284929d0c" providerId="ADAL" clId="{9D08EEE3-6FB6-4A07-B9E4-BEFA927B621B}" dt="2025-09-26T10:35:59.798" v="2512" actId="403"/>
          <ac:spMkLst>
            <pc:docMk/>
            <pc:sldMk cId="501815777" sldId="511"/>
            <ac:spMk id="4" creationId="{899018F6-9E85-B95E-ABFD-360A15B34F03}"/>
          </ac:spMkLst>
        </pc:spChg>
        <pc:spChg chg="add mod">
          <ac:chgData name="Sara Thorin" userId="9a2e8dbd-9490-4cf6-b5e5-6f1284929d0c" providerId="ADAL" clId="{9D08EEE3-6FB6-4A07-B9E4-BEFA927B621B}" dt="2025-09-26T10:31:23.322" v="2088" actId="1036"/>
          <ac:spMkLst>
            <pc:docMk/>
            <pc:sldMk cId="501815777" sldId="511"/>
            <ac:spMk id="5" creationId="{D50060F3-A66A-F425-173E-BCC619FCC26E}"/>
          </ac:spMkLst>
        </pc:spChg>
        <pc:spChg chg="add mod">
          <ac:chgData name="Sara Thorin" userId="9a2e8dbd-9490-4cf6-b5e5-6f1284929d0c" providerId="ADAL" clId="{9D08EEE3-6FB6-4A07-B9E4-BEFA927B621B}" dt="2025-09-26T10:32:05.632" v="2206" actId="1037"/>
          <ac:spMkLst>
            <pc:docMk/>
            <pc:sldMk cId="501815777" sldId="511"/>
            <ac:spMk id="11" creationId="{7C25ECF9-A385-A334-F86C-D7C8F5EE2A2B}"/>
          </ac:spMkLst>
        </pc:spChg>
        <pc:spChg chg="mod">
          <ac:chgData name="Sara Thorin" userId="9a2e8dbd-9490-4cf6-b5e5-6f1284929d0c" providerId="ADAL" clId="{9D08EEE3-6FB6-4A07-B9E4-BEFA927B621B}" dt="2025-09-26T10:36:59.507" v="2516"/>
          <ac:spMkLst>
            <pc:docMk/>
            <pc:sldMk cId="501815777" sldId="511"/>
            <ac:spMk id="20" creationId="{78207C07-F662-1746-9E50-D748AEACBD35}"/>
          </ac:spMkLst>
        </pc:spChg>
        <pc:spChg chg="mod">
          <ac:chgData name="Sara Thorin" userId="9a2e8dbd-9490-4cf6-b5e5-6f1284929d0c" providerId="ADAL" clId="{9D08EEE3-6FB6-4A07-B9E4-BEFA927B621B}" dt="2025-09-26T10:36:59.507" v="2516"/>
          <ac:spMkLst>
            <pc:docMk/>
            <pc:sldMk cId="501815777" sldId="511"/>
            <ac:spMk id="21" creationId="{81836CFE-1AA5-F2CE-1403-A28722DBBC2A}"/>
          </ac:spMkLst>
        </pc:spChg>
        <pc:spChg chg="add mod">
          <ac:chgData name="Sara Thorin" userId="9a2e8dbd-9490-4cf6-b5e5-6f1284929d0c" providerId="ADAL" clId="{9D08EEE3-6FB6-4A07-B9E4-BEFA927B621B}" dt="2025-09-26T10:38:57.195" v="2595" actId="1035"/>
          <ac:spMkLst>
            <pc:docMk/>
            <pc:sldMk cId="501815777" sldId="511"/>
            <ac:spMk id="22" creationId="{828BE606-1B41-E3EC-60E1-9CB388506F21}"/>
          </ac:spMkLst>
        </pc:spChg>
        <pc:spChg chg="add mod">
          <ac:chgData name="Sara Thorin" userId="9a2e8dbd-9490-4cf6-b5e5-6f1284929d0c" providerId="ADAL" clId="{9D08EEE3-6FB6-4A07-B9E4-BEFA927B621B}" dt="2025-09-26T10:39:42.761" v="2684" actId="1037"/>
          <ac:spMkLst>
            <pc:docMk/>
            <pc:sldMk cId="501815777" sldId="511"/>
            <ac:spMk id="24" creationId="{F3AEE7DD-F64F-2BF4-968C-EE734578C6F6}"/>
          </ac:spMkLst>
        </pc:spChg>
        <pc:spChg chg="add mod">
          <ac:chgData name="Sara Thorin" userId="9a2e8dbd-9490-4cf6-b5e5-6f1284929d0c" providerId="ADAL" clId="{9D08EEE3-6FB6-4A07-B9E4-BEFA927B621B}" dt="2025-09-26T10:39:52.889" v="2764" actId="1035"/>
          <ac:spMkLst>
            <pc:docMk/>
            <pc:sldMk cId="501815777" sldId="511"/>
            <ac:spMk id="26" creationId="{EC898EA6-C4B2-965A-432F-CFB7357B8B82}"/>
          </ac:spMkLst>
        </pc:spChg>
        <pc:spChg chg="add mod">
          <ac:chgData name="Sara Thorin" userId="9a2e8dbd-9490-4cf6-b5e5-6f1284929d0c" providerId="ADAL" clId="{9D08EEE3-6FB6-4A07-B9E4-BEFA927B621B}" dt="2025-09-26T12:31:52.376" v="3884" actId="6549"/>
          <ac:spMkLst>
            <pc:docMk/>
            <pc:sldMk cId="501815777" sldId="511"/>
            <ac:spMk id="27" creationId="{4401FE17-EAF7-07D4-C1C3-98639F91D252}"/>
          </ac:spMkLst>
        </pc:spChg>
        <pc:grpChg chg="add mod">
          <ac:chgData name="Sara Thorin" userId="9a2e8dbd-9490-4cf6-b5e5-6f1284929d0c" providerId="ADAL" clId="{9D08EEE3-6FB6-4A07-B9E4-BEFA927B621B}" dt="2025-09-26T10:38:57.195" v="2595" actId="1035"/>
          <ac:grpSpMkLst>
            <pc:docMk/>
            <pc:sldMk cId="501815777" sldId="511"/>
            <ac:grpSpMk id="18" creationId="{FFD3E7AB-2162-AC61-6641-EFE18F22C432}"/>
          </ac:grpSpMkLst>
        </pc:grpChg>
        <pc:picChg chg="add mod">
          <ac:chgData name="Sara Thorin" userId="9a2e8dbd-9490-4cf6-b5e5-6f1284929d0c" providerId="ADAL" clId="{9D08EEE3-6FB6-4A07-B9E4-BEFA927B621B}" dt="2025-09-26T10:32:05.632" v="2206" actId="1037"/>
          <ac:picMkLst>
            <pc:docMk/>
            <pc:sldMk cId="501815777" sldId="511"/>
            <ac:picMk id="8" creationId="{17308DCF-FE44-21F1-6770-979E7F4A72D1}"/>
          </ac:picMkLst>
        </pc:picChg>
        <pc:picChg chg="mod">
          <ac:chgData name="Sara Thorin" userId="9a2e8dbd-9490-4cf6-b5e5-6f1284929d0c" providerId="ADAL" clId="{9D08EEE3-6FB6-4A07-B9E4-BEFA927B621B}" dt="2025-09-26T10:31:23.322" v="2088" actId="1036"/>
          <ac:picMkLst>
            <pc:docMk/>
            <pc:sldMk cId="501815777" sldId="511"/>
            <ac:picMk id="9" creationId="{00000000-0000-0000-0000-000000000000}"/>
          </ac:picMkLst>
        </pc:picChg>
        <pc:picChg chg="add mod">
          <ac:chgData name="Sara Thorin" userId="9a2e8dbd-9490-4cf6-b5e5-6f1284929d0c" providerId="ADAL" clId="{9D08EEE3-6FB6-4A07-B9E4-BEFA927B621B}" dt="2025-09-26T10:38:57.195" v="2595" actId="1035"/>
          <ac:picMkLst>
            <pc:docMk/>
            <pc:sldMk cId="501815777" sldId="511"/>
            <ac:picMk id="17" creationId="{C0CF7DAF-1C91-EDC5-11E7-CE175349D79C}"/>
          </ac:picMkLst>
        </pc:picChg>
        <pc:picChg chg="mod">
          <ac:chgData name="Sara Thorin" userId="9a2e8dbd-9490-4cf6-b5e5-6f1284929d0c" providerId="ADAL" clId="{9D08EEE3-6FB6-4A07-B9E4-BEFA927B621B}" dt="2025-09-26T10:36:59.507" v="2516"/>
          <ac:picMkLst>
            <pc:docMk/>
            <pc:sldMk cId="501815777" sldId="511"/>
            <ac:picMk id="19" creationId="{F558BA6D-6DFB-5590-2508-BD6B3E73B840}"/>
          </ac:picMkLst>
        </pc:picChg>
        <pc:picChg chg="add mod">
          <ac:chgData name="Sara Thorin" userId="9a2e8dbd-9490-4cf6-b5e5-6f1284929d0c" providerId="ADAL" clId="{9D08EEE3-6FB6-4A07-B9E4-BEFA927B621B}" dt="2025-09-26T10:39:42.761" v="2684" actId="1037"/>
          <ac:picMkLst>
            <pc:docMk/>
            <pc:sldMk cId="501815777" sldId="511"/>
            <ac:picMk id="23" creationId="{978E8E08-3E9A-6546-2C2E-B3E0F0290602}"/>
          </ac:picMkLst>
        </pc:picChg>
        <pc:picChg chg="add mod">
          <ac:chgData name="Sara Thorin" userId="9a2e8dbd-9490-4cf6-b5e5-6f1284929d0c" providerId="ADAL" clId="{9D08EEE3-6FB6-4A07-B9E4-BEFA927B621B}" dt="2025-09-26T10:39:52.889" v="2764" actId="1035"/>
          <ac:picMkLst>
            <pc:docMk/>
            <pc:sldMk cId="501815777" sldId="511"/>
            <ac:picMk id="25" creationId="{91797C49-14D9-DFF6-26E4-39BA58A5A120}"/>
          </ac:picMkLst>
        </pc:picChg>
        <pc:cxnChg chg="add mod">
          <ac:chgData name="Sara Thorin" userId="9a2e8dbd-9490-4cf6-b5e5-6f1284929d0c" providerId="ADAL" clId="{9D08EEE3-6FB6-4A07-B9E4-BEFA927B621B}" dt="2025-09-26T10:36:23.499" v="2515" actId="1582"/>
          <ac:cxnSpMkLst>
            <pc:docMk/>
            <pc:sldMk cId="501815777" sldId="511"/>
            <ac:cxnSpMk id="16" creationId="{A24DF40C-FC45-05FC-C87E-B839D6EB210F}"/>
          </ac:cxnSpMkLst>
        </pc:cxnChg>
      </pc:sldChg>
      <pc:sldChg chg="addSp delSp modSp mod ord">
        <pc:chgData name="Sara Thorin" userId="9a2e8dbd-9490-4cf6-b5e5-6f1284929d0c" providerId="ADAL" clId="{9D08EEE3-6FB6-4A07-B9E4-BEFA927B621B}" dt="2025-09-26T10:41:32.445" v="2909"/>
        <pc:sldMkLst>
          <pc:docMk/>
          <pc:sldMk cId="1230039383" sldId="512"/>
        </pc:sldMkLst>
        <pc:spChg chg="mod">
          <ac:chgData name="Sara Thorin" userId="9a2e8dbd-9490-4cf6-b5e5-6f1284929d0c" providerId="ADAL" clId="{9D08EEE3-6FB6-4A07-B9E4-BEFA927B621B}" dt="2025-09-17T11:38:38.327" v="1575" actId="20577"/>
          <ac:spMkLst>
            <pc:docMk/>
            <pc:sldMk cId="1230039383" sldId="512"/>
            <ac:spMk id="2" creationId="{00000000-0000-0000-0000-000000000000}"/>
          </ac:spMkLst>
        </pc:spChg>
        <pc:spChg chg="mod">
          <ac:chgData name="Sara Thorin" userId="9a2e8dbd-9490-4cf6-b5e5-6f1284929d0c" providerId="ADAL" clId="{9D08EEE3-6FB6-4A07-B9E4-BEFA927B621B}" dt="2025-09-17T10:41:59.726" v="496" actId="1038"/>
          <ac:spMkLst>
            <pc:docMk/>
            <pc:sldMk cId="1230039383" sldId="512"/>
            <ac:spMk id="28" creationId="{E72A64C4-2E93-1620-B5AD-F89C082E8E98}"/>
          </ac:spMkLst>
        </pc:spChg>
        <pc:spChg chg="mod">
          <ac:chgData name="Sara Thorin" userId="9a2e8dbd-9490-4cf6-b5e5-6f1284929d0c" providerId="ADAL" clId="{9D08EEE3-6FB6-4A07-B9E4-BEFA927B621B}" dt="2025-09-17T10:41:59.726" v="496" actId="1038"/>
          <ac:spMkLst>
            <pc:docMk/>
            <pc:sldMk cId="1230039383" sldId="512"/>
            <ac:spMk id="29" creationId="{CD9D01FB-3AD8-7331-2FD7-1CB2664A28F9}"/>
          </ac:spMkLst>
        </pc:spChg>
        <pc:spChg chg="mod">
          <ac:chgData name="Sara Thorin" userId="9a2e8dbd-9490-4cf6-b5e5-6f1284929d0c" providerId="ADAL" clId="{9D08EEE3-6FB6-4A07-B9E4-BEFA927B621B}" dt="2025-09-17T10:41:59.726" v="496" actId="1038"/>
          <ac:spMkLst>
            <pc:docMk/>
            <pc:sldMk cId="1230039383" sldId="512"/>
            <ac:spMk id="32" creationId="{8D8D625C-EEA7-C05C-69FF-73EB9F8458A4}"/>
          </ac:spMkLst>
        </pc:spChg>
        <pc:spChg chg="mod">
          <ac:chgData name="Sara Thorin" userId="9a2e8dbd-9490-4cf6-b5e5-6f1284929d0c" providerId="ADAL" clId="{9D08EEE3-6FB6-4A07-B9E4-BEFA927B621B}" dt="2025-09-17T10:41:59.726" v="496" actId="1038"/>
          <ac:spMkLst>
            <pc:docMk/>
            <pc:sldMk cId="1230039383" sldId="512"/>
            <ac:spMk id="35" creationId="{6814AE27-CFB7-2EC4-9ABE-66C9CEB7E0C3}"/>
          </ac:spMkLst>
        </pc:spChg>
        <pc:spChg chg="add mod">
          <ac:chgData name="Sara Thorin" userId="9a2e8dbd-9490-4cf6-b5e5-6f1284929d0c" providerId="ADAL" clId="{9D08EEE3-6FB6-4A07-B9E4-BEFA927B621B}" dt="2025-09-17T10:45:48.593" v="598" actId="113"/>
          <ac:spMkLst>
            <pc:docMk/>
            <pc:sldMk cId="1230039383" sldId="512"/>
            <ac:spMk id="42" creationId="{32AF2BEA-2B18-9968-0980-2BD0B652B092}"/>
          </ac:spMkLst>
        </pc:spChg>
        <pc:spChg chg="add mod">
          <ac:chgData name="Sara Thorin" userId="9a2e8dbd-9490-4cf6-b5e5-6f1284929d0c" providerId="ADAL" clId="{9D08EEE3-6FB6-4A07-B9E4-BEFA927B621B}" dt="2025-09-17T10:46:14.938" v="620" actId="113"/>
          <ac:spMkLst>
            <pc:docMk/>
            <pc:sldMk cId="1230039383" sldId="512"/>
            <ac:spMk id="43" creationId="{B0881845-8DDB-5DB1-FAE7-9728C7BC70D6}"/>
          </ac:spMkLst>
        </pc:spChg>
        <pc:spChg chg="add mod">
          <ac:chgData name="Sara Thorin" userId="9a2e8dbd-9490-4cf6-b5e5-6f1284929d0c" providerId="ADAL" clId="{9D08EEE3-6FB6-4A07-B9E4-BEFA927B621B}" dt="2025-09-17T10:46:29.697" v="624" actId="20577"/>
          <ac:spMkLst>
            <pc:docMk/>
            <pc:sldMk cId="1230039383" sldId="512"/>
            <ac:spMk id="44" creationId="{90BCFC5B-1C53-5D2A-A5E9-20F6C015F2B7}"/>
          </ac:spMkLst>
        </pc:spChg>
        <pc:spChg chg="add mod">
          <ac:chgData name="Sara Thorin" userId="9a2e8dbd-9490-4cf6-b5e5-6f1284929d0c" providerId="ADAL" clId="{9D08EEE3-6FB6-4A07-B9E4-BEFA927B621B}" dt="2025-09-17T10:50:35.224" v="858" actId="20577"/>
          <ac:spMkLst>
            <pc:docMk/>
            <pc:sldMk cId="1230039383" sldId="512"/>
            <ac:spMk id="45" creationId="{6D578979-A153-AC5F-7766-23E56705C690}"/>
          </ac:spMkLst>
        </pc:spChg>
        <pc:spChg chg="add mod">
          <ac:chgData name="Sara Thorin" userId="9a2e8dbd-9490-4cf6-b5e5-6f1284929d0c" providerId="ADAL" clId="{9D08EEE3-6FB6-4A07-B9E4-BEFA927B621B}" dt="2025-09-17T10:48:50.416" v="798" actId="1036"/>
          <ac:spMkLst>
            <pc:docMk/>
            <pc:sldMk cId="1230039383" sldId="512"/>
            <ac:spMk id="46" creationId="{424CE723-C17E-EF93-4684-BCDBB4FAACA6}"/>
          </ac:spMkLst>
        </pc:spChg>
        <pc:spChg chg="add mod">
          <ac:chgData name="Sara Thorin" userId="9a2e8dbd-9490-4cf6-b5e5-6f1284929d0c" providerId="ADAL" clId="{9D08EEE3-6FB6-4A07-B9E4-BEFA927B621B}" dt="2025-09-17T10:49:33.840" v="844" actId="1076"/>
          <ac:spMkLst>
            <pc:docMk/>
            <pc:sldMk cId="1230039383" sldId="512"/>
            <ac:spMk id="47" creationId="{F9098E60-C46A-4AEA-0113-CF482B3C3EC0}"/>
          </ac:spMkLst>
        </pc:spChg>
        <pc:grpChg chg="add mod">
          <ac:chgData name="Sara Thorin" userId="9a2e8dbd-9490-4cf6-b5e5-6f1284929d0c" providerId="ADAL" clId="{9D08EEE3-6FB6-4A07-B9E4-BEFA927B621B}" dt="2025-09-17T10:41:59.726" v="496" actId="1038"/>
          <ac:grpSpMkLst>
            <pc:docMk/>
            <pc:sldMk cId="1230039383" sldId="512"/>
            <ac:grpSpMk id="24" creationId="{2D20B9C5-B0AD-CB30-FF39-42E11FE3EFDC}"/>
          </ac:grpSpMkLst>
        </pc:grpChg>
        <pc:grpChg chg="mod">
          <ac:chgData name="Sara Thorin" userId="9a2e8dbd-9490-4cf6-b5e5-6f1284929d0c" providerId="ADAL" clId="{9D08EEE3-6FB6-4A07-B9E4-BEFA927B621B}" dt="2025-09-17T10:41:59.726" v="496" actId="1038"/>
          <ac:grpSpMkLst>
            <pc:docMk/>
            <pc:sldMk cId="1230039383" sldId="512"/>
            <ac:grpSpMk id="26" creationId="{FD938F9B-B85D-4CD1-1E80-41CA0A302A26}"/>
          </ac:grpSpMkLst>
        </pc:grpChg>
        <pc:grpChg chg="add del mod">
          <ac:chgData name="Sara Thorin" userId="9a2e8dbd-9490-4cf6-b5e5-6f1284929d0c" providerId="ADAL" clId="{9D08EEE3-6FB6-4A07-B9E4-BEFA927B621B}" dt="2025-09-17T10:41:59.726" v="496" actId="1038"/>
          <ac:grpSpMkLst>
            <pc:docMk/>
            <pc:sldMk cId="1230039383" sldId="512"/>
            <ac:grpSpMk id="37" creationId="{FFA59BA3-C512-F453-1548-58368F25A02E}"/>
          </ac:grpSpMkLst>
        </pc:grpChg>
        <pc:picChg chg="mod">
          <ac:chgData name="Sara Thorin" userId="9a2e8dbd-9490-4cf6-b5e5-6f1284929d0c" providerId="ADAL" clId="{9D08EEE3-6FB6-4A07-B9E4-BEFA927B621B}" dt="2025-09-17T10:48:50.416" v="798" actId="1036"/>
          <ac:picMkLst>
            <pc:docMk/>
            <pc:sldMk cId="1230039383" sldId="512"/>
            <ac:picMk id="9" creationId="{00000000-0000-0000-0000-000000000000}"/>
          </ac:picMkLst>
        </pc:picChg>
        <pc:picChg chg="mod">
          <ac:chgData name="Sara Thorin" userId="9a2e8dbd-9490-4cf6-b5e5-6f1284929d0c" providerId="ADAL" clId="{9D08EEE3-6FB6-4A07-B9E4-BEFA927B621B}" dt="2025-09-17T10:41:59.726" v="496" actId="1038"/>
          <ac:picMkLst>
            <pc:docMk/>
            <pc:sldMk cId="1230039383" sldId="512"/>
            <ac:picMk id="25" creationId="{283F583B-6E54-C08F-2809-7BADA5581C5E}"/>
          </ac:picMkLst>
        </pc:picChg>
        <pc:picChg chg="add mod">
          <ac:chgData name="Sara Thorin" userId="9a2e8dbd-9490-4cf6-b5e5-6f1284929d0c" providerId="ADAL" clId="{9D08EEE3-6FB6-4A07-B9E4-BEFA927B621B}" dt="2025-09-17T10:41:59.726" v="496" actId="1038"/>
          <ac:picMkLst>
            <pc:docMk/>
            <pc:sldMk cId="1230039383" sldId="512"/>
            <ac:picMk id="36" creationId="{DD9F5B8C-BD0F-B4FE-8CAE-EE4BDD23CFEC}"/>
          </ac:picMkLst>
        </pc:picChg>
        <pc:cxnChg chg="mod">
          <ac:chgData name="Sara Thorin" userId="9a2e8dbd-9490-4cf6-b5e5-6f1284929d0c" providerId="ADAL" clId="{9D08EEE3-6FB6-4A07-B9E4-BEFA927B621B}" dt="2025-09-17T10:41:59.726" v="496" actId="1038"/>
          <ac:cxnSpMkLst>
            <pc:docMk/>
            <pc:sldMk cId="1230039383" sldId="512"/>
            <ac:cxnSpMk id="30" creationId="{0318EB8D-9879-88A2-CEBA-3EF26E1AB9F3}"/>
          </ac:cxnSpMkLst>
        </pc:cxnChg>
        <pc:cxnChg chg="add mod">
          <ac:chgData name="Sara Thorin" userId="9a2e8dbd-9490-4cf6-b5e5-6f1284929d0c" providerId="ADAL" clId="{9D08EEE3-6FB6-4A07-B9E4-BEFA927B621B}" dt="2025-09-17T10:45:13.559" v="563" actId="1036"/>
          <ac:cxnSpMkLst>
            <pc:docMk/>
            <pc:sldMk cId="1230039383" sldId="512"/>
            <ac:cxnSpMk id="39" creationId="{FB4C1882-56C8-F038-1F6C-F8741BF406F9}"/>
          </ac:cxnSpMkLst>
        </pc:cxnChg>
        <pc:cxnChg chg="add mod">
          <ac:chgData name="Sara Thorin" userId="9a2e8dbd-9490-4cf6-b5e5-6f1284929d0c" providerId="ADAL" clId="{9D08EEE3-6FB6-4A07-B9E4-BEFA927B621B}" dt="2025-09-17T10:45:08.446" v="551" actId="1036"/>
          <ac:cxnSpMkLst>
            <pc:docMk/>
            <pc:sldMk cId="1230039383" sldId="512"/>
            <ac:cxnSpMk id="40" creationId="{9D34EBC4-EFCC-1322-818D-8E0D542FEDF5}"/>
          </ac:cxnSpMkLst>
        </pc:cxnChg>
      </pc:sldChg>
      <pc:sldChg chg="delSp mod">
        <pc:chgData name="Sara Thorin" userId="9a2e8dbd-9490-4cf6-b5e5-6f1284929d0c" providerId="ADAL" clId="{9D08EEE3-6FB6-4A07-B9E4-BEFA927B621B}" dt="2025-09-26T10:57:05.341" v="3023" actId="478"/>
        <pc:sldMkLst>
          <pc:docMk/>
          <pc:sldMk cId="3319459222" sldId="539"/>
        </pc:sldMkLst>
      </pc:sldChg>
      <pc:sldChg chg="addSp delSp modSp mod">
        <pc:chgData name="Sara Thorin" userId="9a2e8dbd-9490-4cf6-b5e5-6f1284929d0c" providerId="ADAL" clId="{9D08EEE3-6FB6-4A07-B9E4-BEFA927B621B}" dt="2025-09-26T10:12:41.423" v="1683"/>
        <pc:sldMkLst>
          <pc:docMk/>
          <pc:sldMk cId="3157904556" sldId="544"/>
        </pc:sldMkLst>
        <pc:spChg chg="add mod">
          <ac:chgData name="Sara Thorin" userId="9a2e8dbd-9490-4cf6-b5e5-6f1284929d0c" providerId="ADAL" clId="{9D08EEE3-6FB6-4A07-B9E4-BEFA927B621B}" dt="2025-09-26T10:11:12.322" v="1660" actId="208"/>
          <ac:spMkLst>
            <pc:docMk/>
            <pc:sldMk cId="3157904556" sldId="544"/>
            <ac:spMk id="9" creationId="{00A0E78C-85E8-5572-CFAC-33C96E0E6998}"/>
          </ac:spMkLst>
        </pc:spChg>
        <pc:graphicFrameChg chg="add mod ord modGraphic">
          <ac:chgData name="Sara Thorin" userId="9a2e8dbd-9490-4cf6-b5e5-6f1284929d0c" providerId="ADAL" clId="{9D08EEE3-6FB6-4A07-B9E4-BEFA927B621B}" dt="2025-09-26T10:12:41.423" v="1683"/>
          <ac:graphicFrameMkLst>
            <pc:docMk/>
            <pc:sldMk cId="3157904556" sldId="544"/>
            <ac:graphicFrameMk id="7" creationId="{E3DC7C9A-F9B9-BBCF-A882-C05C4C53E7B5}"/>
          </ac:graphicFrameMkLst>
        </pc:graphicFrameChg>
        <pc:picChg chg="add del">
          <ac:chgData name="Sara Thorin" userId="9a2e8dbd-9490-4cf6-b5e5-6f1284929d0c" providerId="ADAL" clId="{9D08EEE3-6FB6-4A07-B9E4-BEFA927B621B}" dt="2025-09-26T10:02:38.539" v="1634" actId="478"/>
          <ac:picMkLst>
            <pc:docMk/>
            <pc:sldMk cId="3157904556" sldId="544"/>
            <ac:picMk id="5" creationId="{FF6F9B34-07FF-ED1F-138D-A4B8DE972FCF}"/>
          </ac:picMkLst>
        </pc:picChg>
      </pc:sldChg>
      <pc:sldChg chg="addSp delSp modSp mod ord">
        <pc:chgData name="Sara Thorin" userId="9a2e8dbd-9490-4cf6-b5e5-6f1284929d0c" providerId="ADAL" clId="{9D08EEE3-6FB6-4A07-B9E4-BEFA927B621B}" dt="2025-09-26T12:28:59.750" v="3854" actId="14100"/>
        <pc:sldMkLst>
          <pc:docMk/>
          <pc:sldMk cId="1337900947" sldId="552"/>
        </pc:sldMkLst>
        <pc:spChg chg="mod">
          <ac:chgData name="Sara Thorin" userId="9a2e8dbd-9490-4cf6-b5e5-6f1284929d0c" providerId="ADAL" clId="{9D08EEE3-6FB6-4A07-B9E4-BEFA927B621B}" dt="2025-09-17T12:21:16.900" v="1632" actId="947"/>
          <ac:spMkLst>
            <pc:docMk/>
            <pc:sldMk cId="1337900947" sldId="552"/>
            <ac:spMk id="2" creationId="{00000000-0000-0000-0000-000000000000}"/>
          </ac:spMkLst>
        </pc:spChg>
        <pc:spChg chg="add mod">
          <ac:chgData name="Sara Thorin" userId="9a2e8dbd-9490-4cf6-b5e5-6f1284929d0c" providerId="ADAL" clId="{9D08EEE3-6FB6-4A07-B9E4-BEFA927B621B}" dt="2025-09-26T10:20:32.597" v="1878" actId="1076"/>
          <ac:spMkLst>
            <pc:docMk/>
            <pc:sldMk cId="1337900947" sldId="552"/>
            <ac:spMk id="5" creationId="{EFFFD7BC-26D1-5DCE-A61E-B3DA97212DF3}"/>
          </ac:spMkLst>
        </pc:spChg>
        <pc:spChg chg="add mod">
          <ac:chgData name="Sara Thorin" userId="9a2e8dbd-9490-4cf6-b5e5-6f1284929d0c" providerId="ADAL" clId="{9D08EEE3-6FB6-4A07-B9E4-BEFA927B621B}" dt="2025-09-26T10:23:22.550" v="1916" actId="1076"/>
          <ac:spMkLst>
            <pc:docMk/>
            <pc:sldMk cId="1337900947" sldId="552"/>
            <ac:spMk id="9" creationId="{98301AD7-520D-5FC9-7617-DB7A4645A40A}"/>
          </ac:spMkLst>
        </pc:spChg>
        <pc:spChg chg="add mod">
          <ac:chgData name="Sara Thorin" userId="9a2e8dbd-9490-4cf6-b5e5-6f1284929d0c" providerId="ADAL" clId="{9D08EEE3-6FB6-4A07-B9E4-BEFA927B621B}" dt="2025-09-26T10:29:58.229" v="2051" actId="20577"/>
          <ac:spMkLst>
            <pc:docMk/>
            <pc:sldMk cId="1337900947" sldId="552"/>
            <ac:spMk id="13" creationId="{43764C05-69F8-6A18-FE95-C3B2F3C69BA9}"/>
          </ac:spMkLst>
        </pc:spChg>
        <pc:spChg chg="mod">
          <ac:chgData name="Sara Thorin" userId="9a2e8dbd-9490-4cf6-b5e5-6f1284929d0c" providerId="ADAL" clId="{9D08EEE3-6FB6-4A07-B9E4-BEFA927B621B}" dt="2025-09-26T10:20:47.677" v="1881" actId="1076"/>
          <ac:spMkLst>
            <pc:docMk/>
            <pc:sldMk cId="1337900947" sldId="552"/>
            <ac:spMk id="29" creationId="{2A95EAF5-F990-399A-AC3F-41B36D153D1D}"/>
          </ac:spMkLst>
        </pc:spChg>
        <pc:picChg chg="add mod">
          <ac:chgData name="Sara Thorin" userId="9a2e8dbd-9490-4cf6-b5e5-6f1284929d0c" providerId="ADAL" clId="{9D08EEE3-6FB6-4A07-B9E4-BEFA927B621B}" dt="2025-09-26T12:28:53.050" v="3853" actId="1036"/>
          <ac:picMkLst>
            <pc:docMk/>
            <pc:sldMk cId="1337900947" sldId="552"/>
            <ac:picMk id="4" creationId="{DEF929D5-B0B9-3611-B0A4-99F1DAA79986}"/>
          </ac:picMkLst>
        </pc:picChg>
        <pc:picChg chg="mod">
          <ac:chgData name="Sara Thorin" userId="9a2e8dbd-9490-4cf6-b5e5-6f1284929d0c" providerId="ADAL" clId="{9D08EEE3-6FB6-4A07-B9E4-BEFA927B621B}" dt="2025-09-26T10:19:57.645" v="1874" actId="1076"/>
          <ac:picMkLst>
            <pc:docMk/>
            <pc:sldMk cId="1337900947" sldId="552"/>
            <ac:picMk id="6" creationId="{65CD1A1D-7EAA-0539-6509-FF4849979D56}"/>
          </ac:picMkLst>
        </pc:picChg>
        <pc:cxnChg chg="add mod">
          <ac:chgData name="Sara Thorin" userId="9a2e8dbd-9490-4cf6-b5e5-6f1284929d0c" providerId="ADAL" clId="{9D08EEE3-6FB6-4A07-B9E4-BEFA927B621B}" dt="2025-09-26T10:21:05.498" v="1884" actId="1582"/>
          <ac:cxnSpMkLst>
            <pc:docMk/>
            <pc:sldMk cId="1337900947" sldId="552"/>
            <ac:cxnSpMk id="8" creationId="{445AEEB1-B7F1-E9AE-9EEF-A51E8C2C647A}"/>
          </ac:cxnSpMkLst>
        </pc:cxnChg>
        <pc:cxnChg chg="add mod">
          <ac:chgData name="Sara Thorin" userId="9a2e8dbd-9490-4cf6-b5e5-6f1284929d0c" providerId="ADAL" clId="{9D08EEE3-6FB6-4A07-B9E4-BEFA927B621B}" dt="2025-09-26T12:28:59.750" v="3854" actId="14100"/>
          <ac:cxnSpMkLst>
            <pc:docMk/>
            <pc:sldMk cId="1337900947" sldId="552"/>
            <ac:cxnSpMk id="10" creationId="{7BC1F650-E8D1-F734-E946-E18F99A56C41}"/>
          </ac:cxnSpMkLst>
        </pc:cxnChg>
      </pc:sldChg>
      <pc:sldChg chg="addSp delSp modSp mod">
        <pc:chgData name="Sara Thorin" userId="9a2e8dbd-9490-4cf6-b5e5-6f1284929d0c" providerId="ADAL" clId="{9D08EEE3-6FB6-4A07-B9E4-BEFA927B621B}" dt="2025-09-29T13:04:43.614" v="4277" actId="1076"/>
        <pc:sldMkLst>
          <pc:docMk/>
          <pc:sldMk cId="116325018" sldId="556"/>
        </pc:sldMkLst>
        <pc:spChg chg="mod">
          <ac:chgData name="Sara Thorin" userId="9a2e8dbd-9490-4cf6-b5e5-6f1284929d0c" providerId="ADAL" clId="{9D08EEE3-6FB6-4A07-B9E4-BEFA927B621B}" dt="2025-09-29T13:04:43.614" v="4277" actId="1076"/>
          <ac:spMkLst>
            <pc:docMk/>
            <pc:sldMk cId="116325018" sldId="556"/>
            <ac:spMk id="7" creationId="{D8A525EE-7F77-9405-FD23-74BE55080968}"/>
          </ac:spMkLst>
        </pc:spChg>
        <pc:spChg chg="mod">
          <ac:chgData name="Sara Thorin" userId="9a2e8dbd-9490-4cf6-b5e5-6f1284929d0c" providerId="ADAL" clId="{9D08EEE3-6FB6-4A07-B9E4-BEFA927B621B}" dt="2025-09-26T12:26:28.044" v="3809" actId="20577"/>
          <ac:spMkLst>
            <pc:docMk/>
            <pc:sldMk cId="116325018" sldId="556"/>
            <ac:spMk id="9" creationId="{D24E30A7-0BEF-4AB3-D567-1FF123884203}"/>
          </ac:spMkLst>
        </pc:spChg>
        <pc:picChg chg="add mod">
          <ac:chgData name="Sara Thorin" userId="9a2e8dbd-9490-4cf6-b5e5-6f1284929d0c" providerId="ADAL" clId="{9D08EEE3-6FB6-4A07-B9E4-BEFA927B621B}" dt="2025-09-29T13:04:32.261" v="4274" actId="14100"/>
          <ac:picMkLst>
            <pc:docMk/>
            <pc:sldMk cId="116325018" sldId="556"/>
            <ac:picMk id="1026" creationId="{5DBA3B28-C233-A858-4701-03E7356AE619}"/>
          </ac:picMkLst>
        </pc:picChg>
      </pc:sldChg>
      <pc:sldChg chg="addSp delSp modSp mod">
        <pc:chgData name="Sara Thorin" userId="9a2e8dbd-9490-4cf6-b5e5-6f1284929d0c" providerId="ADAL" clId="{9D08EEE3-6FB6-4A07-B9E4-BEFA927B621B}" dt="2025-09-26T13:14:50.432" v="4067" actId="1582"/>
        <pc:sldMkLst>
          <pc:docMk/>
          <pc:sldMk cId="1589795107" sldId="557"/>
        </pc:sldMkLst>
        <pc:spChg chg="mod">
          <ac:chgData name="Sara Thorin" userId="9a2e8dbd-9490-4cf6-b5e5-6f1284929d0c" providerId="ADAL" clId="{9D08EEE3-6FB6-4A07-B9E4-BEFA927B621B}" dt="2025-09-26T10:56:10.022" v="3017" actId="20577"/>
          <ac:spMkLst>
            <pc:docMk/>
            <pc:sldMk cId="1589795107" sldId="557"/>
            <ac:spMk id="2" creationId="{40D13867-5FE7-C0C7-FF07-4CDD173D9AFC}"/>
          </ac:spMkLst>
        </pc:spChg>
        <pc:spChg chg="mod">
          <ac:chgData name="Sara Thorin" userId="9a2e8dbd-9490-4cf6-b5e5-6f1284929d0c" providerId="ADAL" clId="{9D08EEE3-6FB6-4A07-B9E4-BEFA927B621B}" dt="2025-09-26T13:04:25.997" v="3924" actId="164"/>
          <ac:spMkLst>
            <pc:docMk/>
            <pc:sldMk cId="1589795107" sldId="557"/>
            <ac:spMk id="5" creationId="{DE17A8A3-386E-32CD-2FC9-5DA5BA1BE1CC}"/>
          </ac:spMkLst>
        </pc:spChg>
        <pc:spChg chg="mod">
          <ac:chgData name="Sara Thorin" userId="9a2e8dbd-9490-4cf6-b5e5-6f1284929d0c" providerId="ADAL" clId="{9D08EEE3-6FB6-4A07-B9E4-BEFA927B621B}" dt="2025-09-26T13:04:25.997" v="3924" actId="164"/>
          <ac:spMkLst>
            <pc:docMk/>
            <pc:sldMk cId="1589795107" sldId="557"/>
            <ac:spMk id="7" creationId="{EFADEF52-FE24-6D18-3FC0-F234BBEC52A2}"/>
          </ac:spMkLst>
        </pc:spChg>
        <pc:spChg chg="mod">
          <ac:chgData name="Sara Thorin" userId="9a2e8dbd-9490-4cf6-b5e5-6f1284929d0c" providerId="ADAL" clId="{9D08EEE3-6FB6-4A07-B9E4-BEFA927B621B}" dt="2025-09-26T13:04:49.276" v="3925" actId="164"/>
          <ac:spMkLst>
            <pc:docMk/>
            <pc:sldMk cId="1589795107" sldId="557"/>
            <ac:spMk id="21" creationId="{B5B3A735-71B7-9C94-4E97-679628208620}"/>
          </ac:spMkLst>
        </pc:spChg>
        <pc:spChg chg="mod">
          <ac:chgData name="Sara Thorin" userId="9a2e8dbd-9490-4cf6-b5e5-6f1284929d0c" providerId="ADAL" clId="{9D08EEE3-6FB6-4A07-B9E4-BEFA927B621B}" dt="2025-09-26T13:04:49.276" v="3925" actId="164"/>
          <ac:spMkLst>
            <pc:docMk/>
            <pc:sldMk cId="1589795107" sldId="557"/>
            <ac:spMk id="22" creationId="{1920DD0F-1DE9-5C6A-191B-3B84482C1916}"/>
          </ac:spMkLst>
        </pc:spChg>
        <pc:spChg chg="mod">
          <ac:chgData name="Sara Thorin" userId="9a2e8dbd-9490-4cf6-b5e5-6f1284929d0c" providerId="ADAL" clId="{9D08EEE3-6FB6-4A07-B9E4-BEFA927B621B}" dt="2025-09-26T13:04:49.276" v="3925" actId="164"/>
          <ac:spMkLst>
            <pc:docMk/>
            <pc:sldMk cId="1589795107" sldId="557"/>
            <ac:spMk id="23" creationId="{B17F0F8C-3D8B-6FE6-AACA-3D79B009EBA1}"/>
          </ac:spMkLst>
        </pc:spChg>
        <pc:spChg chg="mod">
          <ac:chgData name="Sara Thorin" userId="9a2e8dbd-9490-4cf6-b5e5-6f1284929d0c" providerId="ADAL" clId="{9D08EEE3-6FB6-4A07-B9E4-BEFA927B621B}" dt="2025-09-26T13:04:49.276" v="3925" actId="164"/>
          <ac:spMkLst>
            <pc:docMk/>
            <pc:sldMk cId="1589795107" sldId="557"/>
            <ac:spMk id="24" creationId="{1FBA8019-5F70-AF09-79CD-B6457A299DFB}"/>
          </ac:spMkLst>
        </pc:spChg>
        <pc:spChg chg="mod">
          <ac:chgData name="Sara Thorin" userId="9a2e8dbd-9490-4cf6-b5e5-6f1284929d0c" providerId="ADAL" clId="{9D08EEE3-6FB6-4A07-B9E4-BEFA927B621B}" dt="2025-09-26T13:06:12.207" v="3939" actId="1076"/>
          <ac:spMkLst>
            <pc:docMk/>
            <pc:sldMk cId="1589795107" sldId="557"/>
            <ac:spMk id="25" creationId="{C334383A-AE8B-C9E6-A2AD-A555C3D1BE20}"/>
          </ac:spMkLst>
        </pc:spChg>
        <pc:spChg chg="add mod">
          <ac:chgData name="Sara Thorin" userId="9a2e8dbd-9490-4cf6-b5e5-6f1284929d0c" providerId="ADAL" clId="{9D08EEE3-6FB6-4A07-B9E4-BEFA927B621B}" dt="2025-09-26T13:05:05.088" v="3927" actId="1076"/>
          <ac:spMkLst>
            <pc:docMk/>
            <pc:sldMk cId="1589795107" sldId="557"/>
            <ac:spMk id="38" creationId="{F6B1FC90-5013-A810-4A03-E881AB21B493}"/>
          </ac:spMkLst>
        </pc:spChg>
        <pc:spChg chg="add mod">
          <ac:chgData name="Sara Thorin" userId="9a2e8dbd-9490-4cf6-b5e5-6f1284929d0c" providerId="ADAL" clId="{9D08EEE3-6FB6-4A07-B9E4-BEFA927B621B}" dt="2025-09-26T13:10:05.962" v="3959" actId="14100"/>
          <ac:spMkLst>
            <pc:docMk/>
            <pc:sldMk cId="1589795107" sldId="557"/>
            <ac:spMk id="43" creationId="{E18C7F24-9FC0-22D3-4821-0BA5F3A63AA2}"/>
          </ac:spMkLst>
        </pc:spChg>
        <pc:spChg chg="add mod">
          <ac:chgData name="Sara Thorin" userId="9a2e8dbd-9490-4cf6-b5e5-6f1284929d0c" providerId="ADAL" clId="{9D08EEE3-6FB6-4A07-B9E4-BEFA927B621B}" dt="2025-09-26T13:14:17.950" v="4064" actId="313"/>
          <ac:spMkLst>
            <pc:docMk/>
            <pc:sldMk cId="1589795107" sldId="557"/>
            <ac:spMk id="55" creationId="{4A52A580-E290-B6CC-0C35-C0B4B7C8F673}"/>
          </ac:spMkLst>
        </pc:spChg>
        <pc:spChg chg="add mod">
          <ac:chgData name="Sara Thorin" userId="9a2e8dbd-9490-4cf6-b5e5-6f1284929d0c" providerId="ADAL" clId="{9D08EEE3-6FB6-4A07-B9E4-BEFA927B621B}" dt="2025-09-26T13:14:50.432" v="4067" actId="1582"/>
          <ac:spMkLst>
            <pc:docMk/>
            <pc:sldMk cId="1589795107" sldId="557"/>
            <ac:spMk id="1027" creationId="{5EDC7727-74DE-1C7F-DD60-C912150E7369}"/>
          </ac:spMkLst>
        </pc:spChg>
        <pc:grpChg chg="mod">
          <ac:chgData name="Sara Thorin" userId="9a2e8dbd-9490-4cf6-b5e5-6f1284929d0c" providerId="ADAL" clId="{9D08EEE3-6FB6-4A07-B9E4-BEFA927B621B}" dt="2025-09-26T13:04:49.276" v="3925" actId="164"/>
          <ac:grpSpMkLst>
            <pc:docMk/>
            <pc:sldMk cId="1589795107" sldId="557"/>
            <ac:grpSpMk id="12" creationId="{2AF8BF57-5848-C029-E353-E4ACC24FC658}"/>
          </ac:grpSpMkLst>
        </pc:grpChg>
        <pc:grpChg chg="add mod">
          <ac:chgData name="Sara Thorin" userId="9a2e8dbd-9490-4cf6-b5e5-6f1284929d0c" providerId="ADAL" clId="{9D08EEE3-6FB6-4A07-B9E4-BEFA927B621B}" dt="2025-09-26T13:05:08.876" v="3928" actId="1076"/>
          <ac:grpSpMkLst>
            <pc:docMk/>
            <pc:sldMk cId="1589795107" sldId="557"/>
            <ac:grpSpMk id="58" creationId="{541FDB0A-165A-B200-9EBA-A693EBBE5729}"/>
          </ac:grpSpMkLst>
        </pc:grpChg>
        <pc:picChg chg="add mod">
          <ac:chgData name="Sara Thorin" userId="9a2e8dbd-9490-4cf6-b5e5-6f1284929d0c" providerId="ADAL" clId="{9D08EEE3-6FB6-4A07-B9E4-BEFA927B621B}" dt="2025-09-26T13:09:57.002" v="3957" actId="1076"/>
          <ac:picMkLst>
            <pc:docMk/>
            <pc:sldMk cId="1589795107" sldId="557"/>
            <ac:picMk id="40" creationId="{96724D5E-82DE-362F-73B8-1E1E436C480B}"/>
          </ac:picMkLst>
        </pc:picChg>
        <pc:picChg chg="add mod">
          <ac:chgData name="Sara Thorin" userId="9a2e8dbd-9490-4cf6-b5e5-6f1284929d0c" providerId="ADAL" clId="{9D08EEE3-6FB6-4A07-B9E4-BEFA927B621B}" dt="2025-09-26T13:12:22.997" v="4061" actId="1076"/>
          <ac:picMkLst>
            <pc:docMk/>
            <pc:sldMk cId="1589795107" sldId="557"/>
            <ac:picMk id="63" creationId="{E8BC030D-01AB-2541-5512-57D7323DF82A}"/>
          </ac:picMkLst>
        </pc:picChg>
        <pc:picChg chg="add mod">
          <ac:chgData name="Sara Thorin" userId="9a2e8dbd-9490-4cf6-b5e5-6f1284929d0c" providerId="ADAL" clId="{9D08EEE3-6FB6-4A07-B9E4-BEFA927B621B}" dt="2025-09-26T13:02:48.135" v="3920" actId="14100"/>
          <ac:picMkLst>
            <pc:docMk/>
            <pc:sldMk cId="1589795107" sldId="557"/>
            <ac:picMk id="1026" creationId="{5DA24B33-2E1C-9533-78AB-0A16035D0BFA}"/>
          </ac:picMkLst>
        </pc:picChg>
        <pc:picChg chg="add mod">
          <ac:chgData name="Sara Thorin" userId="9a2e8dbd-9490-4cf6-b5e5-6f1284929d0c" providerId="ADAL" clId="{9D08EEE3-6FB6-4A07-B9E4-BEFA927B621B}" dt="2025-09-26T13:12:11.740" v="4060" actId="1076"/>
          <ac:picMkLst>
            <pc:docMk/>
            <pc:sldMk cId="1589795107" sldId="557"/>
            <ac:picMk id="1028" creationId="{A9C3B193-DFA7-A565-96E8-69E9183C5ED0}"/>
          </ac:picMkLst>
        </pc:picChg>
        <pc:cxnChg chg="mod">
          <ac:chgData name="Sara Thorin" userId="9a2e8dbd-9490-4cf6-b5e5-6f1284929d0c" providerId="ADAL" clId="{9D08EEE3-6FB6-4A07-B9E4-BEFA927B621B}" dt="2025-09-26T13:04:25.997" v="3924" actId="164"/>
          <ac:cxnSpMkLst>
            <pc:docMk/>
            <pc:sldMk cId="1589795107" sldId="557"/>
            <ac:cxnSpMk id="8" creationId="{DCACFAE2-B923-57AD-58F0-D096702AF86B}"/>
          </ac:cxnSpMkLst>
        </pc:cxnChg>
        <pc:cxnChg chg="mod">
          <ac:chgData name="Sara Thorin" userId="9a2e8dbd-9490-4cf6-b5e5-6f1284929d0c" providerId="ADAL" clId="{9D08EEE3-6FB6-4A07-B9E4-BEFA927B621B}" dt="2025-09-26T13:04:25.997" v="3924" actId="164"/>
          <ac:cxnSpMkLst>
            <pc:docMk/>
            <pc:sldMk cId="1589795107" sldId="557"/>
            <ac:cxnSpMk id="10" creationId="{0ADA48AE-A269-D54B-648D-3CD79159F7EC}"/>
          </ac:cxnSpMkLst>
        </pc:cxnChg>
        <pc:cxnChg chg="mod">
          <ac:chgData name="Sara Thorin" userId="9a2e8dbd-9490-4cf6-b5e5-6f1284929d0c" providerId="ADAL" clId="{9D08EEE3-6FB6-4A07-B9E4-BEFA927B621B}" dt="2025-09-26T13:04:49.276" v="3925" actId="164"/>
          <ac:cxnSpMkLst>
            <pc:docMk/>
            <pc:sldMk cId="1589795107" sldId="557"/>
            <ac:cxnSpMk id="14" creationId="{04E7CD0B-A8BB-DF21-B46F-E173396492FB}"/>
          </ac:cxnSpMkLst>
        </pc:cxnChg>
        <pc:cxnChg chg="mod">
          <ac:chgData name="Sara Thorin" userId="9a2e8dbd-9490-4cf6-b5e5-6f1284929d0c" providerId="ADAL" clId="{9D08EEE3-6FB6-4A07-B9E4-BEFA927B621B}" dt="2025-09-26T13:06:15.588" v="3940" actId="1076"/>
          <ac:cxnSpMkLst>
            <pc:docMk/>
            <pc:sldMk cId="1589795107" sldId="557"/>
            <ac:cxnSpMk id="28" creationId="{41C40835-3991-C012-CB92-B8E7D52BA57D}"/>
          </ac:cxnSpMkLst>
        </pc:cxnChg>
        <pc:cxnChg chg="add mod">
          <ac:chgData name="Sara Thorin" userId="9a2e8dbd-9490-4cf6-b5e5-6f1284929d0c" providerId="ADAL" clId="{9D08EEE3-6FB6-4A07-B9E4-BEFA927B621B}" dt="2025-09-26T13:05:13.631" v="3929" actId="14100"/>
          <ac:cxnSpMkLst>
            <pc:docMk/>
            <pc:sldMk cId="1589795107" sldId="557"/>
            <ac:cxnSpMk id="36" creationId="{CDE2B2A6-F807-4D35-1F70-B6DD26AE6D2A}"/>
          </ac:cxnSpMkLst>
        </pc:cxnChg>
        <pc:cxnChg chg="add mod">
          <ac:chgData name="Sara Thorin" userId="9a2e8dbd-9490-4cf6-b5e5-6f1284929d0c" providerId="ADAL" clId="{9D08EEE3-6FB6-4A07-B9E4-BEFA927B621B}" dt="2025-09-26T13:10:12.390" v="3960" actId="14100"/>
          <ac:cxnSpMkLst>
            <pc:docMk/>
            <pc:sldMk cId="1589795107" sldId="557"/>
            <ac:cxnSpMk id="41" creationId="{E8CA9FF4-D353-9836-3C29-C09FC2631816}"/>
          </ac:cxnSpMkLst>
        </pc:cxnChg>
      </pc:sldChg>
      <pc:sldChg chg="addSp delSp modSp add mod">
        <pc:chgData name="Sara Thorin" userId="9a2e8dbd-9490-4cf6-b5e5-6f1284929d0c" providerId="ADAL" clId="{9D08EEE3-6FB6-4A07-B9E4-BEFA927B621B}" dt="2025-09-29T13:03:12.819" v="4265" actId="20577"/>
        <pc:sldMkLst>
          <pc:docMk/>
          <pc:sldMk cId="881528209" sldId="558"/>
        </pc:sldMkLst>
        <pc:spChg chg="add mod">
          <ac:chgData name="Sara Thorin" userId="9a2e8dbd-9490-4cf6-b5e5-6f1284929d0c" providerId="ADAL" clId="{9D08EEE3-6FB6-4A07-B9E4-BEFA927B621B}" dt="2025-09-29T13:01:05.125" v="4208" actId="1076"/>
          <ac:spMkLst>
            <pc:docMk/>
            <pc:sldMk cId="881528209" sldId="558"/>
            <ac:spMk id="4" creationId="{A89102F1-3903-1EF5-A3F6-C91259A29640}"/>
          </ac:spMkLst>
        </pc:spChg>
        <pc:spChg chg="add mod">
          <ac:chgData name="Sara Thorin" userId="9a2e8dbd-9490-4cf6-b5e5-6f1284929d0c" providerId="ADAL" clId="{9D08EEE3-6FB6-4A07-B9E4-BEFA927B621B}" dt="2025-09-29T13:01:40.771" v="4210" actId="207"/>
          <ac:spMkLst>
            <pc:docMk/>
            <pc:sldMk cId="881528209" sldId="558"/>
            <ac:spMk id="7" creationId="{3AECF77D-7D8A-BE64-7EA8-9317F784C393}"/>
          </ac:spMkLst>
        </pc:spChg>
        <pc:spChg chg="add mod">
          <ac:chgData name="Sara Thorin" userId="9a2e8dbd-9490-4cf6-b5e5-6f1284929d0c" providerId="ADAL" clId="{9D08EEE3-6FB6-4A07-B9E4-BEFA927B621B}" dt="2025-09-29T13:01:40.771" v="4210" actId="207"/>
          <ac:spMkLst>
            <pc:docMk/>
            <pc:sldMk cId="881528209" sldId="558"/>
            <ac:spMk id="10" creationId="{B8970552-9BE4-3533-F777-5CC6E81BD1B7}"/>
          </ac:spMkLst>
        </pc:spChg>
        <pc:spChg chg="mod">
          <ac:chgData name="Sara Thorin" userId="9a2e8dbd-9490-4cf6-b5e5-6f1284929d0c" providerId="ADAL" clId="{9D08EEE3-6FB6-4A07-B9E4-BEFA927B621B}" dt="2025-09-26T12:00:59.959" v="3077" actId="1076"/>
          <ac:spMkLst>
            <pc:docMk/>
            <pc:sldMk cId="881528209" sldId="558"/>
            <ac:spMk id="12" creationId="{4AA0B275-5DA3-9B68-DD63-274223603FF3}"/>
          </ac:spMkLst>
        </pc:spChg>
        <pc:spChg chg="mod">
          <ac:chgData name="Sara Thorin" userId="9a2e8dbd-9490-4cf6-b5e5-6f1284929d0c" providerId="ADAL" clId="{9D08EEE3-6FB6-4A07-B9E4-BEFA927B621B}" dt="2025-09-29T13:01:05.125" v="4208" actId="1076"/>
          <ac:spMkLst>
            <pc:docMk/>
            <pc:sldMk cId="881528209" sldId="558"/>
            <ac:spMk id="16" creationId="{5B717E5C-060F-CFCD-BC8D-1AD2E6D99C38}"/>
          </ac:spMkLst>
        </pc:spChg>
        <pc:spChg chg="add mod">
          <ac:chgData name="Sara Thorin" userId="9a2e8dbd-9490-4cf6-b5e5-6f1284929d0c" providerId="ADAL" clId="{9D08EEE3-6FB6-4A07-B9E4-BEFA927B621B}" dt="2025-09-29T12:57:19.257" v="4202" actId="164"/>
          <ac:spMkLst>
            <pc:docMk/>
            <pc:sldMk cId="881528209" sldId="558"/>
            <ac:spMk id="17" creationId="{10AF614E-FA01-1E49-8F09-D28C5A709A90}"/>
          </ac:spMkLst>
        </pc:spChg>
        <pc:spChg chg="mod">
          <ac:chgData name="Sara Thorin" userId="9a2e8dbd-9490-4cf6-b5e5-6f1284929d0c" providerId="ADAL" clId="{9D08EEE3-6FB6-4A07-B9E4-BEFA927B621B}" dt="2025-09-29T13:00:42.407" v="4206" actId="164"/>
          <ac:spMkLst>
            <pc:docMk/>
            <pc:sldMk cId="881528209" sldId="558"/>
            <ac:spMk id="21" creationId="{0E5444F6-CD05-968E-0135-A3EF04ADBDA4}"/>
          </ac:spMkLst>
        </pc:spChg>
        <pc:spChg chg="mod">
          <ac:chgData name="Sara Thorin" userId="9a2e8dbd-9490-4cf6-b5e5-6f1284929d0c" providerId="ADAL" clId="{9D08EEE3-6FB6-4A07-B9E4-BEFA927B621B}" dt="2025-09-29T13:00:42.407" v="4206" actId="164"/>
          <ac:spMkLst>
            <pc:docMk/>
            <pc:sldMk cId="881528209" sldId="558"/>
            <ac:spMk id="22" creationId="{9EDE3E9E-D915-2DE4-863E-1DAC775820DD}"/>
          </ac:spMkLst>
        </pc:spChg>
        <pc:spChg chg="add mod">
          <ac:chgData name="Sara Thorin" userId="9a2e8dbd-9490-4cf6-b5e5-6f1284929d0c" providerId="ADAL" clId="{9D08EEE3-6FB6-4A07-B9E4-BEFA927B621B}" dt="2025-09-29T13:03:12.819" v="4265" actId="20577"/>
          <ac:spMkLst>
            <pc:docMk/>
            <pc:sldMk cId="881528209" sldId="558"/>
            <ac:spMk id="24" creationId="{EC0AED2A-6767-B8E2-07C1-44E5F07B61FC}"/>
          </ac:spMkLst>
        </pc:spChg>
        <pc:spChg chg="mod">
          <ac:chgData name="Sara Thorin" userId="9a2e8dbd-9490-4cf6-b5e5-6f1284929d0c" providerId="ADAL" clId="{9D08EEE3-6FB6-4A07-B9E4-BEFA927B621B}" dt="2025-09-29T13:00:42.407" v="4206" actId="164"/>
          <ac:spMkLst>
            <pc:docMk/>
            <pc:sldMk cId="881528209" sldId="558"/>
            <ac:spMk id="30" creationId="{5FE8F98D-E26B-EF64-48FF-77C992196E7C}"/>
          </ac:spMkLst>
        </pc:spChg>
        <pc:grpChg chg="add mod">
          <ac:chgData name="Sara Thorin" userId="9a2e8dbd-9490-4cf6-b5e5-6f1284929d0c" providerId="ADAL" clId="{9D08EEE3-6FB6-4A07-B9E4-BEFA927B621B}" dt="2025-09-29T13:00:26.984" v="4205" actId="1076"/>
          <ac:grpSpMkLst>
            <pc:docMk/>
            <pc:sldMk cId="881528209" sldId="558"/>
            <ac:grpSpMk id="19" creationId="{A3D24CDF-283B-DCF3-B9B3-B821C72DD3BD}"/>
          </ac:grpSpMkLst>
        </pc:grpChg>
        <pc:grpChg chg="add mod">
          <ac:chgData name="Sara Thorin" userId="9a2e8dbd-9490-4cf6-b5e5-6f1284929d0c" providerId="ADAL" clId="{9D08EEE3-6FB6-4A07-B9E4-BEFA927B621B}" dt="2025-09-29T13:00:50.303" v="4207" actId="1076"/>
          <ac:grpSpMkLst>
            <pc:docMk/>
            <pc:sldMk cId="881528209" sldId="558"/>
            <ac:grpSpMk id="23" creationId="{3DD50230-F097-22C5-0410-D35DF7EFE292}"/>
          </ac:grpSpMkLst>
        </pc:grpChg>
        <pc:picChg chg="add mod">
          <ac:chgData name="Sara Thorin" userId="9a2e8dbd-9490-4cf6-b5e5-6f1284929d0c" providerId="ADAL" clId="{9D08EEE3-6FB6-4A07-B9E4-BEFA927B621B}" dt="2025-09-29T12:57:19.257" v="4202" actId="164"/>
          <ac:picMkLst>
            <pc:docMk/>
            <pc:sldMk cId="881528209" sldId="558"/>
            <ac:picMk id="14" creationId="{274FE935-2A8C-6616-C455-F5331E05B9E0}"/>
          </ac:picMkLst>
        </pc:picChg>
        <pc:picChg chg="add mod ord modCrop">
          <ac:chgData name="Sara Thorin" userId="9a2e8dbd-9490-4cf6-b5e5-6f1284929d0c" providerId="ADAL" clId="{9D08EEE3-6FB6-4A07-B9E4-BEFA927B621B}" dt="2025-09-26T12:03:49.990" v="3206" actId="167"/>
          <ac:picMkLst>
            <pc:docMk/>
            <pc:sldMk cId="881528209" sldId="558"/>
            <ac:picMk id="27" creationId="{93898180-25F7-DADC-9AA2-4DC8C32CBFC2}"/>
          </ac:picMkLst>
        </pc:picChg>
        <pc:cxnChg chg="mod">
          <ac:chgData name="Sara Thorin" userId="9a2e8dbd-9490-4cf6-b5e5-6f1284929d0c" providerId="ADAL" clId="{9D08EEE3-6FB6-4A07-B9E4-BEFA927B621B}" dt="2025-09-29T13:00:42.407" v="4206" actId="164"/>
          <ac:cxnSpMkLst>
            <pc:docMk/>
            <pc:sldMk cId="881528209" sldId="558"/>
            <ac:cxnSpMk id="5" creationId="{5CA26D22-CEB3-D590-F8EB-1CE1C6DE67C6}"/>
          </ac:cxnSpMkLst>
        </pc:cxnChg>
        <pc:cxnChg chg="mod">
          <ac:chgData name="Sara Thorin" userId="9a2e8dbd-9490-4cf6-b5e5-6f1284929d0c" providerId="ADAL" clId="{9D08EEE3-6FB6-4A07-B9E4-BEFA927B621B}" dt="2025-09-29T13:00:42.407" v="4206" actId="164"/>
          <ac:cxnSpMkLst>
            <pc:docMk/>
            <pc:sldMk cId="881528209" sldId="558"/>
            <ac:cxnSpMk id="9" creationId="{3805DDFB-F798-AB4C-317A-E34CC67B1E25}"/>
          </ac:cxnSpMkLst>
        </pc:cxnChg>
        <pc:cxnChg chg="mod">
          <ac:chgData name="Sara Thorin" userId="9a2e8dbd-9490-4cf6-b5e5-6f1284929d0c" providerId="ADAL" clId="{9D08EEE3-6FB6-4A07-B9E4-BEFA927B621B}" dt="2025-09-26T12:01:20.451" v="3101" actId="1036"/>
          <ac:cxnSpMkLst>
            <pc:docMk/>
            <pc:sldMk cId="881528209" sldId="558"/>
            <ac:cxnSpMk id="11" creationId="{DAC244EF-8E16-8168-1450-33402B2F8E1B}"/>
          </ac:cxnSpMkLst>
        </pc:cxnChg>
        <pc:cxnChg chg="mod">
          <ac:chgData name="Sara Thorin" userId="9a2e8dbd-9490-4cf6-b5e5-6f1284929d0c" providerId="ADAL" clId="{9D08EEE3-6FB6-4A07-B9E4-BEFA927B621B}" dt="2025-09-29T13:00:42.407" v="4206" actId="164"/>
          <ac:cxnSpMkLst>
            <pc:docMk/>
            <pc:sldMk cId="881528209" sldId="558"/>
            <ac:cxnSpMk id="13" creationId="{062E5A9C-1F5C-77BF-46BF-4AC3B4B9A1BC}"/>
          </ac:cxnSpMkLst>
        </pc:cxnChg>
        <pc:cxnChg chg="mod">
          <ac:chgData name="Sara Thorin" userId="9a2e8dbd-9490-4cf6-b5e5-6f1284929d0c" providerId="ADAL" clId="{9D08EEE3-6FB6-4A07-B9E4-BEFA927B621B}" dt="2025-09-26T12:01:20.451" v="3101" actId="1036"/>
          <ac:cxnSpMkLst>
            <pc:docMk/>
            <pc:sldMk cId="881528209" sldId="558"/>
            <ac:cxnSpMk id="15" creationId="{E9BACFDE-760A-DA3C-0FDA-1DDE66339D36}"/>
          </ac:cxnSpMkLst>
        </pc:cxnChg>
        <pc:cxnChg chg="mod">
          <ac:chgData name="Sara Thorin" userId="9a2e8dbd-9490-4cf6-b5e5-6f1284929d0c" providerId="ADAL" clId="{9D08EEE3-6FB6-4A07-B9E4-BEFA927B621B}" dt="2025-09-29T13:00:42.407" v="4206" actId="164"/>
          <ac:cxnSpMkLst>
            <pc:docMk/>
            <pc:sldMk cId="881528209" sldId="558"/>
            <ac:cxnSpMk id="18" creationId="{992BDF64-5D84-23CB-1CE5-0BC5C967ABDF}"/>
          </ac:cxnSpMkLst>
        </pc:cxnChg>
        <pc:cxnChg chg="mod">
          <ac:chgData name="Sara Thorin" userId="9a2e8dbd-9490-4cf6-b5e5-6f1284929d0c" providerId="ADAL" clId="{9D08EEE3-6FB6-4A07-B9E4-BEFA927B621B}" dt="2025-09-29T13:00:42.407" v="4206" actId="164"/>
          <ac:cxnSpMkLst>
            <pc:docMk/>
            <pc:sldMk cId="881528209" sldId="558"/>
            <ac:cxnSpMk id="20" creationId="{6469C7D3-48D4-F8FC-A7D5-2A69E790DA21}"/>
          </ac:cxnSpMkLst>
        </pc:cxnChg>
        <pc:cxnChg chg="mod">
          <ac:chgData name="Sara Thorin" userId="9a2e8dbd-9490-4cf6-b5e5-6f1284929d0c" providerId="ADAL" clId="{9D08EEE3-6FB6-4A07-B9E4-BEFA927B621B}" dt="2025-09-26T12:01:20.451" v="3101" actId="1036"/>
          <ac:cxnSpMkLst>
            <pc:docMk/>
            <pc:sldMk cId="881528209" sldId="558"/>
            <ac:cxnSpMk id="26" creationId="{AE03660F-CA05-C8C9-C125-D1A2A933E912}"/>
          </ac:cxnSpMkLst>
        </pc:cxnChg>
        <pc:cxnChg chg="add mod">
          <ac:chgData name="Sara Thorin" userId="9a2e8dbd-9490-4cf6-b5e5-6f1284929d0c" providerId="ADAL" clId="{9D08EEE3-6FB6-4A07-B9E4-BEFA927B621B}" dt="2025-09-29T12:55:45.837" v="4166" actId="14100"/>
          <ac:cxnSpMkLst>
            <pc:docMk/>
            <pc:sldMk cId="881528209" sldId="558"/>
            <ac:cxnSpMk id="31" creationId="{7AA782E3-E5DD-D7AF-74F1-39E49DF895A3}"/>
          </ac:cxnSpMkLst>
        </pc:cxnChg>
        <pc:cxnChg chg="mod">
          <ac:chgData name="Sara Thorin" userId="9a2e8dbd-9490-4cf6-b5e5-6f1284929d0c" providerId="ADAL" clId="{9D08EEE3-6FB6-4A07-B9E4-BEFA927B621B}" dt="2025-09-26T12:01:20.451" v="3101" actId="1036"/>
          <ac:cxnSpMkLst>
            <pc:docMk/>
            <pc:sldMk cId="881528209" sldId="558"/>
            <ac:cxnSpMk id="32" creationId="{75DDAC12-D336-CEBB-C986-E430F80FF765}"/>
          </ac:cxnSpMkLst>
        </pc:cxnChg>
        <pc:cxnChg chg="mod">
          <ac:chgData name="Sara Thorin" userId="9a2e8dbd-9490-4cf6-b5e5-6f1284929d0c" providerId="ADAL" clId="{9D08EEE3-6FB6-4A07-B9E4-BEFA927B621B}" dt="2025-09-29T13:00:42.407" v="4206" actId="164"/>
          <ac:cxnSpMkLst>
            <pc:docMk/>
            <pc:sldMk cId="881528209" sldId="558"/>
            <ac:cxnSpMk id="34" creationId="{3B21FD66-5655-0D14-7EB5-8F4DA864ABDA}"/>
          </ac:cxnSpMkLst>
        </pc:cxnChg>
      </pc:sldChg>
      <pc:sldChg chg="addSp modSp add mod">
        <pc:chgData name="Sara Thorin" userId="9a2e8dbd-9490-4cf6-b5e5-6f1284929d0c" providerId="ADAL" clId="{9D08EEE3-6FB6-4A07-B9E4-BEFA927B621B}" dt="2025-09-26T13:01:35.107" v="3918" actId="114"/>
        <pc:sldMkLst>
          <pc:docMk/>
          <pc:sldMk cId="2766473022" sldId="622"/>
        </pc:sldMkLst>
        <pc:spChg chg="add mod">
          <ac:chgData name="Sara Thorin" userId="9a2e8dbd-9490-4cf6-b5e5-6f1284929d0c" providerId="ADAL" clId="{9D08EEE3-6FB6-4A07-B9E4-BEFA927B621B}" dt="2025-09-26T13:01:35.107" v="3918" actId="114"/>
          <ac:spMkLst>
            <pc:docMk/>
            <pc:sldMk cId="2766473022" sldId="622"/>
            <ac:spMk id="3" creationId="{1FCA1074-D686-BC78-9F33-23DCD237EF04}"/>
          </ac:spMkLst>
        </pc:spChg>
      </pc:sldChg>
      <pc:sldChg chg="addSp modSp add">
        <pc:chgData name="Sara Thorin" userId="9a2e8dbd-9490-4cf6-b5e5-6f1284929d0c" providerId="ADAL" clId="{9D08EEE3-6FB6-4A07-B9E4-BEFA927B621B}" dt="2025-09-26T13:01:41.983" v="3919"/>
        <pc:sldMkLst>
          <pc:docMk/>
          <pc:sldMk cId="2464486746" sldId="623"/>
        </pc:sldMkLst>
        <pc:spChg chg="add mod">
          <ac:chgData name="Sara Thorin" userId="9a2e8dbd-9490-4cf6-b5e5-6f1284929d0c" providerId="ADAL" clId="{9D08EEE3-6FB6-4A07-B9E4-BEFA927B621B}" dt="2025-09-26T13:01:41.983" v="3919"/>
          <ac:spMkLst>
            <pc:docMk/>
            <pc:sldMk cId="2464486746" sldId="623"/>
            <ac:spMk id="3" creationId="{500F7818-737D-EA40-A0F8-42CE09313DAE}"/>
          </ac:spMkLst>
        </pc:spChg>
      </pc:sldChg>
      <pc:sldChg chg="modSp mod">
        <pc:chgData name="Sara Thorin" userId="9a2e8dbd-9490-4cf6-b5e5-6f1284929d0c" providerId="ADAL" clId="{9D08EEE3-6FB6-4A07-B9E4-BEFA927B621B}" dt="2025-09-29T07:19:36.862" v="4164" actId="20577"/>
        <pc:sldMkLst>
          <pc:docMk/>
          <pc:sldMk cId="1934741598" sldId="627"/>
        </pc:sldMkLst>
        <pc:spChg chg="mod">
          <ac:chgData name="Sara Thorin" userId="9a2e8dbd-9490-4cf6-b5e5-6f1284929d0c" providerId="ADAL" clId="{9D08EEE3-6FB6-4A07-B9E4-BEFA927B621B}" dt="2025-09-29T07:19:36.862" v="4164" actId="20577"/>
          <ac:spMkLst>
            <pc:docMk/>
            <pc:sldMk cId="1934741598" sldId="627"/>
            <ac:spMk id="3" creationId="{2F8D685D-F01A-ACF9-3BA9-75847A225E66}"/>
          </ac:spMkLst>
        </pc:spChg>
      </pc:sldChg>
    </pc:docChg>
  </pc:docChgLst>
  <pc:docChgLst>
    <pc:chgData name="Sara Thorin" userId="S::maxl-sth@lu.se::9a2e8dbd-9490-4cf6-b5e5-6f1284929d0c" providerId="AD" clId="Web-{20C3550C-DF76-41E7-8EDB-24910D988E0B}"/>
    <pc:docChg chg="modSld">
      <pc:chgData name="Sara Thorin" userId="S::maxl-sth@lu.se::9a2e8dbd-9490-4cf6-b5e5-6f1284929d0c" providerId="AD" clId="Web-{20C3550C-DF76-41E7-8EDB-24910D988E0B}" dt="2025-09-29T12:55:04.027" v="6" actId="1076"/>
      <pc:docMkLst>
        <pc:docMk/>
      </pc:docMkLst>
      <pc:sldChg chg="delSp modSp">
        <pc:chgData name="Sara Thorin" userId="S::maxl-sth@lu.se::9a2e8dbd-9490-4cf6-b5e5-6f1284929d0c" providerId="AD" clId="Web-{20C3550C-DF76-41E7-8EDB-24910D988E0B}" dt="2025-09-29T12:55:04.027" v="6" actId="1076"/>
        <pc:sldMkLst>
          <pc:docMk/>
          <pc:sldMk cId="881528209" sldId="558"/>
        </pc:sldMkLst>
        <pc:spChg chg="mod">
          <ac:chgData name="Sara Thorin" userId="S::maxl-sth@lu.se::9a2e8dbd-9490-4cf6-b5e5-6f1284929d0c" providerId="AD" clId="Web-{20C3550C-DF76-41E7-8EDB-24910D988E0B}" dt="2025-09-29T12:55:04.027" v="6" actId="1076"/>
          <ac:spMkLst>
            <pc:docMk/>
            <pc:sldMk cId="881528209" sldId="558"/>
            <ac:spMk id="4" creationId="{A89102F1-3903-1EF5-A3F6-C91259A29640}"/>
          </ac:spMkLst>
        </pc:spChg>
        <pc:spChg chg="mod">
          <ac:chgData name="Sara Thorin" userId="S::maxl-sth@lu.se::9a2e8dbd-9490-4cf6-b5e5-6f1284929d0c" providerId="AD" clId="Web-{20C3550C-DF76-41E7-8EDB-24910D988E0B}" dt="2025-09-29T12:54:54.512" v="3" actId="1076"/>
          <ac:spMkLst>
            <pc:docMk/>
            <pc:sldMk cId="881528209" sldId="558"/>
            <ac:spMk id="7" creationId="{3AECF77D-7D8A-BE64-7EA8-9317F784C393}"/>
          </ac:spMkLst>
        </pc:spChg>
        <pc:spChg chg="mod">
          <ac:chgData name="Sara Thorin" userId="S::maxl-sth@lu.se::9a2e8dbd-9490-4cf6-b5e5-6f1284929d0c" providerId="AD" clId="Web-{20C3550C-DF76-41E7-8EDB-24910D988E0B}" dt="2025-09-29T12:54:54.527" v="4" actId="1076"/>
          <ac:spMkLst>
            <pc:docMk/>
            <pc:sldMk cId="881528209" sldId="558"/>
            <ac:spMk id="10" creationId="{B8970552-9BE4-3533-F777-5CC6E81BD1B7}"/>
          </ac:spMkLst>
        </pc:spChg>
        <pc:spChg chg="mod">
          <ac:chgData name="Sara Thorin" userId="S::maxl-sth@lu.se::9a2e8dbd-9490-4cf6-b5e5-6f1284929d0c" providerId="AD" clId="Web-{20C3550C-DF76-41E7-8EDB-24910D988E0B}" dt="2025-09-29T12:55:04.012" v="5" actId="1076"/>
          <ac:spMkLst>
            <pc:docMk/>
            <pc:sldMk cId="881528209" sldId="558"/>
            <ac:spMk id="16" creationId="{5B717E5C-060F-CFCD-BC8D-1AD2E6D99C38}"/>
          </ac:spMkLst>
        </pc:spChg>
        <pc:spChg chg="mod">
          <ac:chgData name="Sara Thorin" userId="S::maxl-sth@lu.se::9a2e8dbd-9490-4cf6-b5e5-6f1284929d0c" providerId="AD" clId="Web-{20C3550C-DF76-41E7-8EDB-24910D988E0B}" dt="2025-09-29T12:53:00.556" v="0" actId="1076"/>
          <ac:spMkLst>
            <pc:docMk/>
            <pc:sldMk cId="881528209" sldId="558"/>
            <ac:spMk id="30" creationId="{5FE8F98D-E26B-EF64-48FF-77C992196E7C}"/>
          </ac:spMkLst>
        </pc:spChg>
        <pc:cxnChg chg="mod">
          <ac:chgData name="Sara Thorin" userId="S::maxl-sth@lu.se::9a2e8dbd-9490-4cf6-b5e5-6f1284929d0c" providerId="AD" clId="Web-{20C3550C-DF76-41E7-8EDB-24910D988E0B}" dt="2025-09-29T12:55:04.012" v="5" actId="1076"/>
          <ac:cxnSpMkLst>
            <pc:docMk/>
            <pc:sldMk cId="881528209" sldId="558"/>
            <ac:cxnSpMk id="31" creationId="{7AA782E3-E5DD-D7AF-74F1-39E49DF895A3}"/>
          </ac:cxnSpMkLst>
        </pc:cxnChg>
      </pc:sldChg>
    </pc:docChg>
  </pc:docChgLst>
  <pc:docChgLst>
    <pc:chgData name="Sara Thorin" userId="S::maxl-sth@lu.se::9a2e8dbd-9490-4cf6-b5e5-6f1284929d0c" providerId="AD" clId="Web-{9A61DDC9-BFC0-4BF2-8046-275B447F35FB}"/>
    <pc:docChg chg="addSld delSld modSld">
      <pc:chgData name="Sara Thorin" userId="S::maxl-sth@lu.se::9a2e8dbd-9490-4cf6-b5e5-6f1284929d0c" providerId="AD" clId="Web-{9A61DDC9-BFC0-4BF2-8046-275B447F35FB}" dt="2025-10-07T06:25:53.451" v="3" actId="20577"/>
      <pc:docMkLst>
        <pc:docMk/>
      </pc:docMkLst>
      <pc:sldChg chg="modSp">
        <pc:chgData name="Sara Thorin" userId="S::maxl-sth@lu.se::9a2e8dbd-9490-4cf6-b5e5-6f1284929d0c" providerId="AD" clId="Web-{9A61DDC9-BFC0-4BF2-8046-275B447F35FB}" dt="2025-10-07T06:25:53.451" v="3" actId="20577"/>
        <pc:sldMkLst>
          <pc:docMk/>
          <pc:sldMk cId="2464486746" sldId="623"/>
        </pc:sldMkLst>
        <pc:spChg chg="mod">
          <ac:chgData name="Sara Thorin" userId="S::maxl-sth@lu.se::9a2e8dbd-9490-4cf6-b5e5-6f1284929d0c" providerId="AD" clId="Web-{9A61DDC9-BFC0-4BF2-8046-275B447F35FB}" dt="2025-10-07T06:25:53.451" v="3" actId="20577"/>
          <ac:spMkLst>
            <pc:docMk/>
            <pc:sldMk cId="2464486746" sldId="623"/>
            <ac:spMk id="5" creationId="{A46ECEB3-F164-03EB-3408-436777711D59}"/>
          </ac:spMkLst>
        </pc:spChg>
      </pc:sldChg>
      <pc:sldChg chg="del">
        <pc:chgData name="Sara Thorin" userId="S::maxl-sth@lu.se::9a2e8dbd-9490-4cf6-b5e5-6f1284929d0c" providerId="AD" clId="Web-{9A61DDC9-BFC0-4BF2-8046-275B447F35FB}" dt="2025-10-07T06:04:28.923" v="1"/>
        <pc:sldMkLst>
          <pc:docMk/>
          <pc:sldMk cId="3041622027" sldId="626"/>
        </pc:sldMkLst>
      </pc:sldChg>
      <pc:sldChg chg="add">
        <pc:chgData name="Sara Thorin" userId="S::maxl-sth@lu.se::9a2e8dbd-9490-4cf6-b5e5-6f1284929d0c" providerId="AD" clId="Web-{9A61DDC9-BFC0-4BF2-8046-275B447F35FB}" dt="2025-10-07T06:04:24.422" v="0"/>
        <pc:sldMkLst>
          <pc:docMk/>
          <pc:sldMk cId="1700225469" sldId="634"/>
        </pc:sldMkLst>
      </pc:sldChg>
    </pc:docChg>
  </pc:docChgLst>
  <pc:docChgLst>
    <pc:chgData name="Sara Thorin" userId="9a2e8dbd-9490-4cf6-b5e5-6f1284929d0c" providerId="ADAL" clId="{45D07498-023A-42B8-9E46-534CC8916F3D}"/>
    <pc:docChg chg="undo custSel addSld delSld modSld modMainMaster">
      <pc:chgData name="Sara Thorin" userId="9a2e8dbd-9490-4cf6-b5e5-6f1284929d0c" providerId="ADAL" clId="{45D07498-023A-42B8-9E46-534CC8916F3D}" dt="2025-09-11T07:23:50.015" v="1169" actId="27636"/>
      <pc:docMkLst>
        <pc:docMk/>
      </pc:docMkLst>
      <pc:sldChg chg="add">
        <pc:chgData name="Sara Thorin" userId="9a2e8dbd-9490-4cf6-b5e5-6f1284929d0c" providerId="ADAL" clId="{45D07498-023A-42B8-9E46-534CC8916F3D}" dt="2025-09-09T11:06:05.587" v="515"/>
        <pc:sldMkLst>
          <pc:docMk/>
          <pc:sldMk cId="501815777" sldId="511"/>
        </pc:sldMkLst>
      </pc:sldChg>
      <pc:sldChg chg="add">
        <pc:chgData name="Sara Thorin" userId="9a2e8dbd-9490-4cf6-b5e5-6f1284929d0c" providerId="ADAL" clId="{45D07498-023A-42B8-9E46-534CC8916F3D}" dt="2025-09-09T11:06:05.587" v="515"/>
        <pc:sldMkLst>
          <pc:docMk/>
          <pc:sldMk cId="1230039383" sldId="512"/>
        </pc:sldMkLst>
      </pc:sldChg>
      <pc:sldChg chg="modSp mod">
        <pc:chgData name="Sara Thorin" userId="9a2e8dbd-9490-4cf6-b5e5-6f1284929d0c" providerId="ADAL" clId="{45D07498-023A-42B8-9E46-534CC8916F3D}" dt="2025-09-09T09:28:57.258" v="324" actId="20577"/>
        <pc:sldMkLst>
          <pc:docMk/>
          <pc:sldMk cId="1469619468" sldId="537"/>
        </pc:sldMkLst>
        <pc:spChg chg="mod">
          <ac:chgData name="Sara Thorin" userId="9a2e8dbd-9490-4cf6-b5e5-6f1284929d0c" providerId="ADAL" clId="{45D07498-023A-42B8-9E46-534CC8916F3D}" dt="2025-09-09T09:28:57.258" v="324" actId="20577"/>
          <ac:spMkLst>
            <pc:docMk/>
            <pc:sldMk cId="1469619468" sldId="537"/>
            <ac:spMk id="22" creationId="{EED11777-7BC0-FF05-F00C-9F377B131C71}"/>
          </ac:spMkLst>
        </pc:spChg>
      </pc:sldChg>
      <pc:sldChg chg="modSp mod">
        <pc:chgData name="Sara Thorin" userId="9a2e8dbd-9490-4cf6-b5e5-6f1284929d0c" providerId="ADAL" clId="{45D07498-023A-42B8-9E46-534CC8916F3D}" dt="2025-09-09T09:27:37.699" v="306" actId="1035"/>
        <pc:sldMkLst>
          <pc:docMk/>
          <pc:sldMk cId="3157904556" sldId="544"/>
        </pc:sldMkLst>
        <pc:spChg chg="mod">
          <ac:chgData name="Sara Thorin" userId="9a2e8dbd-9490-4cf6-b5e5-6f1284929d0c" providerId="ADAL" clId="{45D07498-023A-42B8-9E46-534CC8916F3D}" dt="2025-09-09T09:27:37.699" v="306" actId="1035"/>
          <ac:spMkLst>
            <pc:docMk/>
            <pc:sldMk cId="3157904556" sldId="544"/>
            <ac:spMk id="8" creationId="{00000000-0000-0000-0000-000000000000}"/>
          </ac:spMkLst>
        </pc:spChg>
      </pc:sldChg>
      <pc:sldChg chg="modSp mod">
        <pc:chgData name="Sara Thorin" userId="9a2e8dbd-9490-4cf6-b5e5-6f1284929d0c" providerId="ADAL" clId="{45D07498-023A-42B8-9E46-534CC8916F3D}" dt="2025-09-11T07:23:50.015" v="1169" actId="27636"/>
        <pc:sldMkLst>
          <pc:docMk/>
          <pc:sldMk cId="744650329" sldId="545"/>
        </pc:sldMkLst>
        <pc:spChg chg="mod">
          <ac:chgData name="Sara Thorin" userId="9a2e8dbd-9490-4cf6-b5e5-6f1284929d0c" providerId="ADAL" clId="{45D07498-023A-42B8-9E46-534CC8916F3D}" dt="2025-09-11T07:23:50.015" v="1169" actId="27636"/>
          <ac:spMkLst>
            <pc:docMk/>
            <pc:sldMk cId="744650329" sldId="545"/>
            <ac:spMk id="3" creationId="{00000000-0000-0000-0000-000000000000}"/>
          </ac:spMkLst>
        </pc:spChg>
      </pc:sldChg>
      <pc:sldChg chg="modSp mod">
        <pc:chgData name="Sara Thorin" userId="9a2e8dbd-9490-4cf6-b5e5-6f1284929d0c" providerId="ADAL" clId="{45D07498-023A-42B8-9E46-534CC8916F3D}" dt="2025-09-09T09:35:34.834" v="432" actId="27636"/>
        <pc:sldMkLst>
          <pc:docMk/>
          <pc:sldMk cId="3927618198" sldId="546"/>
        </pc:sldMkLst>
        <pc:spChg chg="mod">
          <ac:chgData name="Sara Thorin" userId="9a2e8dbd-9490-4cf6-b5e5-6f1284929d0c" providerId="ADAL" clId="{45D07498-023A-42B8-9E46-534CC8916F3D}" dt="2025-09-09T09:35:34.834" v="432" actId="27636"/>
          <ac:spMkLst>
            <pc:docMk/>
            <pc:sldMk cId="3927618198" sldId="546"/>
            <ac:spMk id="3" creationId="{4CDE563A-9AEC-04F9-63EF-63909BFC4D34}"/>
          </ac:spMkLst>
        </pc:spChg>
      </pc:sldChg>
      <pc:sldChg chg="add">
        <pc:chgData name="Sara Thorin" userId="9a2e8dbd-9490-4cf6-b5e5-6f1284929d0c" providerId="ADAL" clId="{45D07498-023A-42B8-9E46-534CC8916F3D}" dt="2025-09-09T11:06:19.572" v="517"/>
        <pc:sldMkLst>
          <pc:docMk/>
          <pc:sldMk cId="4126434747" sldId="548"/>
        </pc:sldMkLst>
      </pc:sldChg>
      <pc:sldChg chg="add">
        <pc:chgData name="Sara Thorin" userId="9a2e8dbd-9490-4cf6-b5e5-6f1284929d0c" providerId="ADAL" clId="{45D07498-023A-42B8-9E46-534CC8916F3D}" dt="2025-09-09T11:06:19.572" v="517"/>
        <pc:sldMkLst>
          <pc:docMk/>
          <pc:sldMk cId="1188829164" sldId="549"/>
        </pc:sldMkLst>
      </pc:sldChg>
      <pc:sldChg chg="modSp mod">
        <pc:chgData name="Sara Thorin" userId="9a2e8dbd-9490-4cf6-b5e5-6f1284929d0c" providerId="ADAL" clId="{45D07498-023A-42B8-9E46-534CC8916F3D}" dt="2025-09-09T10:18:54.717" v="485" actId="20577"/>
        <pc:sldMkLst>
          <pc:docMk/>
          <pc:sldMk cId="3776465547" sldId="550"/>
        </pc:sldMkLst>
        <pc:spChg chg="mod">
          <ac:chgData name="Sara Thorin" userId="9a2e8dbd-9490-4cf6-b5e5-6f1284929d0c" providerId="ADAL" clId="{45D07498-023A-42B8-9E46-534CC8916F3D}" dt="2025-09-09T10:18:45.989" v="483" actId="20577"/>
          <ac:spMkLst>
            <pc:docMk/>
            <pc:sldMk cId="3776465547" sldId="550"/>
            <ac:spMk id="2" creationId="{00000000-0000-0000-0000-000000000000}"/>
          </ac:spMkLst>
        </pc:spChg>
        <pc:spChg chg="mod">
          <ac:chgData name="Sara Thorin" userId="9a2e8dbd-9490-4cf6-b5e5-6f1284929d0c" providerId="ADAL" clId="{45D07498-023A-42B8-9E46-534CC8916F3D}" dt="2025-09-09T10:18:54.717" v="485" actId="20577"/>
          <ac:spMkLst>
            <pc:docMk/>
            <pc:sldMk cId="3776465547" sldId="550"/>
            <ac:spMk id="3" creationId="{00000000-0000-0000-0000-000000000000}"/>
          </ac:spMkLst>
        </pc:spChg>
      </pc:sldChg>
      <pc:sldChg chg="add">
        <pc:chgData name="Sara Thorin" userId="9a2e8dbd-9490-4cf6-b5e5-6f1284929d0c" providerId="ADAL" clId="{45D07498-023A-42B8-9E46-534CC8916F3D}" dt="2025-09-09T11:06:19.572" v="517"/>
        <pc:sldMkLst>
          <pc:docMk/>
          <pc:sldMk cId="1611356189" sldId="551"/>
        </pc:sldMkLst>
      </pc:sldChg>
      <pc:sldChg chg="addSp delSp modSp mod">
        <pc:chgData name="Sara Thorin" userId="9a2e8dbd-9490-4cf6-b5e5-6f1284929d0c" providerId="ADAL" clId="{45D07498-023A-42B8-9E46-534CC8916F3D}" dt="2025-09-09T10:39:37.524" v="514" actId="14100"/>
        <pc:sldMkLst>
          <pc:docMk/>
          <pc:sldMk cId="1337900947" sldId="552"/>
        </pc:sldMkLst>
        <pc:spChg chg="mod">
          <ac:chgData name="Sara Thorin" userId="9a2e8dbd-9490-4cf6-b5e5-6f1284929d0c" providerId="ADAL" clId="{45D07498-023A-42B8-9E46-534CC8916F3D}" dt="2025-09-09T10:39:11.534" v="510" actId="207"/>
          <ac:spMkLst>
            <pc:docMk/>
            <pc:sldMk cId="1337900947" sldId="552"/>
            <ac:spMk id="29" creationId="{2A95EAF5-F990-399A-AC3F-41B36D153D1D}"/>
          </ac:spMkLst>
        </pc:spChg>
      </pc:sldChg>
      <pc:sldChg chg="addSp delSp modSp mod">
        <pc:chgData name="Sara Thorin" userId="9a2e8dbd-9490-4cf6-b5e5-6f1284929d0c" providerId="ADAL" clId="{45D07498-023A-42B8-9E46-534CC8916F3D}" dt="2025-09-09T09:36:50.223" v="434" actId="1076"/>
        <pc:sldMkLst>
          <pc:docMk/>
          <pc:sldMk cId="116325018" sldId="556"/>
        </pc:sldMkLst>
        <pc:spChg chg="mod">
          <ac:chgData name="Sara Thorin" userId="9a2e8dbd-9490-4cf6-b5e5-6f1284929d0c" providerId="ADAL" clId="{45D07498-023A-42B8-9E46-534CC8916F3D}" dt="2025-09-09T09:29:39.166" v="336" actId="20577"/>
          <ac:spMkLst>
            <pc:docMk/>
            <pc:sldMk cId="116325018" sldId="556"/>
            <ac:spMk id="3" creationId="{33FF2E2F-F685-8FDB-2104-8B91968708EF}"/>
          </ac:spMkLst>
        </pc:spChg>
        <pc:spChg chg="add mod">
          <ac:chgData name="Sara Thorin" userId="9a2e8dbd-9490-4cf6-b5e5-6f1284929d0c" providerId="ADAL" clId="{45D07498-023A-42B8-9E46-534CC8916F3D}" dt="2025-09-09T09:36:50.223" v="434" actId="1076"/>
          <ac:spMkLst>
            <pc:docMk/>
            <pc:sldMk cId="116325018" sldId="556"/>
            <ac:spMk id="7" creationId="{D8A525EE-7F77-9405-FD23-74BE55080968}"/>
          </ac:spMkLst>
        </pc:spChg>
        <pc:spChg chg="mod">
          <ac:chgData name="Sara Thorin" userId="9a2e8dbd-9490-4cf6-b5e5-6f1284929d0c" providerId="ADAL" clId="{45D07498-023A-42B8-9E46-534CC8916F3D}" dt="2025-09-09T09:29:56.075" v="342" actId="20577"/>
          <ac:spMkLst>
            <pc:docMk/>
            <pc:sldMk cId="116325018" sldId="556"/>
            <ac:spMk id="9" creationId="{D24E30A7-0BEF-4AB3-D567-1FF123884203}"/>
          </ac:spMkLst>
        </pc:spChg>
      </pc:sldChg>
      <pc:sldChg chg="addSp delSp modSp add mod">
        <pc:chgData name="Sara Thorin" userId="9a2e8dbd-9490-4cf6-b5e5-6f1284929d0c" providerId="ADAL" clId="{45D07498-023A-42B8-9E46-534CC8916F3D}" dt="2025-09-11T07:23:23.153" v="1167" actId="20577"/>
        <pc:sldMkLst>
          <pc:docMk/>
          <pc:sldMk cId="1589795107" sldId="557"/>
        </pc:sldMkLst>
        <pc:spChg chg="mod">
          <ac:chgData name="Sara Thorin" userId="9a2e8dbd-9490-4cf6-b5e5-6f1284929d0c" providerId="ADAL" clId="{45D07498-023A-42B8-9E46-534CC8916F3D}" dt="2025-09-11T07:14:41.831" v="929" actId="1038"/>
          <ac:spMkLst>
            <pc:docMk/>
            <pc:sldMk cId="1589795107" sldId="557"/>
            <ac:spMk id="21" creationId="{B5B3A735-71B7-9C94-4E97-679628208620}"/>
          </ac:spMkLst>
        </pc:spChg>
        <pc:spChg chg="mod">
          <ac:chgData name="Sara Thorin" userId="9a2e8dbd-9490-4cf6-b5e5-6f1284929d0c" providerId="ADAL" clId="{45D07498-023A-42B8-9E46-534CC8916F3D}" dt="2025-09-11T07:14:41.831" v="929" actId="1038"/>
          <ac:spMkLst>
            <pc:docMk/>
            <pc:sldMk cId="1589795107" sldId="557"/>
            <ac:spMk id="22" creationId="{1920DD0F-1DE9-5C6A-191B-3B84482C1916}"/>
          </ac:spMkLst>
        </pc:spChg>
        <pc:spChg chg="mod">
          <ac:chgData name="Sara Thorin" userId="9a2e8dbd-9490-4cf6-b5e5-6f1284929d0c" providerId="ADAL" clId="{45D07498-023A-42B8-9E46-534CC8916F3D}" dt="2025-09-11T07:14:41.831" v="929" actId="1038"/>
          <ac:spMkLst>
            <pc:docMk/>
            <pc:sldMk cId="1589795107" sldId="557"/>
            <ac:spMk id="23" creationId="{B17F0F8C-3D8B-6FE6-AACA-3D79B009EBA1}"/>
          </ac:spMkLst>
        </pc:spChg>
        <pc:spChg chg="mod">
          <ac:chgData name="Sara Thorin" userId="9a2e8dbd-9490-4cf6-b5e5-6f1284929d0c" providerId="ADAL" clId="{45D07498-023A-42B8-9E46-534CC8916F3D}" dt="2025-09-11T07:14:41.831" v="929" actId="1038"/>
          <ac:spMkLst>
            <pc:docMk/>
            <pc:sldMk cId="1589795107" sldId="557"/>
            <ac:spMk id="24" creationId="{1FBA8019-5F70-AF09-79CD-B6457A299DFB}"/>
          </ac:spMkLst>
        </pc:spChg>
        <pc:spChg chg="mod">
          <ac:chgData name="Sara Thorin" userId="9a2e8dbd-9490-4cf6-b5e5-6f1284929d0c" providerId="ADAL" clId="{45D07498-023A-42B8-9E46-534CC8916F3D}" dt="2025-09-11T07:14:50.563" v="930" actId="1076"/>
          <ac:spMkLst>
            <pc:docMk/>
            <pc:sldMk cId="1589795107" sldId="557"/>
            <ac:spMk id="25" creationId="{C334383A-AE8B-C9E6-A2AD-A555C3D1BE20}"/>
          </ac:spMkLst>
        </pc:spChg>
        <pc:grpChg chg="mod">
          <ac:chgData name="Sara Thorin" userId="9a2e8dbd-9490-4cf6-b5e5-6f1284929d0c" providerId="ADAL" clId="{45D07498-023A-42B8-9E46-534CC8916F3D}" dt="2025-09-11T07:14:16.344" v="813" actId="1037"/>
          <ac:grpSpMkLst>
            <pc:docMk/>
            <pc:sldMk cId="1589795107" sldId="557"/>
            <ac:grpSpMk id="12" creationId="{2AF8BF57-5848-C029-E353-E4ACC24FC658}"/>
          </ac:grpSpMkLst>
        </pc:grpChg>
        <pc:cxnChg chg="mod">
          <ac:chgData name="Sara Thorin" userId="9a2e8dbd-9490-4cf6-b5e5-6f1284929d0c" providerId="ADAL" clId="{45D07498-023A-42B8-9E46-534CC8916F3D}" dt="2025-09-11T07:14:16.344" v="813" actId="1037"/>
          <ac:cxnSpMkLst>
            <pc:docMk/>
            <pc:sldMk cId="1589795107" sldId="557"/>
            <ac:cxnSpMk id="14" creationId="{04E7CD0B-A8BB-DF21-B46F-E173396492FB}"/>
          </ac:cxnSpMkLst>
        </pc:cxnChg>
        <pc:cxnChg chg="mod">
          <ac:chgData name="Sara Thorin" userId="9a2e8dbd-9490-4cf6-b5e5-6f1284929d0c" providerId="ADAL" clId="{45D07498-023A-42B8-9E46-534CC8916F3D}" dt="2025-09-11T07:15:20.134" v="934" actId="14100"/>
          <ac:cxnSpMkLst>
            <pc:docMk/>
            <pc:sldMk cId="1589795107" sldId="557"/>
            <ac:cxnSpMk id="28" creationId="{41C40835-3991-C012-CB92-B8E7D52BA57D}"/>
          </ac:cxnSpMkLst>
        </pc:cxnChg>
      </pc:sldChg>
    </pc:docChg>
  </pc:docChgLst>
  <pc:docChgLst>
    <pc:chgData name="Sara Thorin" userId="S::maxl-sth@lu.se::9a2e8dbd-9490-4cf6-b5e5-6f1284929d0c" providerId="AD" clId="Web-{23864B46-931A-432A-9113-D3531A4236B4}"/>
    <pc:docChg chg="addSld modSld">
      <pc:chgData name="Sara Thorin" userId="S::maxl-sth@lu.se::9a2e8dbd-9490-4cf6-b5e5-6f1284929d0c" providerId="AD" clId="Web-{23864B46-931A-432A-9113-D3531A4236B4}" dt="2025-09-29T06:32:38.366" v="65" actId="20577"/>
      <pc:docMkLst>
        <pc:docMk/>
      </pc:docMkLst>
      <pc:sldChg chg="modSp">
        <pc:chgData name="Sara Thorin" userId="S::maxl-sth@lu.se::9a2e8dbd-9490-4cf6-b5e5-6f1284929d0c" providerId="AD" clId="Web-{23864B46-931A-432A-9113-D3531A4236B4}" dt="2025-09-29T06:32:05.022" v="56" actId="20577"/>
        <pc:sldMkLst>
          <pc:docMk/>
          <pc:sldMk cId="744650329" sldId="545"/>
        </pc:sldMkLst>
        <pc:spChg chg="mod">
          <ac:chgData name="Sara Thorin" userId="S::maxl-sth@lu.se::9a2e8dbd-9490-4cf6-b5e5-6f1284929d0c" providerId="AD" clId="Web-{23864B46-931A-432A-9113-D3531A4236B4}" dt="2025-09-29T06:32:05.022" v="56" actId="20577"/>
          <ac:spMkLst>
            <pc:docMk/>
            <pc:sldMk cId="744650329" sldId="545"/>
            <ac:spMk id="3" creationId="{00000000-0000-0000-0000-000000000000}"/>
          </ac:spMkLst>
        </pc:spChg>
      </pc:sldChg>
      <pc:sldChg chg="modSp new">
        <pc:chgData name="Sara Thorin" userId="S::maxl-sth@lu.se::9a2e8dbd-9490-4cf6-b5e5-6f1284929d0c" providerId="AD" clId="Web-{23864B46-931A-432A-9113-D3531A4236B4}" dt="2025-09-29T06:32:38.366" v="65" actId="20577"/>
        <pc:sldMkLst>
          <pc:docMk/>
          <pc:sldMk cId="1934741598" sldId="627"/>
        </pc:sldMkLst>
        <pc:spChg chg="mod">
          <ac:chgData name="Sara Thorin" userId="S::maxl-sth@lu.se::9a2e8dbd-9490-4cf6-b5e5-6f1284929d0c" providerId="AD" clId="Web-{23864B46-931A-432A-9113-D3531A4236B4}" dt="2025-09-29T06:32:17.897" v="60" actId="20577"/>
          <ac:spMkLst>
            <pc:docMk/>
            <pc:sldMk cId="1934741598" sldId="627"/>
            <ac:spMk id="2" creationId="{264F1599-9909-9E6E-E234-0681986559B1}"/>
          </ac:spMkLst>
        </pc:spChg>
        <pc:spChg chg="mod">
          <ac:chgData name="Sara Thorin" userId="S::maxl-sth@lu.se::9a2e8dbd-9490-4cf6-b5e5-6f1284929d0c" providerId="AD" clId="Web-{23864B46-931A-432A-9113-D3531A4236B4}" dt="2025-09-29T06:32:38.366" v="65" actId="20577"/>
          <ac:spMkLst>
            <pc:docMk/>
            <pc:sldMk cId="1934741598" sldId="627"/>
            <ac:spMk id="3" creationId="{2F8D685D-F01A-ACF9-3BA9-75847A225E66}"/>
          </ac:spMkLst>
        </pc:spChg>
      </pc:sldChg>
    </pc:docChg>
  </pc:docChgLst>
  <pc:docChgLst>
    <pc:chgData name="Sara Thorin" userId="S::maxl-sth@lu.se::9a2e8dbd-9490-4cf6-b5e5-6f1284929d0c" providerId="AD" clId="Web-{18E7AD8B-0DDB-42C5-9962-41814A300865}"/>
    <pc:docChg chg="modSld">
      <pc:chgData name="Sara Thorin" userId="S::maxl-sth@lu.se::9a2e8dbd-9490-4cf6-b5e5-6f1284929d0c" providerId="AD" clId="Web-{18E7AD8B-0DDB-42C5-9962-41814A300865}" dt="2025-09-17T10:17:40.830" v="75" actId="20577"/>
      <pc:docMkLst>
        <pc:docMk/>
      </pc:docMkLst>
      <pc:sldChg chg="addSp delSp modSp">
        <pc:chgData name="Sara Thorin" userId="S::maxl-sth@lu.se::9a2e8dbd-9490-4cf6-b5e5-6f1284929d0c" providerId="AD" clId="Web-{18E7AD8B-0DDB-42C5-9962-41814A300865}" dt="2025-09-17T10:17:40.830" v="75" actId="20577"/>
        <pc:sldMkLst>
          <pc:docMk/>
          <pc:sldMk cId="501815777" sldId="511"/>
        </pc:sldMkLst>
        <pc:spChg chg="mod">
          <ac:chgData name="Sara Thorin" userId="S::maxl-sth@lu.se::9a2e8dbd-9490-4cf6-b5e5-6f1284929d0c" providerId="AD" clId="Web-{18E7AD8B-0DDB-42C5-9962-41814A300865}" dt="2025-09-17T09:59:01.733" v="50" actId="20577"/>
          <ac:spMkLst>
            <pc:docMk/>
            <pc:sldMk cId="501815777" sldId="511"/>
            <ac:spMk id="2" creationId="{00000000-0000-0000-0000-000000000000}"/>
          </ac:spMkLst>
        </pc:spChg>
        <pc:picChg chg="mod">
          <ac:chgData name="Sara Thorin" userId="S::maxl-sth@lu.se::9a2e8dbd-9490-4cf6-b5e5-6f1284929d0c" providerId="AD" clId="Web-{18E7AD8B-0DDB-42C5-9962-41814A300865}" dt="2025-09-17T09:57:04.028" v="36" actId="1076"/>
          <ac:picMkLst>
            <pc:docMk/>
            <pc:sldMk cId="501815777" sldId="511"/>
            <ac:picMk id="9" creationId="{00000000-0000-0000-0000-000000000000}"/>
          </ac:picMkLst>
        </pc:picChg>
      </pc:sldChg>
      <pc:sldChg chg="modSp">
        <pc:chgData name="Sara Thorin" userId="S::maxl-sth@lu.se::9a2e8dbd-9490-4cf6-b5e5-6f1284929d0c" providerId="AD" clId="Web-{18E7AD8B-0DDB-42C5-9962-41814A300865}" dt="2025-09-16T13:58:43.267" v="31" actId="20577"/>
        <pc:sldMkLst>
          <pc:docMk/>
          <pc:sldMk cId="3776465547" sldId="550"/>
        </pc:sldMkLst>
        <pc:spChg chg="mod">
          <ac:chgData name="Sara Thorin" userId="S::maxl-sth@lu.se::9a2e8dbd-9490-4cf6-b5e5-6f1284929d0c" providerId="AD" clId="Web-{18E7AD8B-0DDB-42C5-9962-41814A300865}" dt="2025-09-16T13:58:43.267" v="31" actId="20577"/>
          <ac:spMkLst>
            <pc:docMk/>
            <pc:sldMk cId="3776465547" sldId="550"/>
            <ac:spMk id="3" creationId="{00000000-0000-0000-0000-000000000000}"/>
          </ac:spMkLst>
        </pc:spChg>
      </pc:sldChg>
    </pc:docChg>
  </pc:docChgLst>
  <pc:docChgLst>
    <pc:chgData name="Sara Thorin" userId="S::maxl-sth@lu.se::9a2e8dbd-9490-4cf6-b5e5-6f1284929d0c" providerId="AD" clId="Web-{A4B8DD32-6418-4FA9-BE2B-675BD44602BD}"/>
    <pc:docChg chg="modSld">
      <pc:chgData name="Sara Thorin" userId="S::maxl-sth@lu.se::9a2e8dbd-9490-4cf6-b5e5-6f1284929d0c" providerId="AD" clId="Web-{A4B8DD32-6418-4FA9-BE2B-675BD44602BD}" dt="2025-09-17T11:36:24.141" v="4" actId="1076"/>
      <pc:docMkLst>
        <pc:docMk/>
      </pc:docMkLst>
      <pc:sldChg chg="addSp modSp">
        <pc:chgData name="Sara Thorin" userId="S::maxl-sth@lu.se::9a2e8dbd-9490-4cf6-b5e5-6f1284929d0c" providerId="AD" clId="Web-{A4B8DD32-6418-4FA9-BE2B-675BD44602BD}" dt="2025-09-17T11:36:24.141" v="4" actId="1076"/>
        <pc:sldMkLst>
          <pc:docMk/>
          <pc:sldMk cId="2820082408" sldId="257"/>
        </pc:sldMkLst>
        <pc:spChg chg="add mod">
          <ac:chgData name="Sara Thorin" userId="S::maxl-sth@lu.se::9a2e8dbd-9490-4cf6-b5e5-6f1284929d0c" providerId="AD" clId="Web-{A4B8DD32-6418-4FA9-BE2B-675BD44602BD}" dt="2025-09-17T11:36:24.141" v="4" actId="1076"/>
          <ac:spMkLst>
            <pc:docMk/>
            <pc:sldMk cId="2820082408" sldId="257"/>
            <ac:spMk id="3" creationId="{4A7CA809-F753-25EB-B0BD-EDF7B27E7A5C}"/>
          </ac:spMkLst>
        </pc:spChg>
      </pc:sldChg>
    </pc:docChg>
  </pc:docChgLst>
  <pc:docChgLst>
    <pc:chgData name="Marco Apollonio" userId="S::ma6756ap@lu.se::0d980e45-1589-4bde-a1a9-be56a0ac84b8" providerId="AD" clId="Web-{8B0F13A0-F828-0F2F-6185-42A132A73C92}"/>
    <pc:docChg chg="modSld">
      <pc:chgData name="Marco Apollonio" userId="S::ma6756ap@lu.se::0d980e45-1589-4bde-a1a9-be56a0ac84b8" providerId="AD" clId="Web-{8B0F13A0-F828-0F2F-6185-42A132A73C92}" dt="2025-09-29T16:03:36.862" v="7" actId="20577"/>
      <pc:docMkLst>
        <pc:docMk/>
      </pc:docMkLst>
      <pc:sldChg chg="delSp modSp">
        <pc:chgData name="Marco Apollonio" userId="S::ma6756ap@lu.se::0d980e45-1589-4bde-a1a9-be56a0ac84b8" providerId="AD" clId="Web-{8B0F13A0-F828-0F2F-6185-42A132A73C92}" dt="2025-09-29T16:03:36.862" v="7" actId="20577"/>
        <pc:sldMkLst>
          <pc:docMk/>
          <pc:sldMk cId="2766473022" sldId="622"/>
        </pc:sldMkLst>
        <pc:spChg chg="mod">
          <ac:chgData name="Marco Apollonio" userId="S::ma6756ap@lu.se::0d980e45-1589-4bde-a1a9-be56a0ac84b8" providerId="AD" clId="Web-{8B0F13A0-F828-0F2F-6185-42A132A73C92}" dt="2025-09-29T16:03:36.862" v="7" actId="20577"/>
          <ac:spMkLst>
            <pc:docMk/>
            <pc:sldMk cId="2766473022" sldId="622"/>
            <ac:spMk id="3" creationId="{1FCA1074-D686-BC78-9F33-23DCD237EF04}"/>
          </ac:spMkLst>
        </pc:spChg>
      </pc:sldChg>
      <pc:sldChg chg="delSp modSp">
        <pc:chgData name="Marco Apollonio" userId="S::ma6756ap@lu.se::0d980e45-1589-4bde-a1a9-be56a0ac84b8" providerId="AD" clId="Web-{8B0F13A0-F828-0F2F-6185-42A132A73C92}" dt="2025-09-29T16:03:34.003" v="5" actId="20577"/>
        <pc:sldMkLst>
          <pc:docMk/>
          <pc:sldMk cId="2464486746" sldId="623"/>
        </pc:sldMkLst>
        <pc:spChg chg="mod">
          <ac:chgData name="Marco Apollonio" userId="S::ma6756ap@lu.se::0d980e45-1589-4bde-a1a9-be56a0ac84b8" providerId="AD" clId="Web-{8B0F13A0-F828-0F2F-6185-42A132A73C92}" dt="2025-09-29T16:03:34.003" v="5" actId="20577"/>
          <ac:spMkLst>
            <pc:docMk/>
            <pc:sldMk cId="2464486746" sldId="623"/>
            <ac:spMk id="3" creationId="{500F7818-737D-EA40-A0F8-42CE09313DAE}"/>
          </ac:spMkLst>
        </pc:spChg>
      </pc:sldChg>
    </pc:docChg>
  </pc:docChgLst>
  <pc:docChgLst>
    <pc:chgData name="Sara Thorin" userId="S::maxl-sth@lu.se::9a2e8dbd-9490-4cf6-b5e5-6f1284929d0c" providerId="AD" clId="Web-{51052AFE-7A67-41C3-9161-4CC55C2B3005}"/>
    <pc:docChg chg="modSld">
      <pc:chgData name="Sara Thorin" userId="S::maxl-sth@lu.se::9a2e8dbd-9490-4cf6-b5e5-6f1284929d0c" providerId="AD" clId="Web-{51052AFE-7A67-41C3-9161-4CC55C2B3005}" dt="2025-09-17T12:00:59.196" v="63" actId="20577"/>
      <pc:docMkLst>
        <pc:docMk/>
      </pc:docMkLst>
      <pc:sldChg chg="modSp">
        <pc:chgData name="Sara Thorin" userId="S::maxl-sth@lu.se::9a2e8dbd-9490-4cf6-b5e5-6f1284929d0c" providerId="AD" clId="Web-{51052AFE-7A67-41C3-9161-4CC55C2B3005}" dt="2025-09-17T11:46:50.150" v="32" actId="20577"/>
        <pc:sldMkLst>
          <pc:docMk/>
          <pc:sldMk cId="3157904556" sldId="544"/>
        </pc:sldMkLst>
        <pc:spChg chg="mod">
          <ac:chgData name="Sara Thorin" userId="S::maxl-sth@lu.se::9a2e8dbd-9490-4cf6-b5e5-6f1284929d0c" providerId="AD" clId="Web-{51052AFE-7A67-41C3-9161-4CC55C2B3005}" dt="2025-09-17T11:46:50.150" v="32" actId="20577"/>
          <ac:spMkLst>
            <pc:docMk/>
            <pc:sldMk cId="3157904556" sldId="544"/>
            <ac:spMk id="8" creationId="{00000000-0000-0000-0000-000000000000}"/>
          </ac:spMkLst>
        </pc:spChg>
      </pc:sldChg>
      <pc:sldChg chg="modSp">
        <pc:chgData name="Sara Thorin" userId="S::maxl-sth@lu.se::9a2e8dbd-9490-4cf6-b5e5-6f1284929d0c" providerId="AD" clId="Web-{51052AFE-7A67-41C3-9161-4CC55C2B3005}" dt="2025-09-17T11:50:28.618" v="34" actId="20577"/>
        <pc:sldMkLst>
          <pc:docMk/>
          <pc:sldMk cId="3927618198" sldId="546"/>
        </pc:sldMkLst>
        <pc:spChg chg="mod">
          <ac:chgData name="Sara Thorin" userId="S::maxl-sth@lu.se::9a2e8dbd-9490-4cf6-b5e5-6f1284929d0c" providerId="AD" clId="Web-{51052AFE-7A67-41C3-9161-4CC55C2B3005}" dt="2025-09-17T11:50:28.618" v="34" actId="20577"/>
          <ac:spMkLst>
            <pc:docMk/>
            <pc:sldMk cId="3927618198" sldId="546"/>
            <ac:spMk id="3" creationId="{4CDE563A-9AEC-04F9-63EF-63909BFC4D34}"/>
          </ac:spMkLst>
        </pc:spChg>
      </pc:sldChg>
      <pc:sldChg chg="modSp">
        <pc:chgData name="Sara Thorin" userId="S::maxl-sth@lu.se::9a2e8dbd-9490-4cf6-b5e5-6f1284929d0c" providerId="AD" clId="Web-{51052AFE-7A67-41C3-9161-4CC55C2B3005}" dt="2025-09-17T11:45:49.634" v="30" actId="20577"/>
        <pc:sldMkLst>
          <pc:docMk/>
          <pc:sldMk cId="3776465547" sldId="550"/>
        </pc:sldMkLst>
        <pc:spChg chg="mod">
          <ac:chgData name="Sara Thorin" userId="S::maxl-sth@lu.se::9a2e8dbd-9490-4cf6-b5e5-6f1284929d0c" providerId="AD" clId="Web-{51052AFE-7A67-41C3-9161-4CC55C2B3005}" dt="2025-09-17T11:45:49.634" v="30" actId="20577"/>
          <ac:spMkLst>
            <pc:docMk/>
            <pc:sldMk cId="3776465547" sldId="550"/>
            <ac:spMk id="3" creationId="{00000000-0000-0000-0000-000000000000}"/>
          </ac:spMkLst>
        </pc:spChg>
      </pc:sldChg>
      <pc:sldChg chg="addSp modSp">
        <pc:chgData name="Sara Thorin" userId="S::maxl-sth@lu.se::9a2e8dbd-9490-4cf6-b5e5-6f1284929d0c" providerId="AD" clId="Web-{51052AFE-7A67-41C3-9161-4CC55C2B3005}" dt="2025-09-17T11:56:18.477" v="38" actId="20577"/>
        <pc:sldMkLst>
          <pc:docMk/>
          <pc:sldMk cId="1337900947" sldId="552"/>
        </pc:sldMkLst>
        <pc:picChg chg="add mod">
          <ac:chgData name="Sara Thorin" userId="S::maxl-sth@lu.se::9a2e8dbd-9490-4cf6-b5e5-6f1284929d0c" providerId="AD" clId="Web-{51052AFE-7A67-41C3-9161-4CC55C2B3005}" dt="2025-09-17T11:56:05.524" v="36" actId="14100"/>
          <ac:picMkLst>
            <pc:docMk/>
            <pc:sldMk cId="1337900947" sldId="552"/>
            <ac:picMk id="6" creationId="{65CD1A1D-7EAA-0539-6509-FF4849979D56}"/>
          </ac:picMkLst>
        </pc:picChg>
      </pc:sldChg>
      <pc:sldChg chg="modSp">
        <pc:chgData name="Sara Thorin" userId="S::maxl-sth@lu.se::9a2e8dbd-9490-4cf6-b5e5-6f1284929d0c" providerId="AD" clId="Web-{51052AFE-7A67-41C3-9161-4CC55C2B3005}" dt="2025-09-17T12:00:59.196" v="63" actId="20577"/>
        <pc:sldMkLst>
          <pc:docMk/>
          <pc:sldMk cId="1589795107" sldId="557"/>
        </pc:sldMkLst>
        <pc:spChg chg="mod">
          <ac:chgData name="Sara Thorin" userId="S::maxl-sth@lu.se::9a2e8dbd-9490-4cf6-b5e5-6f1284929d0c" providerId="AD" clId="Web-{51052AFE-7A67-41C3-9161-4CC55C2B3005}" dt="2025-09-17T12:00:59.196" v="63" actId="20577"/>
          <ac:spMkLst>
            <pc:docMk/>
            <pc:sldMk cId="1589795107" sldId="557"/>
            <ac:spMk id="2" creationId="{40D13867-5FE7-C0C7-FF07-4CDD173D9A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9B5E5-C633-2349-881D-36066A9C609C}" type="doc">
      <dgm:prSet loTypeId="urn:microsoft.com/office/officeart/2005/8/layout/venn3" loCatId="" qsTypeId="urn:microsoft.com/office/officeart/2005/8/quickstyle/3d3" qsCatId="3D" csTypeId="urn:microsoft.com/office/officeart/2005/8/colors/colorful1" csCatId="colorful" phldr="1"/>
      <dgm:spPr/>
      <dgm:t>
        <a:bodyPr/>
        <a:lstStyle/>
        <a:p>
          <a:endParaRPr lang="en-GB"/>
        </a:p>
      </dgm:t>
    </dgm:pt>
    <dgm:pt modelId="{F79DFF85-AD94-FD4D-BC33-C4578A31B87F}">
      <dgm:prSet phldrT="[Text]"/>
      <dgm:spPr/>
      <dgm:t>
        <a:bodyPr/>
        <a:lstStyle/>
        <a:p>
          <a:r>
            <a:rPr lang="en-US" b="1" noProof="0">
              <a:latin typeface="Poppins" pitchFamily="2" charset="77"/>
              <a:cs typeface="Poppins" pitchFamily="2" charset="77"/>
            </a:rPr>
            <a:t>Diagnostics development :</a:t>
          </a:r>
        </a:p>
        <a:p>
          <a:r>
            <a:rPr lang="en-US" b="1" noProof="0">
              <a:latin typeface="Poppins" pitchFamily="2" charset="77"/>
              <a:cs typeface="Poppins" pitchFamily="2" charset="77"/>
            </a:rPr>
            <a:t>FOFB, BBFB, BLM, Tune FB and BPM system for  SOLARIS I FCC ee.</a:t>
          </a:r>
        </a:p>
      </dgm:t>
    </dgm:pt>
    <dgm:pt modelId="{7EAD2F0D-D8AF-3E40-BFB2-35136F223E30}" type="parTrans" cxnId="{2B841488-F9FE-6A42-98F5-82F4CE07A223}">
      <dgm:prSet/>
      <dgm:spPr/>
      <dgm:t>
        <a:bodyPr/>
        <a:lstStyle/>
        <a:p>
          <a:endParaRPr lang="en-GB" b="1">
            <a:latin typeface="Poppins" pitchFamily="2" charset="77"/>
            <a:cs typeface="Poppins" pitchFamily="2" charset="77"/>
          </a:endParaRPr>
        </a:p>
      </dgm:t>
    </dgm:pt>
    <dgm:pt modelId="{4A186ADE-19E3-984A-BFA5-8FBC1D9F1C88}" type="sibTrans" cxnId="{2B841488-F9FE-6A42-98F5-82F4CE07A223}">
      <dgm:prSet/>
      <dgm:spPr/>
      <dgm:t>
        <a:bodyPr/>
        <a:lstStyle/>
        <a:p>
          <a:endParaRPr lang="en-GB" b="1">
            <a:latin typeface="Poppins" pitchFamily="2" charset="77"/>
            <a:cs typeface="Poppins" pitchFamily="2" charset="77"/>
          </a:endParaRPr>
        </a:p>
      </dgm:t>
    </dgm:pt>
    <dgm:pt modelId="{ACB88BAF-8FEB-FD49-B90F-010071A79A76}">
      <dgm:prSet phldrT="[Text]"/>
      <dgm:spPr/>
      <dgm:t>
        <a:bodyPr/>
        <a:lstStyle/>
        <a:p>
          <a:r>
            <a:rPr lang="en-US" b="1" noProof="0">
              <a:latin typeface="Poppins" pitchFamily="2" charset="77"/>
              <a:cs typeface="Poppins" pitchFamily="2" charset="77"/>
            </a:rPr>
            <a:t>Full energy linac development</a:t>
          </a:r>
        </a:p>
      </dgm:t>
    </dgm:pt>
    <dgm:pt modelId="{DECD8F2B-F817-0F4A-929C-AFC07572FCDE}" type="parTrans" cxnId="{BE72DA37-FE7E-B04C-B4AA-E2D2D67953B4}">
      <dgm:prSet/>
      <dgm:spPr/>
      <dgm:t>
        <a:bodyPr/>
        <a:lstStyle/>
        <a:p>
          <a:endParaRPr lang="en-GB" b="1">
            <a:latin typeface="Poppins" pitchFamily="2" charset="77"/>
            <a:cs typeface="Poppins" pitchFamily="2" charset="77"/>
          </a:endParaRPr>
        </a:p>
      </dgm:t>
    </dgm:pt>
    <dgm:pt modelId="{B1913D6B-D71D-0649-AA3B-0A7AAB752F8D}" type="sibTrans" cxnId="{BE72DA37-FE7E-B04C-B4AA-E2D2D67953B4}">
      <dgm:prSet/>
      <dgm:spPr/>
      <dgm:t>
        <a:bodyPr/>
        <a:lstStyle/>
        <a:p>
          <a:endParaRPr lang="en-GB" b="1">
            <a:latin typeface="Poppins" pitchFamily="2" charset="77"/>
            <a:cs typeface="Poppins" pitchFamily="2" charset="77"/>
          </a:endParaRPr>
        </a:p>
      </dgm:t>
    </dgm:pt>
    <dgm:pt modelId="{74D78274-96E1-4CF6-926A-3EAC1DF73D22}">
      <dgm:prSet phldrT="[Text]"/>
      <dgm:spPr/>
      <dgm:t>
        <a:bodyPr/>
        <a:lstStyle/>
        <a:p>
          <a:r>
            <a:rPr lang="en-US" b="1" noProof="0">
              <a:latin typeface="Poppins" pitchFamily="2" charset="77"/>
              <a:ea typeface="Cambria"/>
              <a:cs typeface="Poppins" pitchFamily="2" charset="77"/>
            </a:rPr>
            <a:t>Magnet Lab development including magnet diagnostic tools (stability, alignment), ID development</a:t>
          </a:r>
          <a:endParaRPr lang="en-US" b="1" noProof="0">
            <a:latin typeface="Poppins" pitchFamily="2" charset="77"/>
            <a:cs typeface="Poppins" pitchFamily="2" charset="77"/>
          </a:endParaRPr>
        </a:p>
      </dgm:t>
    </dgm:pt>
    <dgm:pt modelId="{5A478D92-9981-4A40-8023-0C5455A2BD52}" type="parTrans" cxnId="{06E93FA7-0B5D-4E55-A003-0FF43272893A}">
      <dgm:prSet/>
      <dgm:spPr/>
      <dgm:t>
        <a:bodyPr/>
        <a:lstStyle/>
        <a:p>
          <a:endParaRPr lang="en-GB"/>
        </a:p>
      </dgm:t>
    </dgm:pt>
    <dgm:pt modelId="{610D7BE2-A54D-4568-A73A-CAF73737186C}" type="sibTrans" cxnId="{06E93FA7-0B5D-4E55-A003-0FF43272893A}">
      <dgm:prSet/>
      <dgm:spPr/>
      <dgm:t>
        <a:bodyPr/>
        <a:lstStyle/>
        <a:p>
          <a:endParaRPr lang="en-GB"/>
        </a:p>
      </dgm:t>
    </dgm:pt>
    <dgm:pt modelId="{744CFAFF-280B-4CD1-A365-FDD7B936F9ED}">
      <dgm:prSet phldrT="[Text]"/>
      <dgm:spPr/>
      <dgm:t>
        <a:bodyPr/>
        <a:lstStyle/>
        <a:p>
          <a:r>
            <a:rPr lang="en-US" b="1" noProof="0">
              <a:latin typeface="Poppins" pitchFamily="2" charset="77"/>
              <a:cs typeface="Poppins" pitchFamily="2" charset="77"/>
            </a:rPr>
            <a:t>New beamlines development (CIRI, ARYA, SMAUG, MAVKA) and installation  </a:t>
          </a:r>
        </a:p>
      </dgm:t>
    </dgm:pt>
    <dgm:pt modelId="{BA0873E3-FCC6-4AB7-A848-EA8156536BDB}" type="parTrans" cxnId="{033E6504-E0B4-4369-8FC9-B2D017B1E08B}">
      <dgm:prSet/>
      <dgm:spPr/>
      <dgm:t>
        <a:bodyPr/>
        <a:lstStyle/>
        <a:p>
          <a:endParaRPr lang="en-GB"/>
        </a:p>
      </dgm:t>
    </dgm:pt>
    <dgm:pt modelId="{3E8F25E9-8DF3-40E0-8DFE-E7DB72B292E5}" type="sibTrans" cxnId="{033E6504-E0B4-4369-8FC9-B2D017B1E08B}">
      <dgm:prSet/>
      <dgm:spPr/>
      <dgm:t>
        <a:bodyPr/>
        <a:lstStyle/>
        <a:p>
          <a:endParaRPr lang="en-GB"/>
        </a:p>
      </dgm:t>
    </dgm:pt>
    <dgm:pt modelId="{C7A364A5-DF6D-44E0-900F-91AE50BE97C2}">
      <dgm:prSet phldrT="[Text]"/>
      <dgm:spPr/>
      <dgm:t>
        <a:bodyPr/>
        <a:lstStyle/>
        <a:p>
          <a:r>
            <a:rPr lang="en-US" b="1" noProof="0">
              <a:latin typeface="Poppins" pitchFamily="2" charset="77"/>
              <a:cs typeface="Poppins" pitchFamily="2" charset="77"/>
            </a:rPr>
            <a:t>Supporting operation and improving beam stability. High availability.  </a:t>
          </a:r>
        </a:p>
      </dgm:t>
    </dgm:pt>
    <dgm:pt modelId="{5D4F26DB-F207-4D92-BAB0-DB724E44E7DA}" type="parTrans" cxnId="{6837F036-9EA8-48EA-9101-D890B4CDE595}">
      <dgm:prSet/>
      <dgm:spPr/>
      <dgm:t>
        <a:bodyPr/>
        <a:lstStyle/>
        <a:p>
          <a:endParaRPr lang="en-GB"/>
        </a:p>
      </dgm:t>
    </dgm:pt>
    <dgm:pt modelId="{3F5FE8D7-38F5-4B24-927E-588ED63C0042}" type="sibTrans" cxnId="{6837F036-9EA8-48EA-9101-D890B4CDE595}">
      <dgm:prSet/>
      <dgm:spPr/>
      <dgm:t>
        <a:bodyPr/>
        <a:lstStyle/>
        <a:p>
          <a:endParaRPr lang="en-GB"/>
        </a:p>
      </dgm:t>
    </dgm:pt>
    <dgm:pt modelId="{929FD4E1-36D9-E14E-BC81-5DCAC4F20DA1}" type="pres">
      <dgm:prSet presAssocID="{5049B5E5-C633-2349-881D-36066A9C609C}" presName="Name0" presStyleCnt="0">
        <dgm:presLayoutVars>
          <dgm:dir/>
          <dgm:resizeHandles val="exact"/>
        </dgm:presLayoutVars>
      </dgm:prSet>
      <dgm:spPr/>
      <dgm:t>
        <a:bodyPr/>
        <a:lstStyle/>
        <a:p>
          <a:endParaRPr lang="en-US"/>
        </a:p>
      </dgm:t>
    </dgm:pt>
    <dgm:pt modelId="{CBE95829-47CD-4EB0-A659-789C38E5CC47}" type="pres">
      <dgm:prSet presAssocID="{C7A364A5-DF6D-44E0-900F-91AE50BE97C2}" presName="Name5" presStyleLbl="vennNode1" presStyleIdx="0" presStyleCnt="5">
        <dgm:presLayoutVars>
          <dgm:bulletEnabled val="1"/>
        </dgm:presLayoutVars>
      </dgm:prSet>
      <dgm:spPr/>
      <dgm:t>
        <a:bodyPr/>
        <a:lstStyle/>
        <a:p>
          <a:endParaRPr lang="en-US"/>
        </a:p>
      </dgm:t>
    </dgm:pt>
    <dgm:pt modelId="{C9D0C068-6972-4904-8A1D-B2A30D3AE5FB}" type="pres">
      <dgm:prSet presAssocID="{3F5FE8D7-38F5-4B24-927E-588ED63C0042}" presName="space" presStyleCnt="0"/>
      <dgm:spPr/>
    </dgm:pt>
    <dgm:pt modelId="{09C09B68-98A1-E846-87D5-7CE00D2AD160}" type="pres">
      <dgm:prSet presAssocID="{F79DFF85-AD94-FD4D-BC33-C4578A31B87F}" presName="Name5" presStyleLbl="vennNode1" presStyleIdx="1" presStyleCnt="5">
        <dgm:presLayoutVars>
          <dgm:bulletEnabled val="1"/>
        </dgm:presLayoutVars>
      </dgm:prSet>
      <dgm:spPr/>
      <dgm:t>
        <a:bodyPr/>
        <a:lstStyle/>
        <a:p>
          <a:endParaRPr lang="en-US"/>
        </a:p>
      </dgm:t>
    </dgm:pt>
    <dgm:pt modelId="{9F3EC714-1144-294F-9AFB-371CB16D6DD8}" type="pres">
      <dgm:prSet presAssocID="{4A186ADE-19E3-984A-BFA5-8FBC1D9F1C88}" presName="space" presStyleCnt="0"/>
      <dgm:spPr/>
    </dgm:pt>
    <dgm:pt modelId="{644FB825-C349-4B16-96AE-70051A960465}" type="pres">
      <dgm:prSet presAssocID="{744CFAFF-280B-4CD1-A365-FDD7B936F9ED}" presName="Name5" presStyleLbl="vennNode1" presStyleIdx="2" presStyleCnt="5">
        <dgm:presLayoutVars>
          <dgm:bulletEnabled val="1"/>
        </dgm:presLayoutVars>
      </dgm:prSet>
      <dgm:spPr/>
      <dgm:t>
        <a:bodyPr/>
        <a:lstStyle/>
        <a:p>
          <a:endParaRPr lang="en-US"/>
        </a:p>
      </dgm:t>
    </dgm:pt>
    <dgm:pt modelId="{F85AB9ED-DBDF-4AEB-BE68-D909E1BFD427}" type="pres">
      <dgm:prSet presAssocID="{3E8F25E9-8DF3-40E0-8DFE-E7DB72B292E5}" presName="space" presStyleCnt="0"/>
      <dgm:spPr/>
    </dgm:pt>
    <dgm:pt modelId="{723A7B8B-AD52-47DE-A36D-131C6D2D5A4B}" type="pres">
      <dgm:prSet presAssocID="{74D78274-96E1-4CF6-926A-3EAC1DF73D22}" presName="Name5" presStyleLbl="vennNode1" presStyleIdx="3" presStyleCnt="5">
        <dgm:presLayoutVars>
          <dgm:bulletEnabled val="1"/>
        </dgm:presLayoutVars>
      </dgm:prSet>
      <dgm:spPr/>
      <dgm:t>
        <a:bodyPr/>
        <a:lstStyle/>
        <a:p>
          <a:endParaRPr lang="en-US"/>
        </a:p>
      </dgm:t>
    </dgm:pt>
    <dgm:pt modelId="{C2388D6C-62F1-40EF-850A-FF91906B80E7}" type="pres">
      <dgm:prSet presAssocID="{610D7BE2-A54D-4568-A73A-CAF73737186C}" presName="space" presStyleCnt="0"/>
      <dgm:spPr/>
    </dgm:pt>
    <dgm:pt modelId="{D97EB1E9-C4DF-E147-8C2B-659E3525D771}" type="pres">
      <dgm:prSet presAssocID="{ACB88BAF-8FEB-FD49-B90F-010071A79A76}" presName="Name5" presStyleLbl="vennNode1" presStyleIdx="4" presStyleCnt="5">
        <dgm:presLayoutVars>
          <dgm:bulletEnabled val="1"/>
        </dgm:presLayoutVars>
      </dgm:prSet>
      <dgm:spPr/>
      <dgm:t>
        <a:bodyPr/>
        <a:lstStyle/>
        <a:p>
          <a:endParaRPr lang="en-US"/>
        </a:p>
      </dgm:t>
    </dgm:pt>
  </dgm:ptLst>
  <dgm:cxnLst>
    <dgm:cxn modelId="{52E6A822-2AF6-4B18-8375-AB7F6FC941F2}" type="presOf" srcId="{74D78274-96E1-4CF6-926A-3EAC1DF73D22}" destId="{723A7B8B-AD52-47DE-A36D-131C6D2D5A4B}" srcOrd="0" destOrd="0" presId="urn:microsoft.com/office/officeart/2005/8/layout/venn3"/>
    <dgm:cxn modelId="{A0B3C5BC-2883-FB45-B19D-A51D3F4ECA8D}" type="presOf" srcId="{F79DFF85-AD94-FD4D-BC33-C4578A31B87F}" destId="{09C09B68-98A1-E846-87D5-7CE00D2AD160}" srcOrd="0" destOrd="0" presId="urn:microsoft.com/office/officeart/2005/8/layout/venn3"/>
    <dgm:cxn modelId="{033E6504-E0B4-4369-8FC9-B2D017B1E08B}" srcId="{5049B5E5-C633-2349-881D-36066A9C609C}" destId="{744CFAFF-280B-4CD1-A365-FDD7B936F9ED}" srcOrd="2" destOrd="0" parTransId="{BA0873E3-FCC6-4AB7-A848-EA8156536BDB}" sibTransId="{3E8F25E9-8DF3-40E0-8DFE-E7DB72B292E5}"/>
    <dgm:cxn modelId="{0DFBF1BD-86ED-444A-9EDC-81F1A4052E4E}" type="presOf" srcId="{5049B5E5-C633-2349-881D-36066A9C609C}" destId="{929FD4E1-36D9-E14E-BC81-5DCAC4F20DA1}" srcOrd="0" destOrd="0" presId="urn:microsoft.com/office/officeart/2005/8/layout/venn3"/>
    <dgm:cxn modelId="{BE72DA37-FE7E-B04C-B4AA-E2D2D67953B4}" srcId="{5049B5E5-C633-2349-881D-36066A9C609C}" destId="{ACB88BAF-8FEB-FD49-B90F-010071A79A76}" srcOrd="4" destOrd="0" parTransId="{DECD8F2B-F817-0F4A-929C-AFC07572FCDE}" sibTransId="{B1913D6B-D71D-0649-AA3B-0A7AAB752F8D}"/>
    <dgm:cxn modelId="{6837F036-9EA8-48EA-9101-D890B4CDE595}" srcId="{5049B5E5-C633-2349-881D-36066A9C609C}" destId="{C7A364A5-DF6D-44E0-900F-91AE50BE97C2}" srcOrd="0" destOrd="0" parTransId="{5D4F26DB-F207-4D92-BAB0-DB724E44E7DA}" sibTransId="{3F5FE8D7-38F5-4B24-927E-588ED63C0042}"/>
    <dgm:cxn modelId="{2B841488-F9FE-6A42-98F5-82F4CE07A223}" srcId="{5049B5E5-C633-2349-881D-36066A9C609C}" destId="{F79DFF85-AD94-FD4D-BC33-C4578A31B87F}" srcOrd="1" destOrd="0" parTransId="{7EAD2F0D-D8AF-3E40-BFB2-35136F223E30}" sibTransId="{4A186ADE-19E3-984A-BFA5-8FBC1D9F1C88}"/>
    <dgm:cxn modelId="{17C840F6-D927-2644-AA37-D7915072C93F}" type="presOf" srcId="{ACB88BAF-8FEB-FD49-B90F-010071A79A76}" destId="{D97EB1E9-C4DF-E147-8C2B-659E3525D771}" srcOrd="0" destOrd="0" presId="urn:microsoft.com/office/officeart/2005/8/layout/venn3"/>
    <dgm:cxn modelId="{B9B626C5-6C58-4958-84AC-ABC6228DD840}" type="presOf" srcId="{C7A364A5-DF6D-44E0-900F-91AE50BE97C2}" destId="{CBE95829-47CD-4EB0-A659-789C38E5CC47}" srcOrd="0" destOrd="0" presId="urn:microsoft.com/office/officeart/2005/8/layout/venn3"/>
    <dgm:cxn modelId="{06E93FA7-0B5D-4E55-A003-0FF43272893A}" srcId="{5049B5E5-C633-2349-881D-36066A9C609C}" destId="{74D78274-96E1-4CF6-926A-3EAC1DF73D22}" srcOrd="3" destOrd="0" parTransId="{5A478D92-9981-4A40-8023-0C5455A2BD52}" sibTransId="{610D7BE2-A54D-4568-A73A-CAF73737186C}"/>
    <dgm:cxn modelId="{6BC4F4D2-2684-4440-B147-3A490C0AD142}" type="presOf" srcId="{744CFAFF-280B-4CD1-A365-FDD7B936F9ED}" destId="{644FB825-C349-4B16-96AE-70051A960465}" srcOrd="0" destOrd="0" presId="urn:microsoft.com/office/officeart/2005/8/layout/venn3"/>
    <dgm:cxn modelId="{E08A0218-0B57-4BDD-8394-5EA9C311B7AE}" type="presParOf" srcId="{929FD4E1-36D9-E14E-BC81-5DCAC4F20DA1}" destId="{CBE95829-47CD-4EB0-A659-789C38E5CC47}" srcOrd="0" destOrd="0" presId="urn:microsoft.com/office/officeart/2005/8/layout/venn3"/>
    <dgm:cxn modelId="{062B4022-8256-4F8E-808C-93350619A82F}" type="presParOf" srcId="{929FD4E1-36D9-E14E-BC81-5DCAC4F20DA1}" destId="{C9D0C068-6972-4904-8A1D-B2A30D3AE5FB}" srcOrd="1" destOrd="0" presId="urn:microsoft.com/office/officeart/2005/8/layout/venn3"/>
    <dgm:cxn modelId="{2D8BBFCF-B930-574F-9DA6-3781C864E6A8}" type="presParOf" srcId="{929FD4E1-36D9-E14E-BC81-5DCAC4F20DA1}" destId="{09C09B68-98A1-E846-87D5-7CE00D2AD160}" srcOrd="2" destOrd="0" presId="urn:microsoft.com/office/officeart/2005/8/layout/venn3"/>
    <dgm:cxn modelId="{B4D11C1D-E12A-A74E-940E-376B61183EE5}" type="presParOf" srcId="{929FD4E1-36D9-E14E-BC81-5DCAC4F20DA1}" destId="{9F3EC714-1144-294F-9AFB-371CB16D6DD8}" srcOrd="3" destOrd="0" presId="urn:microsoft.com/office/officeart/2005/8/layout/venn3"/>
    <dgm:cxn modelId="{F2734ED9-54DA-4186-8C6C-6CF54E55DC38}" type="presParOf" srcId="{929FD4E1-36D9-E14E-BC81-5DCAC4F20DA1}" destId="{644FB825-C349-4B16-96AE-70051A960465}" srcOrd="4" destOrd="0" presId="urn:microsoft.com/office/officeart/2005/8/layout/venn3"/>
    <dgm:cxn modelId="{1BAC87E3-EFDC-49CB-8766-AB15D83CD96D}" type="presParOf" srcId="{929FD4E1-36D9-E14E-BC81-5DCAC4F20DA1}" destId="{F85AB9ED-DBDF-4AEB-BE68-D909E1BFD427}" srcOrd="5" destOrd="0" presId="urn:microsoft.com/office/officeart/2005/8/layout/venn3"/>
    <dgm:cxn modelId="{B441F81F-4F65-40C4-B9B9-1DC2F82194F5}" type="presParOf" srcId="{929FD4E1-36D9-E14E-BC81-5DCAC4F20DA1}" destId="{723A7B8B-AD52-47DE-A36D-131C6D2D5A4B}" srcOrd="6" destOrd="0" presId="urn:microsoft.com/office/officeart/2005/8/layout/venn3"/>
    <dgm:cxn modelId="{8FCDE1ED-EC49-45FA-9917-C152C9F0C4A0}" type="presParOf" srcId="{929FD4E1-36D9-E14E-BC81-5DCAC4F20DA1}" destId="{C2388D6C-62F1-40EF-850A-FF91906B80E7}" srcOrd="7" destOrd="0" presId="urn:microsoft.com/office/officeart/2005/8/layout/venn3"/>
    <dgm:cxn modelId="{A453E754-2AAC-2543-B30F-1EF9CBC4DC02}" type="presParOf" srcId="{929FD4E1-36D9-E14E-BC81-5DCAC4F20DA1}" destId="{D97EB1E9-C4DF-E147-8C2B-659E3525D771}" srcOrd="8"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95829-47CD-4EB0-A659-789C38E5CC47}">
      <dsp:nvSpPr>
        <dsp:cNvPr id="0" name=""/>
        <dsp:cNvSpPr/>
      </dsp:nvSpPr>
      <dsp:spPr>
        <a:xfrm>
          <a:off x="1451" y="384857"/>
          <a:ext cx="2830631" cy="283063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779" tIns="20320" rIns="155779" bIns="20320" numCol="1" spcCol="1270" anchor="ctr" anchorCtr="0">
          <a:noAutofit/>
        </a:bodyPr>
        <a:lstStyle/>
        <a:p>
          <a:pPr lvl="0" algn="ctr" defTabSz="711200">
            <a:lnSpc>
              <a:spcPct val="90000"/>
            </a:lnSpc>
            <a:spcBef>
              <a:spcPct val="0"/>
            </a:spcBef>
            <a:spcAft>
              <a:spcPct val="35000"/>
            </a:spcAft>
          </a:pPr>
          <a:r>
            <a:rPr lang="en-US" sz="1600" b="1" kern="1200" noProof="0">
              <a:latin typeface="Poppins" pitchFamily="2" charset="77"/>
              <a:cs typeface="Poppins" pitchFamily="2" charset="77"/>
            </a:rPr>
            <a:t>Supporting operation and improving beam stability. High availability.  </a:t>
          </a:r>
        </a:p>
      </dsp:txBody>
      <dsp:txXfrm>
        <a:off x="415987" y="799393"/>
        <a:ext cx="2001559" cy="2001559"/>
      </dsp:txXfrm>
    </dsp:sp>
    <dsp:sp modelId="{09C09B68-98A1-E846-87D5-7CE00D2AD160}">
      <dsp:nvSpPr>
        <dsp:cNvPr id="0" name=""/>
        <dsp:cNvSpPr/>
      </dsp:nvSpPr>
      <dsp:spPr>
        <a:xfrm>
          <a:off x="2265956" y="384857"/>
          <a:ext cx="2830631" cy="283063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779" tIns="20320" rIns="155779" bIns="20320" numCol="1" spcCol="1270" anchor="ctr" anchorCtr="0">
          <a:noAutofit/>
        </a:bodyPr>
        <a:lstStyle/>
        <a:p>
          <a:pPr lvl="0" algn="ctr" defTabSz="711200">
            <a:lnSpc>
              <a:spcPct val="90000"/>
            </a:lnSpc>
            <a:spcBef>
              <a:spcPct val="0"/>
            </a:spcBef>
            <a:spcAft>
              <a:spcPct val="35000"/>
            </a:spcAft>
          </a:pPr>
          <a:r>
            <a:rPr lang="en-US" sz="1600" b="1" kern="1200" noProof="0">
              <a:latin typeface="Poppins" pitchFamily="2" charset="77"/>
              <a:cs typeface="Poppins" pitchFamily="2" charset="77"/>
            </a:rPr>
            <a:t>Diagnostics development :</a:t>
          </a:r>
        </a:p>
        <a:p>
          <a:pPr lvl="0" algn="ctr" defTabSz="711200">
            <a:lnSpc>
              <a:spcPct val="90000"/>
            </a:lnSpc>
            <a:spcBef>
              <a:spcPct val="0"/>
            </a:spcBef>
            <a:spcAft>
              <a:spcPct val="35000"/>
            </a:spcAft>
          </a:pPr>
          <a:r>
            <a:rPr lang="en-US" sz="1600" b="1" kern="1200" noProof="0">
              <a:latin typeface="Poppins" pitchFamily="2" charset="77"/>
              <a:cs typeface="Poppins" pitchFamily="2" charset="77"/>
            </a:rPr>
            <a:t>FOFB, BBFB, BLM, Tune FB and BPM system for  SOLARIS I FCC ee.</a:t>
          </a:r>
        </a:p>
      </dsp:txBody>
      <dsp:txXfrm>
        <a:off x="2680492" y="799393"/>
        <a:ext cx="2001559" cy="2001559"/>
      </dsp:txXfrm>
    </dsp:sp>
    <dsp:sp modelId="{644FB825-C349-4B16-96AE-70051A960465}">
      <dsp:nvSpPr>
        <dsp:cNvPr id="0" name=""/>
        <dsp:cNvSpPr/>
      </dsp:nvSpPr>
      <dsp:spPr>
        <a:xfrm>
          <a:off x="4530461" y="384857"/>
          <a:ext cx="2830631" cy="283063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779" tIns="20320" rIns="155779" bIns="20320" numCol="1" spcCol="1270" anchor="ctr" anchorCtr="0">
          <a:noAutofit/>
        </a:bodyPr>
        <a:lstStyle/>
        <a:p>
          <a:pPr lvl="0" algn="ctr" defTabSz="711200">
            <a:lnSpc>
              <a:spcPct val="90000"/>
            </a:lnSpc>
            <a:spcBef>
              <a:spcPct val="0"/>
            </a:spcBef>
            <a:spcAft>
              <a:spcPct val="35000"/>
            </a:spcAft>
          </a:pPr>
          <a:r>
            <a:rPr lang="en-US" sz="1600" b="1" kern="1200" noProof="0">
              <a:latin typeface="Poppins" pitchFamily="2" charset="77"/>
              <a:cs typeface="Poppins" pitchFamily="2" charset="77"/>
            </a:rPr>
            <a:t>New beamlines development (CIRI, ARYA, SMAUG, MAVKA) and installation  </a:t>
          </a:r>
        </a:p>
      </dsp:txBody>
      <dsp:txXfrm>
        <a:off x="4944997" y="799393"/>
        <a:ext cx="2001559" cy="2001559"/>
      </dsp:txXfrm>
    </dsp:sp>
    <dsp:sp modelId="{723A7B8B-AD52-47DE-A36D-131C6D2D5A4B}">
      <dsp:nvSpPr>
        <dsp:cNvPr id="0" name=""/>
        <dsp:cNvSpPr/>
      </dsp:nvSpPr>
      <dsp:spPr>
        <a:xfrm>
          <a:off x="6794966" y="384857"/>
          <a:ext cx="2830631" cy="283063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779" tIns="20320" rIns="155779" bIns="20320" numCol="1" spcCol="1270" anchor="ctr" anchorCtr="0">
          <a:noAutofit/>
        </a:bodyPr>
        <a:lstStyle/>
        <a:p>
          <a:pPr lvl="0" algn="ctr" defTabSz="711200">
            <a:lnSpc>
              <a:spcPct val="90000"/>
            </a:lnSpc>
            <a:spcBef>
              <a:spcPct val="0"/>
            </a:spcBef>
            <a:spcAft>
              <a:spcPct val="35000"/>
            </a:spcAft>
          </a:pPr>
          <a:r>
            <a:rPr lang="en-US" sz="1600" b="1" kern="1200" noProof="0">
              <a:latin typeface="Poppins" pitchFamily="2" charset="77"/>
              <a:ea typeface="Cambria"/>
              <a:cs typeface="Poppins" pitchFamily="2" charset="77"/>
            </a:rPr>
            <a:t>Magnet Lab development including magnet diagnostic tools (stability, alignment), ID development</a:t>
          </a:r>
          <a:endParaRPr lang="en-US" sz="1600" b="1" kern="1200" noProof="0">
            <a:latin typeface="Poppins" pitchFamily="2" charset="77"/>
            <a:cs typeface="Poppins" pitchFamily="2" charset="77"/>
          </a:endParaRPr>
        </a:p>
      </dsp:txBody>
      <dsp:txXfrm>
        <a:off x="7209502" y="799393"/>
        <a:ext cx="2001559" cy="2001559"/>
      </dsp:txXfrm>
    </dsp:sp>
    <dsp:sp modelId="{D97EB1E9-C4DF-E147-8C2B-659E3525D771}">
      <dsp:nvSpPr>
        <dsp:cNvPr id="0" name=""/>
        <dsp:cNvSpPr/>
      </dsp:nvSpPr>
      <dsp:spPr>
        <a:xfrm>
          <a:off x="9059472" y="384857"/>
          <a:ext cx="2830631" cy="283063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779" tIns="20320" rIns="155779" bIns="20320" numCol="1" spcCol="1270" anchor="ctr" anchorCtr="0">
          <a:noAutofit/>
        </a:bodyPr>
        <a:lstStyle/>
        <a:p>
          <a:pPr lvl="0" algn="ctr" defTabSz="711200">
            <a:lnSpc>
              <a:spcPct val="90000"/>
            </a:lnSpc>
            <a:spcBef>
              <a:spcPct val="0"/>
            </a:spcBef>
            <a:spcAft>
              <a:spcPct val="35000"/>
            </a:spcAft>
          </a:pPr>
          <a:r>
            <a:rPr lang="en-US" sz="1600" b="1" kern="1200" noProof="0">
              <a:latin typeface="Poppins" pitchFamily="2" charset="77"/>
              <a:cs typeface="Poppins" pitchFamily="2" charset="77"/>
            </a:rPr>
            <a:t>Full energy linac development</a:t>
          </a:r>
        </a:p>
      </dsp:txBody>
      <dsp:txXfrm>
        <a:off x="9474008" y="799393"/>
        <a:ext cx="2001559" cy="200155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8413" y="0"/>
            <a:ext cx="2914650" cy="490538"/>
          </a:xfrm>
          <a:prstGeom prst="rect">
            <a:avLst/>
          </a:prstGeom>
        </p:spPr>
        <p:txBody>
          <a:bodyPr vert="horz" lIns="91440" tIns="45720" rIns="91440" bIns="45720" rtlCol="0"/>
          <a:lstStyle>
            <a:lvl1pPr algn="r">
              <a:defRPr sz="1200"/>
            </a:lvl1pPr>
          </a:lstStyle>
          <a:p>
            <a:fld id="{50AD1ED5-8C2D-4246-A2E9-8515948A2B83}" type="datetimeFigureOut">
              <a:rPr lang="en-GB" smtClean="0"/>
              <a:t>19/11/2025</a:t>
            </a:fld>
            <a:endParaRPr lang="en-GB"/>
          </a:p>
        </p:txBody>
      </p:sp>
      <p:sp>
        <p:nvSpPr>
          <p:cNvPr id="4" name="Footer Placeholder 3"/>
          <p:cNvSpPr>
            <a:spLocks noGrp="1"/>
          </p:cNvSpPr>
          <p:nvPr>
            <p:ph type="ftr" sz="quarter" idx="2"/>
          </p:nvPr>
        </p:nvSpPr>
        <p:spPr>
          <a:xfrm>
            <a:off x="0" y="9283700"/>
            <a:ext cx="2914650" cy="4905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8413" y="9283700"/>
            <a:ext cx="2914650" cy="490538"/>
          </a:xfrm>
          <a:prstGeom prst="rect">
            <a:avLst/>
          </a:prstGeom>
        </p:spPr>
        <p:txBody>
          <a:bodyPr vert="horz" lIns="91440" tIns="45720" rIns="91440" bIns="45720" rtlCol="0" anchor="b"/>
          <a:lstStyle>
            <a:lvl1pPr algn="r">
              <a:defRPr sz="1200"/>
            </a:lvl1pPr>
          </a:lstStyle>
          <a:p>
            <a:fld id="{6100E6ED-6418-42C0-A42F-E69419799453}" type="slidenum">
              <a:rPr lang="en-GB" smtClean="0"/>
              <a:t>‹#›</a:t>
            </a:fld>
            <a:endParaRPr lang="en-GB"/>
          </a:p>
        </p:txBody>
      </p:sp>
    </p:spTree>
    <p:extLst>
      <p:ext uri="{BB962C8B-B14F-4D97-AF65-F5344CB8AC3E}">
        <p14:creationId xmlns:p14="http://schemas.microsoft.com/office/powerpoint/2010/main" val="1477596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CD93D0AE-253A-0841-99E6-ED326168C812}" type="datetimeFigureOut">
              <a:rPr lang="sv-SE" smtClean="0"/>
              <a:t>2025-11-19</a:t>
            </a:fld>
            <a:endParaRPr lang="sv-SE"/>
          </a:p>
        </p:txBody>
      </p:sp>
      <p:sp>
        <p:nvSpPr>
          <p:cNvPr id="4" name="Platshållare för bildobjekt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8241F5DC-E62E-1741-B9C7-0404885C399A}" type="slidenum">
              <a:rPr lang="sv-SE" smtClean="0"/>
              <a:t>‹#›</a:t>
            </a:fld>
            <a:endParaRPr lang="sv-SE"/>
          </a:p>
        </p:txBody>
      </p:sp>
    </p:spTree>
    <p:extLst>
      <p:ext uri="{BB962C8B-B14F-4D97-AF65-F5344CB8AC3E}">
        <p14:creationId xmlns:p14="http://schemas.microsoft.com/office/powerpoint/2010/main" val="153125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9a8b1686c5_0_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9a8b1686c5_0_0:notes"/>
          <p:cNvSpPr txBox="1">
            <a:spLocks noGrp="1"/>
          </p:cNvSpPr>
          <p:nvPr>
            <p:ph type="body" idx="1"/>
          </p:nvPr>
        </p:nvSpPr>
        <p:spPr>
          <a:xfrm>
            <a:off x="672465" y="4703852"/>
            <a:ext cx="5379600" cy="384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29a8b1686c5_0_0:notes"/>
          <p:cNvSpPr txBox="1">
            <a:spLocks noGrp="1"/>
          </p:cNvSpPr>
          <p:nvPr>
            <p:ph type="sldNum" idx="12"/>
          </p:nvPr>
        </p:nvSpPr>
        <p:spPr>
          <a:xfrm>
            <a:off x="3809079" y="9283830"/>
            <a:ext cx="2913900" cy="490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90478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72465" y="4703852"/>
            <a:ext cx="5379720" cy="38486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82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6cea4fff8c_0_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6cea4fff8c_0_8:notes"/>
          <p:cNvSpPr txBox="1">
            <a:spLocks noGrp="1"/>
          </p:cNvSpPr>
          <p:nvPr>
            <p:ph type="body" idx="1"/>
          </p:nvPr>
        </p:nvSpPr>
        <p:spPr>
          <a:xfrm>
            <a:off x="672465" y="4703852"/>
            <a:ext cx="5379600" cy="384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36cea4fff8c_0_8:notes"/>
          <p:cNvSpPr txBox="1">
            <a:spLocks noGrp="1"/>
          </p:cNvSpPr>
          <p:nvPr>
            <p:ph type="sldNum" idx="12"/>
          </p:nvPr>
        </p:nvSpPr>
        <p:spPr>
          <a:xfrm>
            <a:off x="3809079" y="9283830"/>
            <a:ext cx="2913900" cy="490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20514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72465" y="4703852"/>
            <a:ext cx="5379720" cy="38486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3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72465" y="4703852"/>
            <a:ext cx="5379600" cy="384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430213" y="1222375"/>
            <a:ext cx="5864100" cy="3298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94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Tree>
    <p:extLst>
      <p:ext uri="{BB962C8B-B14F-4D97-AF65-F5344CB8AC3E}">
        <p14:creationId xmlns:p14="http://schemas.microsoft.com/office/powerpoint/2010/main" val="3519457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title">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597E56A-6611-0C46-897E-0D1B00E9F21F}"/>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151510" y="1944894"/>
            <a:ext cx="5888981" cy="1988525"/>
          </a:xfrm>
          <a:prstGeom prst="rect">
            <a:avLst/>
          </a:prstGeom>
        </p:spPr>
      </p:pic>
      <p:sp>
        <p:nvSpPr>
          <p:cNvPr id="5" name="Rubrik 11">
            <a:extLst>
              <a:ext uri="{FF2B5EF4-FFF2-40B4-BE49-F238E27FC236}">
                <a16:creationId xmlns:a16="http://schemas.microsoft.com/office/drawing/2014/main" id="{0387F07B-9515-8D4E-A517-8B201A648F5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spTree>
    <p:extLst>
      <p:ext uri="{BB962C8B-B14F-4D97-AF65-F5344CB8AC3E}">
        <p14:creationId xmlns:p14="http://schemas.microsoft.com/office/powerpoint/2010/main" val="3019047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text on dark blue">
    <p:bg>
      <p:bgPr>
        <a:solidFill>
          <a:schemeClr val="tx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4583113" y="3429000"/>
            <a:ext cx="7841539" cy="3272221"/>
          </a:xfrm>
          <a:prstGeom prst="rect">
            <a:avLst/>
          </a:prstGeom>
        </p:spPr>
      </p:pic>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4" name="Rubrik 3">
            <a:extLst>
              <a:ext uri="{FF2B5EF4-FFF2-40B4-BE49-F238E27FC236}">
                <a16:creationId xmlns:a16="http://schemas.microsoft.com/office/drawing/2014/main" id="{519880DC-796D-80AC-6183-EF1E7A8A6822}"/>
              </a:ext>
            </a:extLst>
          </p:cNvPr>
          <p:cNvSpPr>
            <a:spLocks noGrp="1"/>
          </p:cNvSpPr>
          <p:nvPr>
            <p:ph type="title"/>
          </p:nvPr>
        </p:nvSpPr>
        <p:spPr>
          <a:xfrm>
            <a:off x="838200" y="2170930"/>
            <a:ext cx="10515600" cy="1754326"/>
          </a:xfrm>
        </p:spPr>
        <p:txBody>
          <a:bodyPr>
            <a:spAutoFit/>
          </a:bodyPr>
          <a:lstStyle>
            <a:lvl1pPr algn="ctr">
              <a:defRPr sz="6000" baseline="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93357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text on whi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10485620" y="0"/>
            <a:ext cx="170638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3" name="Rubrik 3">
            <a:extLst>
              <a:ext uri="{FF2B5EF4-FFF2-40B4-BE49-F238E27FC236}">
                <a16:creationId xmlns:a16="http://schemas.microsoft.com/office/drawing/2014/main" id="{CB0FA37E-C0E5-0971-1585-8CD06DCFE59E}"/>
              </a:ext>
            </a:extLst>
          </p:cNvPr>
          <p:cNvSpPr>
            <a:spLocks noGrp="1"/>
          </p:cNvSpPr>
          <p:nvPr>
            <p:ph type="title" hasCustomPrompt="1"/>
          </p:nvPr>
        </p:nvSpPr>
        <p:spPr>
          <a:xfrm>
            <a:off x="838200" y="365125"/>
            <a:ext cx="9085521" cy="1325563"/>
          </a:xfrm>
        </p:spPr>
        <p:txBody>
          <a:bodyPr/>
          <a:lstStyle>
            <a:lvl1pPr>
              <a:defRPr baseline="0">
                <a:solidFill>
                  <a:srgbClr val="000000"/>
                </a:solidFill>
              </a:defRPr>
            </a:lvl1pPr>
          </a:lstStyle>
          <a:p>
            <a:r>
              <a:rPr lang="sv-SE"/>
              <a:t>Klicka här för att ändra mall för rubrikformat</a:t>
            </a:r>
          </a:p>
        </p:txBody>
      </p:sp>
      <p:sp>
        <p:nvSpPr>
          <p:cNvPr id="5" name="Platshållare för text 8">
            <a:extLst>
              <a:ext uri="{FF2B5EF4-FFF2-40B4-BE49-F238E27FC236}">
                <a16:creationId xmlns:a16="http://schemas.microsoft.com/office/drawing/2014/main" id="{E4320BBD-9AA7-DDEA-436C-D92FE8ADA42E}"/>
              </a:ext>
            </a:extLst>
          </p:cNvPr>
          <p:cNvSpPr>
            <a:spLocks noGrp="1"/>
          </p:cNvSpPr>
          <p:nvPr>
            <p:ph type="body" sz="quarter" idx="11"/>
          </p:nvPr>
        </p:nvSpPr>
        <p:spPr>
          <a:xfrm>
            <a:off x="838200" y="1825200"/>
            <a:ext cx="9085521" cy="4352400"/>
          </a:xfrm>
        </p:spPr>
        <p:txBody>
          <a:bodyPr/>
          <a:lstStyle>
            <a:lvl1pPr>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27690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text on white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0" y="6056026"/>
            <a:ext cx="12192000" cy="80197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b="1"/>
              <a:t>MAX IV MAC OCT 2025</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3" name="Rubrik 3">
            <a:extLst>
              <a:ext uri="{FF2B5EF4-FFF2-40B4-BE49-F238E27FC236}">
                <a16:creationId xmlns:a16="http://schemas.microsoft.com/office/drawing/2014/main" id="{6983A65E-6342-9B97-A3EC-31148331E79F}"/>
              </a:ext>
            </a:extLst>
          </p:cNvPr>
          <p:cNvSpPr>
            <a:spLocks noGrp="1"/>
          </p:cNvSpPr>
          <p:nvPr>
            <p:ph type="title"/>
          </p:nvPr>
        </p:nvSpPr>
        <p:spPr>
          <a:xfrm>
            <a:off x="838200" y="365125"/>
            <a:ext cx="10481930" cy="1325563"/>
          </a:xfrm>
        </p:spPr>
        <p:txBody>
          <a:bodyPr/>
          <a:lstStyle>
            <a:lvl1pPr>
              <a:defRPr baseline="0">
                <a:solidFill>
                  <a:srgbClr val="000000"/>
                </a:solidFill>
              </a:defRPr>
            </a:lvl1pPr>
          </a:lstStyle>
          <a:p>
            <a:r>
              <a:rPr lang="sv-SE"/>
              <a:t>Klicka här för att ändra mall för rubrikformat</a:t>
            </a:r>
          </a:p>
        </p:txBody>
      </p:sp>
      <p:sp>
        <p:nvSpPr>
          <p:cNvPr id="6" name="Platshållare för text 8">
            <a:extLst>
              <a:ext uri="{FF2B5EF4-FFF2-40B4-BE49-F238E27FC236}">
                <a16:creationId xmlns:a16="http://schemas.microsoft.com/office/drawing/2014/main" id="{E0AB5566-6C50-2E2E-E529-0F7BC6B33EF2}"/>
              </a:ext>
            </a:extLst>
          </p:cNvPr>
          <p:cNvSpPr>
            <a:spLocks noGrp="1"/>
          </p:cNvSpPr>
          <p:nvPr>
            <p:ph type="body" sz="quarter" idx="11"/>
          </p:nvPr>
        </p:nvSpPr>
        <p:spPr>
          <a:xfrm>
            <a:off x="838200" y="1825200"/>
            <a:ext cx="10481930" cy="3973653"/>
          </a:xfrm>
        </p:spPr>
        <p:txBody>
          <a:bodyPr/>
          <a:lstStyle>
            <a:lvl1pPr>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Slide Number Placeholder 6">
            <a:extLst>
              <a:ext uri="{FF2B5EF4-FFF2-40B4-BE49-F238E27FC236}">
                <a16:creationId xmlns:a16="http://schemas.microsoft.com/office/drawing/2014/main" id="{8099E2B9-33C2-36C6-4DF3-FA15292DC5F4}"/>
              </a:ext>
            </a:extLst>
          </p:cNvPr>
          <p:cNvSpPr>
            <a:spLocks noGrp="1"/>
          </p:cNvSpPr>
          <p:nvPr>
            <p:ph type="sldNum" sz="quarter" idx="14"/>
          </p:nvPr>
        </p:nvSpPr>
        <p:spPr>
          <a:xfrm>
            <a:off x="11238126" y="6492875"/>
            <a:ext cx="492512" cy="365125"/>
          </a:xfrm>
        </p:spPr>
        <p:txBody>
          <a:bodyPr/>
          <a:lstStyle>
            <a:lvl1pPr>
              <a:defRPr sz="1600">
                <a:solidFill>
                  <a:schemeClr val="bg1"/>
                </a:solidFill>
              </a:defRPr>
            </a:lvl1pPr>
          </a:lstStyle>
          <a:p>
            <a:fld id="{B60D0738-23DA-A745-9B84-DD183761B382}" type="slidenum">
              <a:rPr lang="en-GB" smtClean="0"/>
              <a:pPr/>
              <a:t>‹#›</a:t>
            </a:fld>
            <a:endParaRPr lang="en-GB"/>
          </a:p>
        </p:txBody>
      </p:sp>
    </p:spTree>
    <p:extLst>
      <p:ext uri="{BB962C8B-B14F-4D97-AF65-F5344CB8AC3E}">
        <p14:creationId xmlns:p14="http://schemas.microsoft.com/office/powerpoint/2010/main" val="2637783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Headline + text on white 2">
    <p:bg>
      <p:bgPr>
        <a:solidFill>
          <a:srgbClr val="FFFFFF"/>
        </a:solidFill>
        <a:effectLst/>
      </p:bgPr>
    </p:bg>
    <p:spTree>
      <p:nvGrpSpPr>
        <p:cNvPr id="1" name=""/>
        <p:cNvGrpSpPr/>
        <p:nvPr/>
      </p:nvGrpSpPr>
      <p:grpSpPr>
        <a:xfrm>
          <a:off x="0" y="0"/>
          <a:ext cx="0" cy="0"/>
          <a:chOff x="0" y="0"/>
          <a:chExt cx="0" cy="0"/>
        </a:xfrm>
      </p:grpSpPr>
      <p:sp>
        <p:nvSpPr>
          <p:cNvPr id="41" name="Rektangel 1"/>
          <p:cNvSpPr/>
          <p:nvPr/>
        </p:nvSpPr>
        <p:spPr>
          <a:xfrm>
            <a:off x="0" y="6056026"/>
            <a:ext cx="12192000" cy="801975"/>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42" name="Bildobjekt 14" descr="Bildobjekt 14"/>
          <p:cNvPicPr>
            <a:picLocks noChangeAspect="1"/>
          </p:cNvPicPr>
          <p:nvPr/>
        </p:nvPicPr>
        <p:blipFill>
          <a:blip r:embed="rId2"/>
          <a:stretch>
            <a:fillRect/>
          </a:stretch>
        </p:blipFill>
        <p:spPr>
          <a:xfrm>
            <a:off x="10782300" y="6242746"/>
            <a:ext cx="1077913" cy="358082"/>
          </a:xfrm>
          <a:prstGeom prst="rect">
            <a:avLst/>
          </a:prstGeom>
          <a:ln w="12700">
            <a:miter lim="400000"/>
          </a:ln>
        </p:spPr>
      </p:pic>
      <p:sp>
        <p:nvSpPr>
          <p:cNvPr id="43" name="Title Text"/>
          <p:cNvSpPr txBox="1">
            <a:spLocks noGrp="1"/>
          </p:cNvSpPr>
          <p:nvPr>
            <p:ph type="title"/>
          </p:nvPr>
        </p:nvSpPr>
        <p:spPr>
          <a:xfrm>
            <a:off x="838200" y="365125"/>
            <a:ext cx="10481930" cy="1325563"/>
          </a:xfrm>
          <a:prstGeom prst="rect">
            <a:avLst/>
          </a:prstGeom>
        </p:spPr>
        <p:txBody>
          <a:bodyPr/>
          <a:lstStyle>
            <a:lvl1pPr algn="l">
              <a:defRPr sz="4400">
                <a:solidFill>
                  <a:srgbClr val="000000"/>
                </a:solidFill>
              </a:defRPr>
            </a:lvl1pPr>
          </a:lstStyle>
          <a:p>
            <a:r>
              <a:t>Title Text</a:t>
            </a:r>
          </a:p>
        </p:txBody>
      </p:sp>
      <p:sp>
        <p:nvSpPr>
          <p:cNvPr id="44" name="Body Level One…"/>
          <p:cNvSpPr txBox="1">
            <a:spLocks noGrp="1"/>
          </p:cNvSpPr>
          <p:nvPr>
            <p:ph type="body" idx="1"/>
          </p:nvPr>
        </p:nvSpPr>
        <p:spPr>
          <a:xfrm>
            <a:off x="838200" y="1825200"/>
            <a:ext cx="10481930" cy="3973654"/>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9238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en-GB"/>
          </a:p>
        </p:txBody>
      </p:sp>
      <p:sp>
        <p:nvSpPr>
          <p:cNvPr id="3" name="Platshållare för datum 2"/>
          <p:cNvSpPr>
            <a:spLocks noGrp="1"/>
          </p:cNvSpPr>
          <p:nvPr>
            <p:ph type="dt" sz="half" idx="10"/>
          </p:nvPr>
        </p:nvSpPr>
        <p:spPr/>
        <p:txBody>
          <a:bodyPr/>
          <a:lstStyle>
            <a:lvl1pPr>
              <a:defRPr/>
            </a:lvl1pPr>
          </a:lstStyle>
          <a:p>
            <a:r>
              <a:rPr lang="en-US"/>
              <a:t>December 2023</a:t>
            </a:r>
            <a:endParaRPr lang="en-GB"/>
          </a:p>
        </p:txBody>
      </p:sp>
      <p:sp>
        <p:nvSpPr>
          <p:cNvPr id="4" name="Platshållare för sidfot 3"/>
          <p:cNvSpPr>
            <a:spLocks noGrp="1"/>
          </p:cNvSpPr>
          <p:nvPr>
            <p:ph type="ftr" sz="quarter" idx="11"/>
          </p:nvPr>
        </p:nvSpPr>
        <p:spPr>
          <a:xfrm>
            <a:off x="4038600" y="6356350"/>
            <a:ext cx="4114800" cy="365125"/>
          </a:xfrm>
          <a:prstGeom prst="rect">
            <a:avLst/>
          </a:prstGeom>
        </p:spPr>
        <p:txBody>
          <a:bodyPr/>
          <a:lstStyle/>
          <a:p>
            <a:r>
              <a:rPr lang="en-GB"/>
              <a:t>MAX IV MAC meeting</a:t>
            </a:r>
          </a:p>
        </p:txBody>
      </p:sp>
      <p:sp>
        <p:nvSpPr>
          <p:cNvPr id="5" name="Platshållare för bildnummer 4"/>
          <p:cNvSpPr>
            <a:spLocks noGrp="1"/>
          </p:cNvSpPr>
          <p:nvPr>
            <p:ph type="sldNum" sz="quarter" idx="12"/>
          </p:nvPr>
        </p:nvSpPr>
        <p:spPr/>
        <p:txBody>
          <a:bodyPr/>
          <a:lstStyle/>
          <a:p>
            <a:fld id="{DFE5BFA7-C27E-4DC1-B5F5-3F5F3F757776}" type="slidenum">
              <a:rPr lang="en-GB" smtClean="0"/>
              <a:t>‹#›</a:t>
            </a:fld>
            <a:endParaRPr lang="en-GB"/>
          </a:p>
        </p:txBody>
      </p:sp>
    </p:spTree>
    <p:extLst>
      <p:ext uri="{BB962C8B-B14F-4D97-AF65-F5344CB8AC3E}">
        <p14:creationId xmlns:p14="http://schemas.microsoft.com/office/powerpoint/2010/main" val="407474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A20A-7FD6-30D3-3D38-D76F5065F728}"/>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4BFF080D-2C09-DDDC-8C9D-1E4FDA6A6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C726C284-B53B-A5D1-320B-0B885B5F5094}"/>
              </a:ext>
            </a:extLst>
          </p:cNvPr>
          <p:cNvSpPr>
            <a:spLocks noGrp="1"/>
          </p:cNvSpPr>
          <p:nvPr>
            <p:ph type="dt" sz="half" idx="10"/>
          </p:nvPr>
        </p:nvSpPr>
        <p:spPr/>
        <p:txBody>
          <a:bodyPr/>
          <a:lstStyle/>
          <a:p>
            <a:fld id="{E9FC3EA4-03A5-4E8B-82E9-214C0A387B92}" type="datetimeFigureOut">
              <a:rPr lang="en-SE" smtClean="0"/>
              <a:t>11/19/2025</a:t>
            </a:fld>
            <a:endParaRPr lang="en-SE"/>
          </a:p>
        </p:txBody>
      </p:sp>
      <p:sp>
        <p:nvSpPr>
          <p:cNvPr id="5" name="Footer Placeholder 4">
            <a:extLst>
              <a:ext uri="{FF2B5EF4-FFF2-40B4-BE49-F238E27FC236}">
                <a16:creationId xmlns:a16="http://schemas.microsoft.com/office/drawing/2014/main" id="{6B415209-F434-1BBB-9332-756A88BFC25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4D6AA8B-1540-C195-EDA5-50A8B71B7D27}"/>
              </a:ext>
            </a:extLst>
          </p:cNvPr>
          <p:cNvSpPr>
            <a:spLocks noGrp="1"/>
          </p:cNvSpPr>
          <p:nvPr>
            <p:ph type="sldNum" sz="quarter" idx="12"/>
          </p:nvPr>
        </p:nvSpPr>
        <p:spPr/>
        <p:txBody>
          <a:bodyPr/>
          <a:lstStyle/>
          <a:p>
            <a:fld id="{533AD391-171E-4DB8-B046-B4A282BD73D8}" type="slidenum">
              <a:rPr lang="en-SE" smtClean="0"/>
              <a:t>‹#›</a:t>
            </a:fld>
            <a:endParaRPr lang="en-SE"/>
          </a:p>
        </p:txBody>
      </p:sp>
    </p:spTree>
    <p:extLst>
      <p:ext uri="{BB962C8B-B14F-4D97-AF65-F5344CB8AC3E}">
        <p14:creationId xmlns:p14="http://schemas.microsoft.com/office/powerpoint/2010/main" val="172654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3 Pictures">
    <p:spTree>
      <p:nvGrpSpPr>
        <p:cNvPr id="1" name=""/>
        <p:cNvGrpSpPr/>
        <p:nvPr/>
      </p:nvGrpSpPr>
      <p:grpSpPr>
        <a:xfrm>
          <a:off x="0" y="0"/>
          <a:ext cx="0" cy="0"/>
          <a:chOff x="0" y="0"/>
          <a:chExt cx="0" cy="0"/>
        </a:xfrm>
      </p:grpSpPr>
      <p:sp>
        <p:nvSpPr>
          <p:cNvPr id="9" name="Picture#3"/>
          <p:cNvSpPr>
            <a:spLocks noGrp="1"/>
          </p:cNvSpPr>
          <p:nvPr>
            <p:ph type="pic" sz="quarter" idx="15" hasCustomPrompt="1"/>
          </p:nvPr>
        </p:nvSpPr>
        <p:spPr>
          <a:xfrm>
            <a:off x="8422158" y="2512542"/>
            <a:ext cx="3555659" cy="3047998"/>
          </a:xfrm>
        </p:spPr>
        <p:txBody>
          <a:bodyPr/>
          <a:lstStyle>
            <a:lvl1pPr>
              <a:defRPr/>
            </a:lvl1pPr>
          </a:lstStyle>
          <a:p>
            <a:r>
              <a:rPr lang="en-US"/>
              <a:t>Picture 3</a:t>
            </a:r>
          </a:p>
        </p:txBody>
      </p:sp>
      <p:sp>
        <p:nvSpPr>
          <p:cNvPr id="7" name="Picture#2"/>
          <p:cNvSpPr>
            <a:spLocks noGrp="1"/>
          </p:cNvSpPr>
          <p:nvPr>
            <p:ph type="pic" sz="quarter" idx="14" hasCustomPrompt="1"/>
          </p:nvPr>
        </p:nvSpPr>
        <p:spPr>
          <a:xfrm>
            <a:off x="4439163" y="2487830"/>
            <a:ext cx="3555658" cy="3047998"/>
          </a:xfrm>
        </p:spPr>
        <p:txBody>
          <a:bodyPr/>
          <a:lstStyle>
            <a:lvl1pPr>
              <a:defRPr/>
            </a:lvl1pPr>
          </a:lstStyle>
          <a:p>
            <a:r>
              <a:rPr lang="en-US"/>
              <a:t>Picture 2</a:t>
            </a:r>
          </a:p>
        </p:txBody>
      </p:sp>
      <p:sp>
        <p:nvSpPr>
          <p:cNvPr id="8" name="Picture#1"/>
          <p:cNvSpPr>
            <a:spLocks noGrp="1"/>
          </p:cNvSpPr>
          <p:nvPr>
            <p:ph type="pic" sz="quarter" idx="13" hasCustomPrompt="1"/>
          </p:nvPr>
        </p:nvSpPr>
        <p:spPr>
          <a:xfrm>
            <a:off x="170935" y="2512542"/>
            <a:ext cx="3840891" cy="3047998"/>
          </a:xfrm>
        </p:spPr>
        <p:txBody>
          <a:bodyPr/>
          <a:lstStyle>
            <a:lvl1pPr>
              <a:defRPr/>
            </a:lvl1pPr>
          </a:lstStyle>
          <a:p>
            <a:r>
              <a:rPr lang="en-US"/>
              <a:t>Picture 1</a:t>
            </a:r>
          </a:p>
        </p:txBody>
      </p:sp>
      <p:sp>
        <p:nvSpPr>
          <p:cNvPr id="2" name="Title"/>
          <p:cNvSpPr>
            <a:spLocks noGrp="1"/>
          </p:cNvSpPr>
          <p:nvPr>
            <p:ph type="title"/>
          </p:nvPr>
        </p:nvSpPr>
        <p:spPr>
          <a:xfrm>
            <a:off x="632254" y="131805"/>
            <a:ext cx="10515600" cy="1105802"/>
          </a:xfrm>
        </p:spPr>
        <p:txBody>
          <a:bodyPr/>
          <a:lstStyle/>
          <a:p>
            <a:r>
              <a:rPr lang="en-US"/>
              <a:t>Click to edit Master title style</a:t>
            </a:r>
          </a:p>
        </p:txBody>
      </p:sp>
    </p:spTree>
    <p:extLst>
      <p:ext uri="{BB962C8B-B14F-4D97-AF65-F5344CB8AC3E}">
        <p14:creationId xmlns:p14="http://schemas.microsoft.com/office/powerpoint/2010/main" val="355761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p>
            <a:fld id="{965FC184-D1D5-4C5E-8E53-B68C3BD311FB}" type="datetimeFigureOut">
              <a:rPr lang="pl-PL" smtClean="0"/>
              <a:t>19.11.2025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7831529-6EE4-4949-88D4-688B43586314}" type="slidenum">
              <a:rPr lang="pl-PL" smtClean="0"/>
              <a:t>‹#›</a:t>
            </a:fld>
            <a:endParaRPr lang="pl-PL"/>
          </a:p>
        </p:txBody>
      </p:sp>
    </p:spTree>
    <p:extLst>
      <p:ext uri="{BB962C8B-B14F-4D97-AF65-F5344CB8AC3E}">
        <p14:creationId xmlns:p14="http://schemas.microsoft.com/office/powerpoint/2010/main" val="32236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C097BC-5D24-D541-B7D2-C97D9E4F7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err="1"/>
              <a:t>Klicka</a:t>
            </a:r>
            <a:r>
              <a:rPr lang="en-GB" noProof="0"/>
              <a:t> </a:t>
            </a:r>
            <a:r>
              <a:rPr lang="en-GB" noProof="0" err="1"/>
              <a:t>här</a:t>
            </a:r>
            <a:r>
              <a:rPr lang="en-GB" noProof="0"/>
              <a:t> för </a:t>
            </a:r>
            <a:r>
              <a:rPr lang="en-GB" noProof="0" err="1"/>
              <a:t>att</a:t>
            </a:r>
            <a:r>
              <a:rPr lang="en-GB" noProof="0"/>
              <a:t> </a:t>
            </a:r>
            <a:r>
              <a:rPr lang="en-GB" noProof="0" err="1"/>
              <a:t>ändra</a:t>
            </a:r>
            <a:r>
              <a:rPr lang="en-GB" noProof="0"/>
              <a:t> mall för </a:t>
            </a:r>
            <a:r>
              <a:rPr lang="en-GB" noProof="0" err="1"/>
              <a:t>rubrikformat</a:t>
            </a:r>
            <a:endParaRPr lang="en-GB" noProof="0"/>
          </a:p>
        </p:txBody>
      </p:sp>
      <p:sp>
        <p:nvSpPr>
          <p:cNvPr id="3" name="Platshållare för text 2">
            <a:extLst>
              <a:ext uri="{FF2B5EF4-FFF2-40B4-BE49-F238E27FC236}">
                <a16:creationId xmlns:a16="http://schemas.microsoft.com/office/drawing/2014/main" id="{DFE01D72-6C88-5D46-A46C-E62223148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Klicka</a:t>
            </a:r>
            <a:r>
              <a:rPr lang="en-GB" noProof="0"/>
              <a:t> </a:t>
            </a:r>
            <a:r>
              <a:rPr lang="en-GB" noProof="0" err="1"/>
              <a:t>här</a:t>
            </a:r>
            <a:r>
              <a:rPr lang="en-GB" noProof="0"/>
              <a:t> för </a:t>
            </a:r>
            <a:r>
              <a:rPr lang="en-GB" noProof="0" err="1"/>
              <a:t>att</a:t>
            </a:r>
            <a:r>
              <a:rPr lang="en-GB" noProof="0"/>
              <a:t> </a:t>
            </a:r>
            <a:r>
              <a:rPr lang="en-GB" noProof="0" err="1"/>
              <a:t>ändra</a:t>
            </a:r>
            <a:r>
              <a:rPr lang="en-GB" noProof="0"/>
              <a:t> format </a:t>
            </a:r>
            <a:r>
              <a:rPr lang="en-GB" noProof="0" err="1"/>
              <a:t>på</a:t>
            </a:r>
            <a:r>
              <a:rPr lang="en-GB" noProof="0"/>
              <a:t> </a:t>
            </a:r>
            <a:r>
              <a:rPr lang="en-GB" noProof="0" err="1"/>
              <a:t>bakgrundstexten</a:t>
            </a:r>
            <a:endParaRPr lang="en-GB" noProof="0"/>
          </a:p>
          <a:p>
            <a:pPr lvl="1"/>
            <a:r>
              <a:rPr lang="en-GB" noProof="0" err="1"/>
              <a:t>Nivå</a:t>
            </a:r>
            <a:r>
              <a:rPr lang="en-GB" noProof="0"/>
              <a:t> </a:t>
            </a:r>
            <a:r>
              <a:rPr lang="en-GB" noProof="0" err="1"/>
              <a:t>två</a:t>
            </a:r>
            <a:endParaRPr lang="en-GB" noProof="0"/>
          </a:p>
          <a:p>
            <a:pPr lvl="2"/>
            <a:r>
              <a:rPr lang="en-GB" noProof="0" err="1"/>
              <a:t>Nivå</a:t>
            </a:r>
            <a:r>
              <a:rPr lang="en-GB" noProof="0"/>
              <a:t> </a:t>
            </a:r>
            <a:r>
              <a:rPr lang="en-GB" noProof="0" err="1"/>
              <a:t>tre</a:t>
            </a:r>
            <a:endParaRPr lang="en-GB" noProof="0"/>
          </a:p>
          <a:p>
            <a:pPr lvl="3"/>
            <a:r>
              <a:rPr lang="en-GB" noProof="0" err="1"/>
              <a:t>Nivå</a:t>
            </a:r>
            <a:r>
              <a:rPr lang="en-GB" noProof="0"/>
              <a:t> </a:t>
            </a:r>
            <a:r>
              <a:rPr lang="en-GB" noProof="0" err="1"/>
              <a:t>fyra</a:t>
            </a:r>
            <a:endParaRPr lang="en-GB" noProof="0"/>
          </a:p>
          <a:p>
            <a:pPr lvl="4"/>
            <a:r>
              <a:rPr lang="en-GB" noProof="0" err="1"/>
              <a:t>Nivå</a:t>
            </a:r>
            <a:r>
              <a:rPr lang="en-GB" noProof="0"/>
              <a:t> fem</a:t>
            </a:r>
          </a:p>
        </p:txBody>
      </p:sp>
      <p:sp>
        <p:nvSpPr>
          <p:cNvPr id="4" name="Platshållare för datum 3">
            <a:extLst>
              <a:ext uri="{FF2B5EF4-FFF2-40B4-BE49-F238E27FC236}">
                <a16:creationId xmlns:a16="http://schemas.microsoft.com/office/drawing/2014/main" id="{B1C5F608-2730-2040-AD18-5009FBBA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32EB5182-753F-E241-94A2-937B30B2D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D0738-23DA-A745-9B84-DD183761B382}" type="slidenum">
              <a:rPr lang="en-GB" noProof="0" smtClean="0"/>
              <a:t>‹#›</a:t>
            </a:fld>
            <a:endParaRPr lang="en-GB" noProof="0"/>
          </a:p>
        </p:txBody>
      </p:sp>
      <p:sp>
        <p:nvSpPr>
          <p:cNvPr id="7" name="Footer Placeholder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66437" y="0"/>
            <a:ext cx="1325563" cy="1325563"/>
          </a:xfrm>
          <a:prstGeom prst="rect">
            <a:avLst/>
          </a:prstGeom>
        </p:spPr>
      </p:pic>
    </p:spTree>
    <p:extLst>
      <p:ext uri="{BB962C8B-B14F-4D97-AF65-F5344CB8AC3E}">
        <p14:creationId xmlns:p14="http://schemas.microsoft.com/office/powerpoint/2010/main" val="4230557473"/>
      </p:ext>
    </p:extLst>
  </p:cSld>
  <p:clrMap bg1="lt1" tx1="dk1" bg2="lt2" tx2="dk2" accent1="accent1" accent2="accent2" accent3="accent3" accent4="accent4" accent5="accent5" accent6="accent6" hlink="hlink" folHlink="folHlink"/>
  <p:sldLayoutIdLst>
    <p:sldLayoutId id="2147483662" r:id="rId1"/>
    <p:sldLayoutId id="2147483696" r:id="rId2"/>
    <p:sldLayoutId id="2147483691" r:id="rId3"/>
    <p:sldLayoutId id="2147483698" r:id="rId4"/>
    <p:sldLayoutId id="2147483699" r:id="rId5"/>
    <p:sldLayoutId id="2147483700" r:id="rId6"/>
    <p:sldLayoutId id="2147483701" r:id="rId7"/>
    <p:sldLayoutId id="2147483702" r:id="rId8"/>
    <p:sldLayoutId id="2147483703" r:id="rId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b="1" i="0" kern="1200" baseline="0">
          <a:solidFill>
            <a:schemeClr val="tx1"/>
          </a:solidFill>
          <a:latin typeface="Maven Pro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ven Pro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ven Pro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ven Pro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ven Pro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ven Pro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7" userDrawn="1">
          <p15:clr>
            <a:srgbClr val="F26B43"/>
          </p15:clr>
        </p15:guide>
        <p15:guide id="3" pos="4793"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9.sv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0.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37.svg"/><Relationship Id="rId10" Type="http://schemas.microsoft.com/office/2007/relationships/diagramDrawing" Target="../diagrams/drawing1.xml"/><Relationship Id="rId4" Type="http://schemas.openxmlformats.org/officeDocument/2006/relationships/image" Target="../media/image22.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273A-1A83-6052-8573-AC8B88412C62}"/>
              </a:ext>
            </a:extLst>
          </p:cNvPr>
          <p:cNvSpPr>
            <a:spLocks noGrp="1"/>
          </p:cNvSpPr>
          <p:nvPr>
            <p:ph type="title"/>
          </p:nvPr>
        </p:nvSpPr>
        <p:spPr>
          <a:xfrm>
            <a:off x="838200" y="2586427"/>
            <a:ext cx="10515600" cy="923330"/>
          </a:xfrm>
        </p:spPr>
        <p:txBody>
          <a:bodyPr/>
          <a:lstStyle/>
          <a:p>
            <a:r>
              <a:rPr lang="sv-SE">
                <a:latin typeface="Maven Pro Medium"/>
              </a:rPr>
              <a:t>MAX 4</a:t>
            </a:r>
            <a:r>
              <a:rPr lang="sv-SE" baseline="30000">
                <a:latin typeface="Maven Pro Medium"/>
              </a:rPr>
              <a:t>U</a:t>
            </a:r>
            <a:r>
              <a:rPr lang="sv-SE">
                <a:latin typeface="Maven Pro Medium"/>
              </a:rPr>
              <a:t> </a:t>
            </a:r>
            <a:r>
              <a:rPr lang="sv-SE" dirty="0" err="1">
                <a:latin typeface="Maven Pro Medium"/>
              </a:rPr>
              <a:t>Injector</a:t>
            </a:r>
            <a:endParaRPr lang="sv-SE" b="0"/>
          </a:p>
        </p:txBody>
      </p:sp>
      <p:sp>
        <p:nvSpPr>
          <p:cNvPr id="3" name="TextBox 2">
            <a:extLst>
              <a:ext uri="{FF2B5EF4-FFF2-40B4-BE49-F238E27FC236}">
                <a16:creationId xmlns:a16="http://schemas.microsoft.com/office/drawing/2014/main" id="{4A7CA809-F753-25EB-B0BD-EDF7B27E7A5C}"/>
              </a:ext>
            </a:extLst>
          </p:cNvPr>
          <p:cNvSpPr txBox="1"/>
          <p:nvPr/>
        </p:nvSpPr>
        <p:spPr>
          <a:xfrm>
            <a:off x="1301262" y="3880338"/>
            <a:ext cx="98004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smtClean="0">
                <a:solidFill>
                  <a:schemeClr val="bg1"/>
                </a:solidFill>
              </a:rPr>
              <a:t>Timing</a:t>
            </a:r>
            <a:endParaRPr lang="en-GB" sz="3600" b="1" dirty="0">
              <a:solidFill>
                <a:schemeClr val="bg1"/>
              </a:solidFill>
            </a:endParaRPr>
          </a:p>
        </p:txBody>
      </p:sp>
    </p:spTree>
    <p:extLst>
      <p:ext uri="{BB962C8B-B14F-4D97-AF65-F5344CB8AC3E}">
        <p14:creationId xmlns:p14="http://schemas.microsoft.com/office/powerpoint/2010/main" val="28200824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85EF-E663-0FC6-9A37-442D30728DE9}"/>
              </a:ext>
            </a:extLst>
          </p:cNvPr>
          <p:cNvSpPr>
            <a:spLocks noGrp="1"/>
          </p:cNvSpPr>
          <p:nvPr>
            <p:ph type="title"/>
          </p:nvPr>
        </p:nvSpPr>
        <p:spPr>
          <a:xfrm>
            <a:off x="100876" y="35659"/>
            <a:ext cx="11137250" cy="1325563"/>
          </a:xfrm>
        </p:spPr>
        <p:txBody>
          <a:bodyPr/>
          <a:lstStyle/>
          <a:p>
            <a:r>
              <a:rPr lang="en-US"/>
              <a:t>Coincidence system for injection timing</a:t>
            </a:r>
            <a:endParaRPr lang="en-SE"/>
          </a:p>
        </p:txBody>
      </p:sp>
      <p:sp>
        <p:nvSpPr>
          <p:cNvPr id="4" name="Slide Number Placeholder 3">
            <a:extLst>
              <a:ext uri="{FF2B5EF4-FFF2-40B4-BE49-F238E27FC236}">
                <a16:creationId xmlns:a16="http://schemas.microsoft.com/office/drawing/2014/main" id="{D42127F3-F154-C22B-2C33-7BE9F50ABC3F}"/>
              </a:ext>
            </a:extLst>
          </p:cNvPr>
          <p:cNvSpPr>
            <a:spLocks noGrp="1"/>
          </p:cNvSpPr>
          <p:nvPr>
            <p:ph type="sldNum" sz="quarter" idx="14"/>
          </p:nvPr>
        </p:nvSpPr>
        <p:spPr/>
        <p:txBody>
          <a:bodyPr/>
          <a:lstStyle/>
          <a:p>
            <a:fld id="{B60D0738-23DA-A745-9B84-DD183761B382}" type="slidenum">
              <a:rPr lang="en-GB" smtClean="0"/>
              <a:pPr/>
              <a:t>10</a:t>
            </a:fld>
            <a:endParaRPr lang="en-GB"/>
          </a:p>
        </p:txBody>
      </p:sp>
      <p:sp>
        <p:nvSpPr>
          <p:cNvPr id="8" name="TextBox 7">
            <a:extLst>
              <a:ext uri="{FF2B5EF4-FFF2-40B4-BE49-F238E27FC236}">
                <a16:creationId xmlns:a16="http://schemas.microsoft.com/office/drawing/2014/main" id="{A939F126-DC81-1BCC-6CD7-F035C7CBFAFD}"/>
              </a:ext>
            </a:extLst>
          </p:cNvPr>
          <p:cNvSpPr txBox="1"/>
          <p:nvPr/>
        </p:nvSpPr>
        <p:spPr>
          <a:xfrm>
            <a:off x="77945" y="1354628"/>
            <a:ext cx="4468407" cy="4524315"/>
          </a:xfrm>
          <a:prstGeom prst="rect">
            <a:avLst/>
          </a:prstGeom>
          <a:noFill/>
        </p:spPr>
        <p:txBody>
          <a:bodyPr wrap="square" rtlCol="0">
            <a:spAutoFit/>
          </a:bodyPr>
          <a:lstStyle/>
          <a:p>
            <a:pPr marL="285750" indent="-285750">
              <a:buFont typeface="Arial" panose="020B0604020202020204" pitchFamily="34" charset="0"/>
              <a:buChar char="•"/>
            </a:pPr>
            <a:r>
              <a:rPr lang="en-US"/>
              <a:t>linac rf frequency is not a multiple of the ring frequency. </a:t>
            </a:r>
          </a:p>
          <a:p>
            <a:pPr marL="285750" indent="-285750">
              <a:buFont typeface="Arial" panose="020B0604020202020204" pitchFamily="34" charset="0"/>
              <a:buChar char="•"/>
            </a:pPr>
            <a:r>
              <a:rPr lang="en-US"/>
              <a:t>This is not an issue when using the thermionic gun given the long </a:t>
            </a:r>
            <a:r>
              <a:rPr lang="en-US" err="1"/>
              <a:t>macropulse</a:t>
            </a:r>
            <a:r>
              <a:rPr lang="en-US"/>
              <a:t> and the use of a chopper that imparts the ring time-structure onto the LINAC S-band pulse train</a:t>
            </a:r>
          </a:p>
          <a:p>
            <a:pPr marL="285750" indent="-285750">
              <a:buFont typeface="Arial" panose="020B0604020202020204" pitchFamily="34" charset="0"/>
              <a:buChar char="•"/>
            </a:pPr>
            <a:r>
              <a:rPr lang="en-US" b="1"/>
              <a:t>For injection from the photo-gun this is a crucial step</a:t>
            </a:r>
          </a:p>
          <a:p>
            <a:pPr marL="285750" indent="-285750">
              <a:buFont typeface="Arial" panose="020B0604020202020204" pitchFamily="34" charset="0"/>
              <a:buChar char="•"/>
            </a:pPr>
            <a:r>
              <a:rPr lang="en-US"/>
              <a:t>A coincidence detector gives a trig when a ring bucket and a possible shot from the photo cathode gun overlap in time. The linac is then triggered to produce an injection shot.</a:t>
            </a:r>
          </a:p>
          <a:p>
            <a:pPr marL="285750" indent="-285750">
              <a:buFont typeface="Arial" panose="020B0604020202020204" pitchFamily="34" charset="0"/>
              <a:buChar char="•"/>
            </a:pPr>
            <a:r>
              <a:rPr lang="en-US"/>
              <a:t>Rep rate 2-10 Hz (require coincidence system intervention to change)</a:t>
            </a:r>
          </a:p>
        </p:txBody>
      </p:sp>
      <p:pic>
        <p:nvPicPr>
          <p:cNvPr id="3074" name="Picture 2">
            <a:extLst>
              <a:ext uri="{FF2B5EF4-FFF2-40B4-BE49-F238E27FC236}">
                <a16:creationId xmlns:a16="http://schemas.microsoft.com/office/drawing/2014/main" id="{72368CDC-325D-4D65-BF02-6576DD2692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49" b="11163"/>
          <a:stretch/>
        </p:blipFill>
        <p:spPr bwMode="auto">
          <a:xfrm>
            <a:off x="7919484" y="1466122"/>
            <a:ext cx="3896214" cy="35580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4BEC0E9-4207-AFD6-FB90-B76528DC7236}"/>
              </a:ext>
            </a:extLst>
          </p:cNvPr>
          <p:cNvSpPr/>
          <p:nvPr/>
        </p:nvSpPr>
        <p:spPr>
          <a:xfrm>
            <a:off x="5157675" y="1932994"/>
            <a:ext cx="1690577" cy="5050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Choose which ring bucket to inject into</a:t>
            </a:r>
            <a:endParaRPr lang="en-SE" sz="1400">
              <a:solidFill>
                <a:sysClr val="windowText" lastClr="000000"/>
              </a:solidFill>
            </a:endParaRPr>
          </a:p>
        </p:txBody>
      </p:sp>
      <p:cxnSp>
        <p:nvCxnSpPr>
          <p:cNvPr id="12" name="Straight Arrow Connector 11">
            <a:extLst>
              <a:ext uri="{FF2B5EF4-FFF2-40B4-BE49-F238E27FC236}">
                <a16:creationId xmlns:a16="http://schemas.microsoft.com/office/drawing/2014/main" id="{249DF7CB-A8F9-6800-C106-7DE4DA897C66}"/>
              </a:ext>
            </a:extLst>
          </p:cNvPr>
          <p:cNvCxnSpPr>
            <a:cxnSpLocks/>
            <a:stCxn id="10" idx="3"/>
          </p:cNvCxnSpPr>
          <p:nvPr/>
        </p:nvCxnSpPr>
        <p:spPr>
          <a:xfrm flipV="1">
            <a:off x="6848252" y="1706536"/>
            <a:ext cx="1849180" cy="47898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31B9656-2ED3-9ABE-B291-EC762D0FC512}"/>
              </a:ext>
            </a:extLst>
          </p:cNvPr>
          <p:cNvSpPr txBox="1"/>
          <p:nvPr/>
        </p:nvSpPr>
        <p:spPr>
          <a:xfrm>
            <a:off x="4503774" y="2844449"/>
            <a:ext cx="2987749" cy="892552"/>
          </a:xfrm>
          <a:prstGeom prst="rect">
            <a:avLst/>
          </a:prstGeom>
          <a:noFill/>
          <a:ln>
            <a:solidFill>
              <a:schemeClr val="tx1"/>
            </a:solidFill>
          </a:ln>
        </p:spPr>
        <p:txBody>
          <a:bodyPr wrap="square" rtlCol="0">
            <a:spAutoFit/>
          </a:bodyPr>
          <a:lstStyle/>
          <a:p>
            <a:r>
              <a:rPr lang="en-US" sz="1400"/>
              <a:t>Choose time window for coincidence.</a:t>
            </a:r>
          </a:p>
          <a:p>
            <a:r>
              <a:rPr lang="en-US" sz="1400"/>
              <a:t>- </a:t>
            </a:r>
            <a:r>
              <a:rPr lang="en-US" sz="1200"/>
              <a:t>This sets the phase precision jitter. Smaller window means less phase jitter, but also fewer coincidences.</a:t>
            </a:r>
            <a:endParaRPr lang="en-SE" sz="1400"/>
          </a:p>
        </p:txBody>
      </p:sp>
      <p:sp>
        <p:nvSpPr>
          <p:cNvPr id="18" name="Freeform: Shape 17">
            <a:extLst>
              <a:ext uri="{FF2B5EF4-FFF2-40B4-BE49-F238E27FC236}">
                <a16:creationId xmlns:a16="http://schemas.microsoft.com/office/drawing/2014/main" id="{DE4EEC4E-03B4-9DE4-ACD5-F556AB2216C0}"/>
              </a:ext>
            </a:extLst>
          </p:cNvPr>
          <p:cNvSpPr/>
          <p:nvPr/>
        </p:nvSpPr>
        <p:spPr>
          <a:xfrm>
            <a:off x="7516333" y="2147778"/>
            <a:ext cx="1181100" cy="1138737"/>
          </a:xfrm>
          <a:custGeom>
            <a:avLst/>
            <a:gdLst>
              <a:gd name="connsiteX0" fmla="*/ 0 w 1084521"/>
              <a:gd name="connsiteY0" fmla="*/ 2030818 h 2030818"/>
              <a:gd name="connsiteX1" fmla="*/ 606056 w 1084521"/>
              <a:gd name="connsiteY1" fmla="*/ 414669 h 2030818"/>
              <a:gd name="connsiteX2" fmla="*/ 1084521 w 1084521"/>
              <a:gd name="connsiteY2" fmla="*/ 0 h 2030818"/>
            </a:gdLst>
            <a:ahLst/>
            <a:cxnLst>
              <a:cxn ang="0">
                <a:pos x="connsiteX0" y="connsiteY0"/>
              </a:cxn>
              <a:cxn ang="0">
                <a:pos x="connsiteX1" y="connsiteY1"/>
              </a:cxn>
              <a:cxn ang="0">
                <a:pos x="connsiteX2" y="connsiteY2"/>
              </a:cxn>
            </a:cxnLst>
            <a:rect l="l" t="t" r="r" b="b"/>
            <a:pathLst>
              <a:path w="1084521" h="2030818">
                <a:moveTo>
                  <a:pt x="0" y="2030818"/>
                </a:moveTo>
                <a:cubicBezTo>
                  <a:pt x="212651" y="1391978"/>
                  <a:pt x="425303" y="753139"/>
                  <a:pt x="606056" y="414669"/>
                </a:cubicBezTo>
                <a:cubicBezTo>
                  <a:pt x="786809" y="76199"/>
                  <a:pt x="933893" y="44302"/>
                  <a:pt x="1084521" y="0"/>
                </a:cubicBezTo>
              </a:path>
            </a:pathLst>
          </a:custGeom>
          <a:noFill/>
          <a:ln>
            <a:solidFill>
              <a:srgbClr val="FF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Oval 18">
            <a:extLst>
              <a:ext uri="{FF2B5EF4-FFF2-40B4-BE49-F238E27FC236}">
                <a16:creationId xmlns:a16="http://schemas.microsoft.com/office/drawing/2014/main" id="{411AD920-CC07-2BE5-DDC3-53A0016F00B3}"/>
              </a:ext>
            </a:extLst>
          </p:cNvPr>
          <p:cNvSpPr/>
          <p:nvPr/>
        </p:nvSpPr>
        <p:spPr>
          <a:xfrm>
            <a:off x="8435162" y="2260217"/>
            <a:ext cx="1180214" cy="645327"/>
          </a:xfrm>
          <a:prstGeom prst="ellipse">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TextBox 19">
            <a:extLst>
              <a:ext uri="{FF2B5EF4-FFF2-40B4-BE49-F238E27FC236}">
                <a16:creationId xmlns:a16="http://schemas.microsoft.com/office/drawing/2014/main" id="{6E0A3D28-2D0E-DE2E-8A25-8A963E5C1F47}"/>
              </a:ext>
            </a:extLst>
          </p:cNvPr>
          <p:cNvSpPr txBox="1"/>
          <p:nvPr/>
        </p:nvSpPr>
        <p:spPr>
          <a:xfrm>
            <a:off x="4372655" y="4251534"/>
            <a:ext cx="2987749" cy="707886"/>
          </a:xfrm>
          <a:prstGeom prst="rect">
            <a:avLst/>
          </a:prstGeom>
          <a:noFill/>
          <a:ln>
            <a:solidFill>
              <a:schemeClr val="tx1"/>
            </a:solidFill>
          </a:ln>
        </p:spPr>
        <p:txBody>
          <a:bodyPr wrap="square" rtlCol="0">
            <a:spAutoFit/>
          </a:bodyPr>
          <a:lstStyle/>
          <a:p>
            <a:r>
              <a:rPr lang="en-US" sz="1400"/>
              <a:t>Delay of the injection shot.</a:t>
            </a:r>
          </a:p>
          <a:p>
            <a:r>
              <a:rPr lang="en-US" sz="1400"/>
              <a:t>- </a:t>
            </a:r>
            <a:r>
              <a:rPr lang="en-US" sz="1200"/>
              <a:t>This sets where in the ring phase the injection occurs. Precision of 40 </a:t>
            </a:r>
            <a:r>
              <a:rPr lang="en-US" sz="1200" err="1"/>
              <a:t>ps</a:t>
            </a:r>
            <a:r>
              <a:rPr lang="en-US" sz="1200"/>
              <a:t> (1.5 ° )</a:t>
            </a:r>
            <a:endParaRPr lang="en-SE" sz="1400"/>
          </a:p>
        </p:txBody>
      </p:sp>
      <p:sp>
        <p:nvSpPr>
          <p:cNvPr id="21" name="Freeform: Shape 20">
            <a:extLst>
              <a:ext uri="{FF2B5EF4-FFF2-40B4-BE49-F238E27FC236}">
                <a16:creationId xmlns:a16="http://schemas.microsoft.com/office/drawing/2014/main" id="{59B65288-76CF-4114-45AF-D756F0A7E6BA}"/>
              </a:ext>
            </a:extLst>
          </p:cNvPr>
          <p:cNvSpPr/>
          <p:nvPr/>
        </p:nvSpPr>
        <p:spPr>
          <a:xfrm>
            <a:off x="7360403" y="2721936"/>
            <a:ext cx="1049949" cy="1850064"/>
          </a:xfrm>
          <a:custGeom>
            <a:avLst/>
            <a:gdLst>
              <a:gd name="connsiteX0" fmla="*/ 0 w 776176"/>
              <a:gd name="connsiteY0" fmla="*/ 2541181 h 2541181"/>
              <a:gd name="connsiteX1" fmla="*/ 520995 w 776176"/>
              <a:gd name="connsiteY1" fmla="*/ 563525 h 2541181"/>
              <a:gd name="connsiteX2" fmla="*/ 776176 w 776176"/>
              <a:gd name="connsiteY2" fmla="*/ 0 h 2541181"/>
            </a:gdLst>
            <a:ahLst/>
            <a:cxnLst>
              <a:cxn ang="0">
                <a:pos x="connsiteX0" y="connsiteY0"/>
              </a:cxn>
              <a:cxn ang="0">
                <a:pos x="connsiteX1" y="connsiteY1"/>
              </a:cxn>
              <a:cxn ang="0">
                <a:pos x="connsiteX2" y="connsiteY2"/>
              </a:cxn>
            </a:cxnLst>
            <a:rect l="l" t="t" r="r" b="b"/>
            <a:pathLst>
              <a:path w="776176" h="2541181">
                <a:moveTo>
                  <a:pt x="0" y="2541181"/>
                </a:moveTo>
                <a:cubicBezTo>
                  <a:pt x="195816" y="1764118"/>
                  <a:pt x="391632" y="987055"/>
                  <a:pt x="520995" y="563525"/>
                </a:cubicBezTo>
                <a:cubicBezTo>
                  <a:pt x="650358" y="139995"/>
                  <a:pt x="713267" y="69997"/>
                  <a:pt x="776176" y="0"/>
                </a:cubicBezTo>
              </a:path>
            </a:pathLst>
          </a:custGeom>
          <a:noFill/>
          <a:ln>
            <a:solidFill>
              <a:srgbClr val="FF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3194592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E056-6E58-310E-C56E-B385E75739B7}"/>
              </a:ext>
            </a:extLst>
          </p:cNvPr>
          <p:cNvSpPr>
            <a:spLocks noGrp="1"/>
          </p:cNvSpPr>
          <p:nvPr>
            <p:ph type="title"/>
          </p:nvPr>
        </p:nvSpPr>
        <p:spPr>
          <a:xfrm>
            <a:off x="756196" y="92316"/>
            <a:ext cx="10481930" cy="1045229"/>
          </a:xfrm>
        </p:spPr>
        <p:txBody>
          <a:bodyPr/>
          <a:lstStyle/>
          <a:p>
            <a:r>
              <a:rPr lang="en-US"/>
              <a:t>Charge per injection shot</a:t>
            </a:r>
            <a:endParaRPr lang="en-SE"/>
          </a:p>
        </p:txBody>
      </p:sp>
      <p:sp>
        <p:nvSpPr>
          <p:cNvPr id="3" name="Text Placeholder 2">
            <a:extLst>
              <a:ext uri="{FF2B5EF4-FFF2-40B4-BE49-F238E27FC236}">
                <a16:creationId xmlns:a16="http://schemas.microsoft.com/office/drawing/2014/main" id="{4CDE563A-9AEC-04F9-63EF-63909BFC4D34}"/>
              </a:ext>
            </a:extLst>
          </p:cNvPr>
          <p:cNvSpPr>
            <a:spLocks noGrp="1"/>
          </p:cNvSpPr>
          <p:nvPr>
            <p:ph type="body" sz="quarter" idx="11"/>
          </p:nvPr>
        </p:nvSpPr>
        <p:spPr>
          <a:xfrm>
            <a:off x="365760" y="1484555"/>
            <a:ext cx="11364878" cy="4445189"/>
          </a:xfrm>
        </p:spPr>
        <p:txBody>
          <a:bodyPr vert="horz" lIns="91440" tIns="45720" rIns="91440" bIns="45720" rtlCol="0" anchor="t">
            <a:normAutofit fontScale="62500" lnSpcReduction="20000"/>
          </a:bodyPr>
          <a:lstStyle/>
          <a:p>
            <a:r>
              <a:rPr lang="en-US">
                <a:latin typeface="Maven Pro Medium"/>
              </a:rPr>
              <a:t>Typical linac charge per pulse using </a:t>
            </a:r>
            <a:r>
              <a:rPr lang="en-US" err="1">
                <a:latin typeface="Maven Pro Medium"/>
              </a:rPr>
              <a:t>photogun</a:t>
            </a:r>
            <a:r>
              <a:rPr lang="en-US">
                <a:latin typeface="Maven Pro Medium"/>
              </a:rPr>
              <a:t> today is 150 </a:t>
            </a:r>
            <a:r>
              <a:rPr lang="en-US" err="1">
                <a:latin typeface="Maven Pro Medium"/>
              </a:rPr>
              <a:t>pC</a:t>
            </a:r>
            <a:r>
              <a:rPr lang="en-US">
                <a:latin typeface="Maven Pro Medium"/>
              </a:rPr>
              <a:t>, about half of what the linac can deliver when fed by the thermionic gun</a:t>
            </a:r>
          </a:p>
          <a:p>
            <a:r>
              <a:rPr lang="en-US">
                <a:latin typeface="Maven Pro Medium"/>
              </a:rPr>
              <a:t>Maximum allowed by radiation safety @ 10 Hz is 200 </a:t>
            </a:r>
            <a:r>
              <a:rPr lang="en-US" err="1">
                <a:latin typeface="Maven Pro Medium"/>
              </a:rPr>
              <a:t>pC</a:t>
            </a:r>
            <a:endParaRPr lang="en-US">
              <a:latin typeface="Maven Pro Medium"/>
            </a:endParaRPr>
          </a:p>
          <a:p>
            <a:r>
              <a:rPr lang="en-US">
                <a:latin typeface="Maven Pro Medium"/>
              </a:rPr>
              <a:t>@10 Hz injection rate </a:t>
            </a:r>
            <a:r>
              <a:rPr lang="en-SE">
                <a:latin typeface="Maven Pro Medium"/>
              </a:rPr>
              <a:t>–</a:t>
            </a:r>
            <a:r>
              <a:rPr lang="en-US">
                <a:latin typeface="Maven Pro Medium"/>
              </a:rPr>
              <a:t> time to fill up the ring from zero is 9.8  min</a:t>
            </a:r>
          </a:p>
          <a:p>
            <a:r>
              <a:rPr lang="en-US">
                <a:latin typeface="Maven Pro Medium"/>
              </a:rPr>
              <a:t>Top-ups every 10 minutes take ~9 s</a:t>
            </a:r>
          </a:p>
          <a:p>
            <a:r>
              <a:rPr lang="en-US" b="1">
                <a:latin typeface="Maven Pro Medium"/>
              </a:rPr>
              <a:t>The above parameters are adequate for injection into MAX 4</a:t>
            </a:r>
            <a:r>
              <a:rPr lang="en-US" b="1" u="sng" baseline="30000">
                <a:latin typeface="Maven Pro Medium"/>
              </a:rPr>
              <a:t>U</a:t>
            </a:r>
          </a:p>
          <a:p>
            <a:endParaRPr lang="en-US" b="1">
              <a:latin typeface="Maven Pro Medium"/>
            </a:endParaRPr>
          </a:p>
          <a:p>
            <a:r>
              <a:rPr lang="en-US">
                <a:latin typeface="Maven Pro Medium"/>
              </a:rPr>
              <a:t>A future upgrade option is to increase the laser energy hitting the copper cathode to get up to 500 </a:t>
            </a:r>
            <a:r>
              <a:rPr lang="en-US" err="1">
                <a:latin typeface="Maven Pro Medium"/>
              </a:rPr>
              <a:t>pC</a:t>
            </a:r>
            <a:r>
              <a:rPr lang="en-US">
                <a:latin typeface="Maven Pro Medium"/>
              </a:rPr>
              <a:t> per shot</a:t>
            </a:r>
          </a:p>
          <a:p>
            <a:r>
              <a:rPr lang="en-US" b="1" u="sng">
                <a:latin typeface="Maven Pro Medium"/>
              </a:rPr>
              <a:t>Higher charge per shot option for MAX4</a:t>
            </a:r>
            <a:r>
              <a:rPr lang="en-US" b="1" u="sng" baseline="30000">
                <a:latin typeface="Maven Pro Medium"/>
              </a:rPr>
              <a:t>U</a:t>
            </a:r>
          </a:p>
          <a:p>
            <a:pPr>
              <a:buFontTx/>
              <a:buChar char="-"/>
            </a:pPr>
            <a:r>
              <a:rPr lang="en-US">
                <a:latin typeface="Maven Pro Medium"/>
              </a:rPr>
              <a:t>New higher power laser system</a:t>
            </a:r>
          </a:p>
          <a:p>
            <a:pPr>
              <a:buFontTx/>
              <a:buChar char="-"/>
            </a:pPr>
            <a:r>
              <a:rPr lang="en-US">
                <a:latin typeface="Maven Pro Medium"/>
              </a:rPr>
              <a:t>Cathode material </a:t>
            </a:r>
          </a:p>
          <a:p>
            <a:pPr>
              <a:buFontTx/>
              <a:buChar char="-"/>
            </a:pPr>
            <a:r>
              <a:rPr lang="en-US">
                <a:latin typeface="Maven Pro Medium"/>
              </a:rPr>
              <a:t>Re-evaluation of radiation shielding</a:t>
            </a:r>
          </a:p>
          <a:p>
            <a:pPr>
              <a:buFontTx/>
              <a:buChar char="-"/>
            </a:pPr>
            <a:r>
              <a:rPr lang="en-US">
                <a:latin typeface="Maven Pro Medium"/>
              </a:rPr>
              <a:t>New risk analysis and permit application to SSM</a:t>
            </a:r>
            <a:endParaRPr lang="en-US"/>
          </a:p>
        </p:txBody>
      </p:sp>
      <p:sp>
        <p:nvSpPr>
          <p:cNvPr id="4" name="Slide Number Placeholder 3">
            <a:extLst>
              <a:ext uri="{FF2B5EF4-FFF2-40B4-BE49-F238E27FC236}">
                <a16:creationId xmlns:a16="http://schemas.microsoft.com/office/drawing/2014/main" id="{AAAA8494-DA45-B7C0-6F1C-B79677ED57D5}"/>
              </a:ext>
            </a:extLst>
          </p:cNvPr>
          <p:cNvSpPr>
            <a:spLocks noGrp="1"/>
          </p:cNvSpPr>
          <p:nvPr>
            <p:ph type="sldNum" sz="quarter" idx="14"/>
          </p:nvPr>
        </p:nvSpPr>
        <p:spPr/>
        <p:txBody>
          <a:bodyPr/>
          <a:lstStyle/>
          <a:p>
            <a:fld id="{B60D0738-23DA-A745-9B84-DD183761B382}" type="slidenum">
              <a:rPr lang="en-GB" smtClean="0"/>
              <a:pPr/>
              <a:t>11</a:t>
            </a:fld>
            <a:endParaRPr lang="en-GB"/>
          </a:p>
        </p:txBody>
      </p:sp>
      <p:sp>
        <p:nvSpPr>
          <p:cNvPr id="6" name="Right Brace 5">
            <a:extLst>
              <a:ext uri="{FF2B5EF4-FFF2-40B4-BE49-F238E27FC236}">
                <a16:creationId xmlns:a16="http://schemas.microsoft.com/office/drawing/2014/main" id="{804FD55A-0781-D5B2-327F-980047FC4DC8}"/>
              </a:ext>
            </a:extLst>
          </p:cNvPr>
          <p:cNvSpPr/>
          <p:nvPr/>
        </p:nvSpPr>
        <p:spPr>
          <a:xfrm>
            <a:off x="7932615" y="4259384"/>
            <a:ext cx="575281" cy="1539469"/>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SE"/>
          </a:p>
        </p:txBody>
      </p:sp>
      <p:sp>
        <p:nvSpPr>
          <p:cNvPr id="8" name="TextBox 7">
            <a:extLst>
              <a:ext uri="{FF2B5EF4-FFF2-40B4-BE49-F238E27FC236}">
                <a16:creationId xmlns:a16="http://schemas.microsoft.com/office/drawing/2014/main" id="{EA3A0EDD-5719-F11A-B358-8105B2348411}"/>
              </a:ext>
            </a:extLst>
          </p:cNvPr>
          <p:cNvSpPr txBox="1"/>
          <p:nvPr/>
        </p:nvSpPr>
        <p:spPr>
          <a:xfrm>
            <a:off x="8748898" y="4647010"/>
            <a:ext cx="2117969" cy="923330"/>
          </a:xfrm>
          <a:prstGeom prst="rect">
            <a:avLst/>
          </a:prstGeom>
          <a:noFill/>
          <a:ln>
            <a:solidFill>
              <a:srgbClr val="FF00FF"/>
            </a:solidFill>
          </a:ln>
        </p:spPr>
        <p:txBody>
          <a:bodyPr wrap="square" rtlCol="0">
            <a:spAutoFit/>
          </a:bodyPr>
          <a:lstStyle/>
          <a:p>
            <a:r>
              <a:rPr lang="en-US"/>
              <a:t>Adds cost, complexity and time to the project</a:t>
            </a:r>
            <a:endParaRPr lang="en-SE"/>
          </a:p>
        </p:txBody>
      </p:sp>
    </p:spTree>
    <p:extLst>
      <p:ext uri="{BB962C8B-B14F-4D97-AF65-F5344CB8AC3E}">
        <p14:creationId xmlns:p14="http://schemas.microsoft.com/office/powerpoint/2010/main" val="39276181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21" y="215836"/>
            <a:ext cx="10481930" cy="1325563"/>
          </a:xfrm>
        </p:spPr>
        <p:txBody>
          <a:bodyPr/>
          <a:lstStyle/>
          <a:p>
            <a:r>
              <a:rPr lang="en-GB" dirty="0"/>
              <a:t>Off-phase, on-axis injection Schemes</a:t>
            </a:r>
          </a:p>
        </p:txBody>
      </p:sp>
      <p:sp>
        <p:nvSpPr>
          <p:cNvPr id="3" name="Text Placeholder 2"/>
          <p:cNvSpPr>
            <a:spLocks noGrp="1"/>
          </p:cNvSpPr>
          <p:nvPr>
            <p:ph type="body" sz="quarter" idx="11"/>
          </p:nvPr>
        </p:nvSpPr>
        <p:spPr>
          <a:xfrm>
            <a:off x="130796" y="2063579"/>
            <a:ext cx="11836722" cy="3033584"/>
          </a:xfrm>
        </p:spPr>
        <p:txBody>
          <a:bodyPr vert="horz" lIns="91440" tIns="45720" rIns="91440" bIns="45720" rtlCol="0" anchor="t">
            <a:normAutofit/>
          </a:bodyPr>
          <a:lstStyle/>
          <a:p>
            <a:pPr lvl="1"/>
            <a:r>
              <a:rPr lang="en-US" dirty="0">
                <a:latin typeface="Maven Pro Medium"/>
              </a:rPr>
              <a:t>Our injector (full-energy linac) and low (100 MHz) ring RF frequency puts us in a privileged position to implement these schemes</a:t>
            </a:r>
          </a:p>
          <a:p>
            <a:pPr lvl="1"/>
            <a:endParaRPr lang="en-US" dirty="0">
              <a:latin typeface="Maven Pro Medium"/>
            </a:endParaRPr>
          </a:p>
          <a:p>
            <a:pPr lvl="1"/>
            <a:r>
              <a:rPr lang="en-US" dirty="0">
                <a:latin typeface="Maven Pro Medium"/>
              </a:rPr>
              <a:t>This approach </a:t>
            </a:r>
          </a:p>
          <a:p>
            <a:pPr lvl="2"/>
            <a:r>
              <a:rPr lang="en-US" dirty="0">
                <a:latin typeface="Maven Pro Medium"/>
              </a:rPr>
              <a:t>Allows advanced IDs with small horizontal gap.</a:t>
            </a:r>
          </a:p>
          <a:p>
            <a:pPr lvl="2"/>
            <a:r>
              <a:rPr lang="en-US" dirty="0">
                <a:latin typeface="Maven Pro Medium"/>
              </a:rPr>
              <a:t>Improves top-up transparency.</a:t>
            </a:r>
          </a:p>
          <a:p>
            <a:pPr lvl="2"/>
            <a:r>
              <a:rPr lang="en-US" dirty="0">
                <a:latin typeface="Maven Pro Medium"/>
              </a:rPr>
              <a:t>Eases accumulation into lattices with small dynamic aperture.</a:t>
            </a:r>
          </a:p>
          <a:p>
            <a:pPr lvl="2"/>
            <a:endParaRPr lang="en-US" dirty="0">
              <a:latin typeface="Maven Pro Medium"/>
            </a:endParaRPr>
          </a:p>
          <a:p>
            <a:pPr lvl="1"/>
            <a:endParaRPr lang="en-GB" dirty="0"/>
          </a:p>
          <a:p>
            <a:pPr marL="457200" lvl="1" indent="0">
              <a:buNone/>
            </a:pPr>
            <a:endParaRPr lang="en-GB" dirty="0"/>
          </a:p>
          <a:p>
            <a:pPr lvl="1"/>
            <a:endParaRPr lang="en-GB" dirty="0"/>
          </a:p>
          <a:p>
            <a:pPr lvl="1"/>
            <a:endParaRPr lang="en-GB" dirty="0"/>
          </a:p>
          <a:p>
            <a:pPr lvl="1"/>
            <a:endParaRPr lang="en-GB" dirty="0"/>
          </a:p>
        </p:txBody>
      </p:sp>
      <p:sp>
        <p:nvSpPr>
          <p:cNvPr id="4" name="Slide Number Placeholder 3"/>
          <p:cNvSpPr>
            <a:spLocks noGrp="1"/>
          </p:cNvSpPr>
          <p:nvPr>
            <p:ph type="sldNum" sz="quarter" idx="14"/>
          </p:nvPr>
        </p:nvSpPr>
        <p:spPr/>
        <p:txBody>
          <a:bodyPr/>
          <a:lstStyle/>
          <a:p>
            <a:fld id="{B60D0738-23DA-A745-9B84-DD183761B382}" type="slidenum">
              <a:rPr lang="en-GB" smtClean="0"/>
              <a:pPr/>
              <a:t>12</a:t>
            </a:fld>
            <a:endParaRPr lang="en-GB"/>
          </a:p>
        </p:txBody>
      </p:sp>
    </p:spTree>
    <p:extLst>
      <p:ext uri="{BB962C8B-B14F-4D97-AF65-F5344CB8AC3E}">
        <p14:creationId xmlns:p14="http://schemas.microsoft.com/office/powerpoint/2010/main" val="3776465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21" y="117971"/>
            <a:ext cx="10515600" cy="1132643"/>
          </a:xfrm>
        </p:spPr>
        <p:txBody>
          <a:bodyPr/>
          <a:lstStyle/>
          <a:p>
            <a:r>
              <a:rPr lang="en-GB"/>
              <a:t>Off phase injection in MAX 4</a:t>
            </a:r>
            <a:r>
              <a:rPr lang="en-GB" baseline="30000"/>
              <a:t>U</a:t>
            </a:r>
          </a:p>
        </p:txBody>
      </p:sp>
      <p:sp>
        <p:nvSpPr>
          <p:cNvPr id="3" name="Slide Number Placeholder 2"/>
          <p:cNvSpPr>
            <a:spLocks noGrp="1"/>
          </p:cNvSpPr>
          <p:nvPr>
            <p:ph type="sldNum" sz="quarter" idx="12"/>
          </p:nvPr>
        </p:nvSpPr>
        <p:spPr/>
        <p:txBody>
          <a:bodyPr/>
          <a:lstStyle/>
          <a:p>
            <a:fld id="{DFE5BFA7-C27E-4DC1-B5F5-3F5F3F757776}" type="slidenum">
              <a:rPr lang="en-GB" smtClean="0"/>
              <a:t>13</a:t>
            </a:fld>
            <a:endParaRPr lang="en-GB"/>
          </a:p>
        </p:txBody>
      </p:sp>
      <p:sp>
        <p:nvSpPr>
          <p:cNvPr id="29" name="TextBox 28">
            <a:extLst>
              <a:ext uri="{FF2B5EF4-FFF2-40B4-BE49-F238E27FC236}">
                <a16:creationId xmlns:a16="http://schemas.microsoft.com/office/drawing/2014/main" id="{2A95EAF5-F990-399A-AC3F-41B36D153D1D}"/>
              </a:ext>
            </a:extLst>
          </p:cNvPr>
          <p:cNvSpPr txBox="1"/>
          <p:nvPr/>
        </p:nvSpPr>
        <p:spPr>
          <a:xfrm>
            <a:off x="659162" y="2239917"/>
            <a:ext cx="2175641" cy="584775"/>
          </a:xfrm>
          <a:prstGeom prst="rect">
            <a:avLst/>
          </a:prstGeom>
          <a:solidFill>
            <a:schemeClr val="bg1"/>
          </a:solidFill>
        </p:spPr>
        <p:txBody>
          <a:bodyPr wrap="square" rtlCol="0">
            <a:spAutoFit/>
          </a:bodyPr>
          <a:lstStyle/>
          <a:p>
            <a:r>
              <a:rPr lang="en-US" sz="1600"/>
              <a:t>Photo gun electrons from the linac</a:t>
            </a:r>
            <a:endParaRPr lang="en-SE" sz="1600"/>
          </a:p>
        </p:txBody>
      </p:sp>
      <p:pic>
        <p:nvPicPr>
          <p:cNvPr id="6" name="Picture 5">
            <a:extLst>
              <a:ext uri="{FF2B5EF4-FFF2-40B4-BE49-F238E27FC236}">
                <a16:creationId xmlns:a16="http://schemas.microsoft.com/office/drawing/2014/main" id="{65CD1A1D-7EAA-0539-6509-FF4849979D56}"/>
              </a:ext>
            </a:extLst>
          </p:cNvPr>
          <p:cNvPicPr>
            <a:picLocks noChangeAspect="1"/>
          </p:cNvPicPr>
          <p:nvPr/>
        </p:nvPicPr>
        <p:blipFill>
          <a:blip r:embed="rId2"/>
          <a:stretch>
            <a:fillRect/>
          </a:stretch>
        </p:blipFill>
        <p:spPr>
          <a:xfrm>
            <a:off x="2566790" y="1766770"/>
            <a:ext cx="5342517" cy="4973259"/>
          </a:xfrm>
          <a:prstGeom prst="rect">
            <a:avLst/>
          </a:prstGeom>
        </p:spPr>
      </p:pic>
      <p:pic>
        <p:nvPicPr>
          <p:cNvPr id="4" name="Picture 3">
            <a:extLst>
              <a:ext uri="{FF2B5EF4-FFF2-40B4-BE49-F238E27FC236}">
                <a16:creationId xmlns:a16="http://schemas.microsoft.com/office/drawing/2014/main" id="{DEF929D5-B0B9-3611-B0A4-99F1DAA79986}"/>
              </a:ext>
            </a:extLst>
          </p:cNvPr>
          <p:cNvPicPr>
            <a:picLocks noChangeAspect="1"/>
          </p:cNvPicPr>
          <p:nvPr/>
        </p:nvPicPr>
        <p:blipFill>
          <a:blip r:embed="rId3"/>
          <a:stretch>
            <a:fillRect/>
          </a:stretch>
        </p:blipFill>
        <p:spPr>
          <a:xfrm flipH="1">
            <a:off x="3772202" y="3965141"/>
            <a:ext cx="1377622" cy="445047"/>
          </a:xfrm>
          <a:prstGeom prst="rect">
            <a:avLst/>
          </a:prstGeom>
        </p:spPr>
      </p:pic>
      <p:sp>
        <p:nvSpPr>
          <p:cNvPr id="5" name="Oval 4">
            <a:extLst>
              <a:ext uri="{FF2B5EF4-FFF2-40B4-BE49-F238E27FC236}">
                <a16:creationId xmlns:a16="http://schemas.microsoft.com/office/drawing/2014/main" id="{EFFFD7BC-26D1-5DCE-A61E-B3DA97212DF3}"/>
              </a:ext>
            </a:extLst>
          </p:cNvPr>
          <p:cNvSpPr/>
          <p:nvPr/>
        </p:nvSpPr>
        <p:spPr>
          <a:xfrm>
            <a:off x="4649153" y="3889002"/>
            <a:ext cx="331076" cy="220718"/>
          </a:xfrm>
          <a:prstGeom prst="ellipse">
            <a:avLst/>
          </a:prstGeom>
          <a:solidFill>
            <a:srgbClr val="0066FF"/>
          </a:solidFill>
          <a:ln>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8" name="Straight Arrow Connector 7">
            <a:extLst>
              <a:ext uri="{FF2B5EF4-FFF2-40B4-BE49-F238E27FC236}">
                <a16:creationId xmlns:a16="http://schemas.microsoft.com/office/drawing/2014/main" id="{445AEEB1-B7F1-E9AE-9EEF-A51E8C2C647A}"/>
              </a:ext>
            </a:extLst>
          </p:cNvPr>
          <p:cNvCxnSpPr>
            <a:stCxn id="29" idx="2"/>
          </p:cNvCxnSpPr>
          <p:nvPr/>
        </p:nvCxnSpPr>
        <p:spPr>
          <a:xfrm>
            <a:off x="1746983" y="2824692"/>
            <a:ext cx="2817134" cy="1174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301AD7-520D-5FC9-7617-DB7A4645A40A}"/>
              </a:ext>
            </a:extLst>
          </p:cNvPr>
          <p:cNvSpPr txBox="1"/>
          <p:nvPr/>
        </p:nvSpPr>
        <p:spPr>
          <a:xfrm>
            <a:off x="1253063" y="4697267"/>
            <a:ext cx="1400777" cy="584775"/>
          </a:xfrm>
          <a:prstGeom prst="rect">
            <a:avLst/>
          </a:prstGeom>
          <a:solidFill>
            <a:schemeClr val="bg1"/>
          </a:solidFill>
        </p:spPr>
        <p:txBody>
          <a:bodyPr wrap="square" rtlCol="0">
            <a:spAutoFit/>
          </a:bodyPr>
          <a:lstStyle/>
          <a:p>
            <a:r>
              <a:rPr lang="en-US" sz="1600"/>
              <a:t>Ultra fast </a:t>
            </a:r>
            <a:r>
              <a:rPr lang="en-US" sz="1600" err="1"/>
              <a:t>stripline</a:t>
            </a:r>
            <a:r>
              <a:rPr lang="en-US" sz="1600"/>
              <a:t> kicker</a:t>
            </a:r>
            <a:endParaRPr lang="en-SE" sz="1600"/>
          </a:p>
        </p:txBody>
      </p:sp>
      <p:cxnSp>
        <p:nvCxnSpPr>
          <p:cNvPr id="10" name="Straight Arrow Connector 9">
            <a:extLst>
              <a:ext uri="{FF2B5EF4-FFF2-40B4-BE49-F238E27FC236}">
                <a16:creationId xmlns:a16="http://schemas.microsoft.com/office/drawing/2014/main" id="{7BC1F650-E8D1-F734-E946-E18F99A56C41}"/>
              </a:ext>
            </a:extLst>
          </p:cNvPr>
          <p:cNvCxnSpPr>
            <a:cxnSpLocks/>
            <a:stCxn id="9" idx="3"/>
          </p:cNvCxnSpPr>
          <p:nvPr/>
        </p:nvCxnSpPr>
        <p:spPr>
          <a:xfrm flipV="1">
            <a:off x="2653840" y="4109720"/>
            <a:ext cx="1471593" cy="879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3764C05-69F8-6A18-FE95-C3B2F3C69BA9}"/>
              </a:ext>
            </a:extLst>
          </p:cNvPr>
          <p:cNvSpPr txBox="1"/>
          <p:nvPr/>
        </p:nvSpPr>
        <p:spPr>
          <a:xfrm>
            <a:off x="8142890" y="2239917"/>
            <a:ext cx="3155731" cy="1754326"/>
          </a:xfrm>
          <a:prstGeom prst="rect">
            <a:avLst/>
          </a:prstGeom>
          <a:noFill/>
        </p:spPr>
        <p:txBody>
          <a:bodyPr wrap="square" rtlCol="0">
            <a:spAutoFit/>
          </a:bodyPr>
          <a:lstStyle/>
          <a:p>
            <a:pPr marL="285750" indent="-285750">
              <a:buFont typeface="Arial" panose="020B0604020202020204" pitchFamily="34" charset="0"/>
              <a:buChar char="•"/>
            </a:pPr>
            <a:r>
              <a:rPr lang="en-US"/>
              <a:t>Electron bunch injected on-axis, off phase in the ring RF bucket</a:t>
            </a:r>
          </a:p>
          <a:p>
            <a:pPr marL="285750" indent="-285750">
              <a:buFont typeface="Arial" panose="020B0604020202020204" pitchFamily="34" charset="0"/>
              <a:buChar char="•"/>
            </a:pPr>
            <a:r>
              <a:rPr lang="en-US"/>
              <a:t>Fast kicker with minimal interference to the stored bunch</a:t>
            </a:r>
          </a:p>
        </p:txBody>
      </p:sp>
    </p:spTree>
    <p:extLst>
      <p:ext uri="{BB962C8B-B14F-4D97-AF65-F5344CB8AC3E}">
        <p14:creationId xmlns:p14="http://schemas.microsoft.com/office/powerpoint/2010/main" val="133790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3"/>
          <p:cNvPicPr>
            <a:picLocks noGrp="1" noChangeAspect="1"/>
          </p:cNvPicPr>
          <p:nvPr>
            <p:ph type="pic" sz="quarter" idx="15" hasCustomPrompt="1"/>
          </p:nvPr>
        </p:nvPicPr>
        <p:blipFill>
          <a:blip r:embed="rId2">
            <a:extLst>
              <a:ext uri="{28A0092B-C50C-407E-A947-70E740481C1C}">
                <a14:useLocalDpi xmlns:a14="http://schemas.microsoft.com/office/drawing/2010/main" val="0"/>
              </a:ext>
            </a:extLst>
          </a:blip>
          <a:stretch>
            <a:fillRect/>
          </a:stretch>
        </p:blipFill>
        <p:spPr>
          <a:xfrm>
            <a:off x="728108" y="1999787"/>
            <a:ext cx="3555659" cy="3047998"/>
          </a:xfrm>
        </p:spPr>
      </p:pic>
      <p:sp>
        <p:nvSpPr>
          <p:cNvPr id="2" name="Title"/>
          <p:cNvSpPr>
            <a:spLocks noGrp="1"/>
          </p:cNvSpPr>
          <p:nvPr>
            <p:ph type="title"/>
          </p:nvPr>
        </p:nvSpPr>
        <p:spPr>
          <a:xfrm>
            <a:off x="566080" y="438611"/>
            <a:ext cx="10515600" cy="1105802"/>
          </a:xfrm>
        </p:spPr>
        <p:txBody>
          <a:bodyPr>
            <a:normAutofit fontScale="90000"/>
          </a:bodyPr>
          <a:lstStyle/>
          <a:p>
            <a:r>
              <a:rPr lang="en-US">
                <a:latin typeface="Maven Pro Medium"/>
              </a:rPr>
              <a:t>Off-phase injection into AR / SG lattices</a:t>
            </a:r>
            <a:endParaRPr>
              <a:latin typeface="Maven Pro Medium"/>
            </a:endParaRPr>
          </a:p>
        </p:txBody>
      </p:sp>
      <p:sp>
        <p:nvSpPr>
          <p:cNvPr id="4" name="TextBox 3">
            <a:extLst>
              <a:ext uri="{FF2B5EF4-FFF2-40B4-BE49-F238E27FC236}">
                <a16:creationId xmlns:a16="http://schemas.microsoft.com/office/drawing/2014/main" id="{899018F6-9E85-B95E-ABFD-360A15B34F03}"/>
              </a:ext>
            </a:extLst>
          </p:cNvPr>
          <p:cNvSpPr txBox="1"/>
          <p:nvPr/>
        </p:nvSpPr>
        <p:spPr>
          <a:xfrm>
            <a:off x="1072508" y="1630455"/>
            <a:ext cx="3579185" cy="400110"/>
          </a:xfrm>
          <a:prstGeom prst="rect">
            <a:avLst/>
          </a:prstGeom>
          <a:noFill/>
        </p:spPr>
        <p:txBody>
          <a:bodyPr wrap="none" rtlCol="0">
            <a:spAutoFit/>
          </a:bodyPr>
          <a:lstStyle/>
          <a:p>
            <a:r>
              <a:rPr lang="en-US" sz="2000" b="1"/>
              <a:t>AR </a:t>
            </a:r>
            <a:r>
              <a:rPr lang="en-US"/>
              <a:t>AT2 6D tracking, including errors</a:t>
            </a:r>
            <a:endParaRPr lang="en-SE"/>
          </a:p>
        </p:txBody>
      </p:sp>
      <p:sp>
        <p:nvSpPr>
          <p:cNvPr id="5" name="TextBox 4">
            <a:extLst>
              <a:ext uri="{FF2B5EF4-FFF2-40B4-BE49-F238E27FC236}">
                <a16:creationId xmlns:a16="http://schemas.microsoft.com/office/drawing/2014/main" id="{D50060F3-A66A-F425-173E-BCC619FCC26E}"/>
              </a:ext>
            </a:extLst>
          </p:cNvPr>
          <p:cNvSpPr txBox="1"/>
          <p:nvPr/>
        </p:nvSpPr>
        <p:spPr>
          <a:xfrm>
            <a:off x="1332186" y="4786175"/>
            <a:ext cx="867545" cy="261610"/>
          </a:xfrm>
          <a:prstGeom prst="rect">
            <a:avLst/>
          </a:prstGeom>
          <a:noFill/>
        </p:spPr>
        <p:txBody>
          <a:bodyPr wrap="none" rtlCol="0">
            <a:spAutoFit/>
          </a:bodyPr>
          <a:lstStyle/>
          <a:p>
            <a:r>
              <a:rPr lang="en-US" sz="1100" i="1"/>
              <a:t>From Pedro</a:t>
            </a:r>
            <a:endParaRPr lang="en-SE" sz="1100" i="1"/>
          </a:p>
        </p:txBody>
      </p:sp>
      <p:pic>
        <p:nvPicPr>
          <p:cNvPr id="8" name="Picture 7">
            <a:extLst>
              <a:ext uri="{FF2B5EF4-FFF2-40B4-BE49-F238E27FC236}">
                <a16:creationId xmlns:a16="http://schemas.microsoft.com/office/drawing/2014/main" id="{17308DCF-FE44-21F1-6770-979E7F4A72D1}"/>
              </a:ext>
            </a:extLst>
          </p:cNvPr>
          <p:cNvPicPr>
            <a:picLocks noChangeAspect="1"/>
          </p:cNvPicPr>
          <p:nvPr/>
        </p:nvPicPr>
        <p:blipFill>
          <a:blip r:embed="rId3"/>
          <a:stretch>
            <a:fillRect/>
          </a:stretch>
        </p:blipFill>
        <p:spPr>
          <a:xfrm flipH="1">
            <a:off x="853183" y="3739836"/>
            <a:ext cx="1377622" cy="445047"/>
          </a:xfrm>
          <a:prstGeom prst="rect">
            <a:avLst/>
          </a:prstGeom>
        </p:spPr>
      </p:pic>
      <p:sp>
        <p:nvSpPr>
          <p:cNvPr id="11" name="Oval 10">
            <a:extLst>
              <a:ext uri="{FF2B5EF4-FFF2-40B4-BE49-F238E27FC236}">
                <a16:creationId xmlns:a16="http://schemas.microsoft.com/office/drawing/2014/main" id="{7C25ECF9-A385-A334-F86C-D7C8F5EE2A2B}"/>
              </a:ext>
            </a:extLst>
          </p:cNvPr>
          <p:cNvSpPr/>
          <p:nvPr/>
        </p:nvSpPr>
        <p:spPr>
          <a:xfrm>
            <a:off x="1708868" y="3376618"/>
            <a:ext cx="331076" cy="220718"/>
          </a:xfrm>
          <a:prstGeom prst="ellipse">
            <a:avLst/>
          </a:prstGeom>
          <a:solidFill>
            <a:srgbClr val="0066FF"/>
          </a:solidFill>
          <a:ln>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6" name="Straight Connector 15">
            <a:extLst>
              <a:ext uri="{FF2B5EF4-FFF2-40B4-BE49-F238E27FC236}">
                <a16:creationId xmlns:a16="http://schemas.microsoft.com/office/drawing/2014/main" id="{A24DF40C-FC45-05FC-C87E-B839D6EB210F}"/>
              </a:ext>
            </a:extLst>
          </p:cNvPr>
          <p:cNvCxnSpPr/>
          <p:nvPr/>
        </p:nvCxnSpPr>
        <p:spPr>
          <a:xfrm>
            <a:off x="4754825" y="1749972"/>
            <a:ext cx="85189" cy="416209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3">
            <a:extLst>
              <a:ext uri="{FF2B5EF4-FFF2-40B4-BE49-F238E27FC236}">
                <a16:creationId xmlns:a16="http://schemas.microsoft.com/office/drawing/2014/main" id="{C0CF7DAF-1C91-EDC5-11E7-CE175349D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931" y="2181457"/>
            <a:ext cx="3555659" cy="3047998"/>
          </a:xfrm>
          <a:prstGeom prst="rect">
            <a:avLst/>
          </a:prstGeom>
        </p:spPr>
      </p:pic>
      <p:grpSp>
        <p:nvGrpSpPr>
          <p:cNvPr id="18" name="Group 17">
            <a:extLst>
              <a:ext uri="{FF2B5EF4-FFF2-40B4-BE49-F238E27FC236}">
                <a16:creationId xmlns:a16="http://schemas.microsoft.com/office/drawing/2014/main" id="{FFD3E7AB-2162-AC61-6641-EFE18F22C432}"/>
              </a:ext>
            </a:extLst>
          </p:cNvPr>
          <p:cNvGrpSpPr/>
          <p:nvPr/>
        </p:nvGrpSpPr>
        <p:grpSpPr>
          <a:xfrm>
            <a:off x="4848954" y="1551697"/>
            <a:ext cx="3653828" cy="3729990"/>
            <a:chOff x="6869605" y="1197493"/>
            <a:chExt cx="3653828" cy="3729990"/>
          </a:xfrm>
        </p:grpSpPr>
        <p:pic>
          <p:nvPicPr>
            <p:cNvPr id="19" name="Picture#3">
              <a:extLst>
                <a:ext uri="{FF2B5EF4-FFF2-40B4-BE49-F238E27FC236}">
                  <a16:creationId xmlns:a16="http://schemas.microsoft.com/office/drawing/2014/main" id="{F558BA6D-6DFB-5590-2508-BD6B3E73B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605" y="1774978"/>
              <a:ext cx="3555659" cy="3047998"/>
            </a:xfrm>
            <a:prstGeom prst="rect">
              <a:avLst/>
            </a:prstGeom>
          </p:spPr>
        </p:pic>
        <p:sp>
          <p:nvSpPr>
            <p:cNvPr id="20" name="TextBox 19">
              <a:extLst>
                <a:ext uri="{FF2B5EF4-FFF2-40B4-BE49-F238E27FC236}">
                  <a16:creationId xmlns:a16="http://schemas.microsoft.com/office/drawing/2014/main" id="{78207C07-F662-1746-9E50-D748AEACBD35}"/>
                </a:ext>
              </a:extLst>
            </p:cNvPr>
            <p:cNvSpPr txBox="1"/>
            <p:nvPr/>
          </p:nvSpPr>
          <p:spPr>
            <a:xfrm>
              <a:off x="7191111" y="1197493"/>
              <a:ext cx="3332322" cy="646331"/>
            </a:xfrm>
            <a:prstGeom prst="rect">
              <a:avLst/>
            </a:prstGeom>
            <a:noFill/>
          </p:spPr>
          <p:txBody>
            <a:bodyPr wrap="none" rtlCol="0">
              <a:spAutoFit/>
            </a:bodyPr>
            <a:lstStyle/>
            <a:p>
              <a:r>
                <a:rPr lang="en-US"/>
                <a:t>AT2 6D tracking, including errors, </a:t>
              </a:r>
            </a:p>
            <a:p>
              <a:r>
                <a:rPr lang="en-US"/>
                <a:t>no Harmonic Cavity</a:t>
              </a:r>
              <a:endParaRPr lang="en-SE"/>
            </a:p>
          </p:txBody>
        </p:sp>
        <p:sp>
          <p:nvSpPr>
            <p:cNvPr id="21" name="TextBox 20">
              <a:extLst>
                <a:ext uri="{FF2B5EF4-FFF2-40B4-BE49-F238E27FC236}">
                  <a16:creationId xmlns:a16="http://schemas.microsoft.com/office/drawing/2014/main" id="{81836CFE-1AA5-F2CE-1403-A28722DBBC2A}"/>
                </a:ext>
              </a:extLst>
            </p:cNvPr>
            <p:cNvSpPr txBox="1"/>
            <p:nvPr/>
          </p:nvSpPr>
          <p:spPr>
            <a:xfrm>
              <a:off x="7500398" y="4665873"/>
              <a:ext cx="867545" cy="261610"/>
            </a:xfrm>
            <a:prstGeom prst="rect">
              <a:avLst/>
            </a:prstGeom>
            <a:noFill/>
          </p:spPr>
          <p:txBody>
            <a:bodyPr wrap="none" rtlCol="0">
              <a:spAutoFit/>
            </a:bodyPr>
            <a:lstStyle/>
            <a:p>
              <a:r>
                <a:rPr lang="en-US" sz="1100" i="1"/>
                <a:t>From Pedro</a:t>
              </a:r>
              <a:endParaRPr lang="en-SE" sz="1100" i="1"/>
            </a:p>
          </p:txBody>
        </p:sp>
      </p:grpSp>
      <p:sp>
        <p:nvSpPr>
          <p:cNvPr id="22" name="TextBox 21">
            <a:extLst>
              <a:ext uri="{FF2B5EF4-FFF2-40B4-BE49-F238E27FC236}">
                <a16:creationId xmlns:a16="http://schemas.microsoft.com/office/drawing/2014/main" id="{828BE606-1B41-E3EC-60E1-9CB388506F21}"/>
              </a:ext>
            </a:extLst>
          </p:cNvPr>
          <p:cNvSpPr txBox="1"/>
          <p:nvPr/>
        </p:nvSpPr>
        <p:spPr>
          <a:xfrm>
            <a:off x="8536100" y="1551697"/>
            <a:ext cx="3279424" cy="646331"/>
          </a:xfrm>
          <a:prstGeom prst="rect">
            <a:avLst/>
          </a:prstGeom>
          <a:noFill/>
        </p:spPr>
        <p:txBody>
          <a:bodyPr wrap="none" rtlCol="0">
            <a:spAutoFit/>
          </a:bodyPr>
          <a:lstStyle/>
          <a:p>
            <a:r>
              <a:rPr lang="en-US"/>
              <a:t>AT2 6D tracking, including errors,</a:t>
            </a:r>
          </a:p>
          <a:p>
            <a:r>
              <a:rPr lang="en-US"/>
              <a:t>3rd Harmonic Cavity </a:t>
            </a:r>
            <a:endParaRPr lang="en-SE"/>
          </a:p>
        </p:txBody>
      </p:sp>
      <p:pic>
        <p:nvPicPr>
          <p:cNvPr id="23" name="Picture 22">
            <a:extLst>
              <a:ext uri="{FF2B5EF4-FFF2-40B4-BE49-F238E27FC236}">
                <a16:creationId xmlns:a16="http://schemas.microsoft.com/office/drawing/2014/main" id="{978E8E08-3E9A-6546-2C2E-B3E0F0290602}"/>
              </a:ext>
            </a:extLst>
          </p:cNvPr>
          <p:cNvPicPr>
            <a:picLocks noChangeAspect="1"/>
          </p:cNvPicPr>
          <p:nvPr/>
        </p:nvPicPr>
        <p:blipFill>
          <a:blip r:embed="rId3"/>
          <a:stretch>
            <a:fillRect/>
          </a:stretch>
        </p:blipFill>
        <p:spPr>
          <a:xfrm flipH="1">
            <a:off x="5222878" y="3868587"/>
            <a:ext cx="1377622" cy="445047"/>
          </a:xfrm>
          <a:prstGeom prst="rect">
            <a:avLst/>
          </a:prstGeom>
        </p:spPr>
      </p:pic>
      <p:sp>
        <p:nvSpPr>
          <p:cNvPr id="24" name="Oval 23">
            <a:extLst>
              <a:ext uri="{FF2B5EF4-FFF2-40B4-BE49-F238E27FC236}">
                <a16:creationId xmlns:a16="http://schemas.microsoft.com/office/drawing/2014/main" id="{F3AEE7DD-F64F-2BF4-968C-EE734578C6F6}"/>
              </a:ext>
            </a:extLst>
          </p:cNvPr>
          <p:cNvSpPr/>
          <p:nvPr/>
        </p:nvSpPr>
        <p:spPr>
          <a:xfrm>
            <a:off x="6078563" y="3505369"/>
            <a:ext cx="331076" cy="220718"/>
          </a:xfrm>
          <a:prstGeom prst="ellipse">
            <a:avLst/>
          </a:prstGeom>
          <a:solidFill>
            <a:srgbClr val="0066FF"/>
          </a:solidFill>
          <a:ln>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5" name="Picture 24">
            <a:extLst>
              <a:ext uri="{FF2B5EF4-FFF2-40B4-BE49-F238E27FC236}">
                <a16:creationId xmlns:a16="http://schemas.microsoft.com/office/drawing/2014/main" id="{91797C49-14D9-DFF6-26E4-39BA58A5A120}"/>
              </a:ext>
            </a:extLst>
          </p:cNvPr>
          <p:cNvPicPr>
            <a:picLocks noChangeAspect="1"/>
          </p:cNvPicPr>
          <p:nvPr/>
        </p:nvPicPr>
        <p:blipFill>
          <a:blip r:embed="rId3"/>
          <a:stretch>
            <a:fillRect/>
          </a:stretch>
        </p:blipFill>
        <p:spPr>
          <a:xfrm flipH="1">
            <a:off x="8756995" y="3910625"/>
            <a:ext cx="1377622" cy="445047"/>
          </a:xfrm>
          <a:prstGeom prst="rect">
            <a:avLst/>
          </a:prstGeom>
        </p:spPr>
      </p:pic>
      <p:sp>
        <p:nvSpPr>
          <p:cNvPr id="26" name="Oval 25">
            <a:extLst>
              <a:ext uri="{FF2B5EF4-FFF2-40B4-BE49-F238E27FC236}">
                <a16:creationId xmlns:a16="http://schemas.microsoft.com/office/drawing/2014/main" id="{EC898EA6-C4B2-965A-432F-CFB7357B8B82}"/>
              </a:ext>
            </a:extLst>
          </p:cNvPr>
          <p:cNvSpPr/>
          <p:nvPr/>
        </p:nvSpPr>
        <p:spPr>
          <a:xfrm>
            <a:off x="9612680" y="3547407"/>
            <a:ext cx="331076" cy="220718"/>
          </a:xfrm>
          <a:prstGeom prst="ellipse">
            <a:avLst/>
          </a:prstGeom>
          <a:solidFill>
            <a:srgbClr val="0066FF"/>
          </a:solidFill>
          <a:ln>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7" name="TextBox 26">
            <a:extLst>
              <a:ext uri="{FF2B5EF4-FFF2-40B4-BE49-F238E27FC236}">
                <a16:creationId xmlns:a16="http://schemas.microsoft.com/office/drawing/2014/main" id="{4401FE17-EAF7-07D4-C1C3-98639F91D252}"/>
              </a:ext>
            </a:extLst>
          </p:cNvPr>
          <p:cNvSpPr txBox="1"/>
          <p:nvPr/>
        </p:nvSpPr>
        <p:spPr>
          <a:xfrm>
            <a:off x="5170460" y="5437998"/>
            <a:ext cx="6427982" cy="646331"/>
          </a:xfrm>
          <a:prstGeom prst="rect">
            <a:avLst/>
          </a:prstGeom>
          <a:noFill/>
        </p:spPr>
        <p:txBody>
          <a:bodyPr wrap="square" rtlCol="0">
            <a:spAutoFit/>
          </a:bodyPr>
          <a:lstStyle/>
          <a:p>
            <a:pPr marL="285750" indent="-285750">
              <a:buFont typeface="Arial" panose="020B0604020202020204" pitchFamily="34" charset="0"/>
              <a:buChar char="•"/>
            </a:pPr>
            <a:r>
              <a:rPr lang="en-US"/>
              <a:t>Conditions for kicker and coincidence timing, more relaxed using a 3</a:t>
            </a:r>
            <a:r>
              <a:rPr lang="en-US" baseline="30000"/>
              <a:t>rd</a:t>
            </a:r>
            <a:r>
              <a:rPr lang="en-US"/>
              <a:t> harmonic cavity</a:t>
            </a:r>
            <a:endParaRPr lang="en-SE"/>
          </a:p>
        </p:txBody>
      </p:sp>
    </p:spTree>
    <p:extLst>
      <p:ext uri="{BB962C8B-B14F-4D97-AF65-F5344CB8AC3E}">
        <p14:creationId xmlns:p14="http://schemas.microsoft.com/office/powerpoint/2010/main" val="50181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F7B0-60A8-AF0D-C52B-E1AB847AA19B}"/>
              </a:ext>
            </a:extLst>
          </p:cNvPr>
          <p:cNvSpPr>
            <a:spLocks noGrp="1"/>
          </p:cNvSpPr>
          <p:nvPr>
            <p:ph type="title"/>
          </p:nvPr>
        </p:nvSpPr>
        <p:spPr/>
        <p:txBody>
          <a:bodyPr/>
          <a:lstStyle/>
          <a:p>
            <a:r>
              <a:rPr lang="en-US">
                <a:latin typeface="Maven Pro Medium"/>
              </a:rPr>
              <a:t>Injection</a:t>
            </a:r>
            <a:endParaRPr lang="en-US"/>
          </a:p>
        </p:txBody>
      </p:sp>
      <p:pic>
        <p:nvPicPr>
          <p:cNvPr id="6" name="Picture 5">
            <a:extLst>
              <a:ext uri="{FF2B5EF4-FFF2-40B4-BE49-F238E27FC236}">
                <a16:creationId xmlns:a16="http://schemas.microsoft.com/office/drawing/2014/main" id="{308E3373-4B95-7E24-66EA-D6E9C524A8C4}"/>
              </a:ext>
            </a:extLst>
          </p:cNvPr>
          <p:cNvPicPr>
            <a:picLocks noChangeAspect="1"/>
          </p:cNvPicPr>
          <p:nvPr/>
        </p:nvPicPr>
        <p:blipFill>
          <a:blip r:embed="rId2"/>
          <a:srcRect l="11667" r="8789" b="465"/>
          <a:stretch>
            <a:fillRect/>
          </a:stretch>
        </p:blipFill>
        <p:spPr>
          <a:xfrm>
            <a:off x="4177167" y="1690406"/>
            <a:ext cx="7415929" cy="3918953"/>
          </a:xfrm>
          <a:prstGeom prst="rect">
            <a:avLst/>
          </a:prstGeom>
        </p:spPr>
      </p:pic>
      <p:grpSp>
        <p:nvGrpSpPr>
          <p:cNvPr id="12" name="Group 11">
            <a:extLst>
              <a:ext uri="{FF2B5EF4-FFF2-40B4-BE49-F238E27FC236}">
                <a16:creationId xmlns:a16="http://schemas.microsoft.com/office/drawing/2014/main" id="{216E7A78-0503-15A1-86FE-266B5C1C8634}"/>
              </a:ext>
            </a:extLst>
          </p:cNvPr>
          <p:cNvGrpSpPr/>
          <p:nvPr/>
        </p:nvGrpSpPr>
        <p:grpSpPr>
          <a:xfrm>
            <a:off x="235460" y="2328715"/>
            <a:ext cx="3795054" cy="1614740"/>
            <a:chOff x="5654751" y="2227749"/>
            <a:chExt cx="6088329" cy="2537137"/>
          </a:xfrm>
        </p:grpSpPr>
        <p:sp>
          <p:nvSpPr>
            <p:cNvPr id="5" name="Block Arc 4">
              <a:extLst>
                <a:ext uri="{FF2B5EF4-FFF2-40B4-BE49-F238E27FC236}">
                  <a16:creationId xmlns:a16="http://schemas.microsoft.com/office/drawing/2014/main" id="{970B0A94-E8A6-E140-329A-A5F51CBC9B4C}"/>
                </a:ext>
              </a:extLst>
            </p:cNvPr>
            <p:cNvSpPr/>
            <p:nvPr/>
          </p:nvSpPr>
          <p:spPr>
            <a:xfrm>
              <a:off x="8249095" y="2227749"/>
              <a:ext cx="2509283" cy="2169042"/>
            </a:xfrm>
            <a:prstGeom prst="blockArc">
              <a:avLst>
                <a:gd name="adj1" fmla="val 12300301"/>
                <a:gd name="adj2" fmla="val 16114077"/>
                <a:gd name="adj3" fmla="val 18615"/>
              </a:avLst>
            </a:prstGeom>
            <a:solidFill>
              <a:srgbClr val="0491A0"/>
            </a:solidFill>
            <a:ln>
              <a:solidFill>
                <a:srgbClr val="049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 name="Block Arc 6">
              <a:extLst>
                <a:ext uri="{FF2B5EF4-FFF2-40B4-BE49-F238E27FC236}">
                  <a16:creationId xmlns:a16="http://schemas.microsoft.com/office/drawing/2014/main" id="{1FD202B1-D781-FA40-83F6-96612E6A5EBE}"/>
                </a:ext>
              </a:extLst>
            </p:cNvPr>
            <p:cNvSpPr/>
            <p:nvPr/>
          </p:nvSpPr>
          <p:spPr>
            <a:xfrm rot="18518153" flipV="1">
              <a:off x="5484630" y="2425724"/>
              <a:ext cx="2509283" cy="2169042"/>
            </a:xfrm>
            <a:prstGeom prst="blockArc">
              <a:avLst>
                <a:gd name="adj1" fmla="val 12274962"/>
                <a:gd name="adj2" fmla="val 16114077"/>
                <a:gd name="adj3" fmla="val 18615"/>
              </a:avLst>
            </a:prstGeom>
            <a:solidFill>
              <a:srgbClr val="0491A0"/>
            </a:solidFill>
            <a:ln>
              <a:solidFill>
                <a:srgbClr val="0491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cxnSp>
          <p:nvCxnSpPr>
            <p:cNvPr id="8" name="Straight Connector 7">
              <a:extLst>
                <a:ext uri="{FF2B5EF4-FFF2-40B4-BE49-F238E27FC236}">
                  <a16:creationId xmlns:a16="http://schemas.microsoft.com/office/drawing/2014/main" id="{698D6AE4-050E-423E-6F8C-2BE249ACFBF9}"/>
                </a:ext>
              </a:extLst>
            </p:cNvPr>
            <p:cNvCxnSpPr>
              <a:cxnSpLocks/>
              <a:stCxn id="1142" idx="1"/>
              <a:endCxn id="1141" idx="0"/>
            </p:cNvCxnSpPr>
            <p:nvPr/>
          </p:nvCxnSpPr>
          <p:spPr>
            <a:xfrm flipV="1">
              <a:off x="7414800" y="2883345"/>
              <a:ext cx="1169314" cy="1195102"/>
            </a:xfrm>
            <a:prstGeom prst="line">
              <a:avLst/>
            </a:prstGeom>
            <a:ln w="57150">
              <a:solidFill>
                <a:srgbClr val="0491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174978-615F-1CF1-B257-1B79359C3C92}"/>
                </a:ext>
              </a:extLst>
            </p:cNvPr>
            <p:cNvCxnSpPr>
              <a:cxnSpLocks/>
              <a:endCxn id="1147" idx="0"/>
            </p:cNvCxnSpPr>
            <p:nvPr/>
          </p:nvCxnSpPr>
          <p:spPr>
            <a:xfrm>
              <a:off x="9503736" y="2397524"/>
              <a:ext cx="2239344" cy="31928"/>
            </a:xfrm>
            <a:prstGeom prst="line">
              <a:avLst/>
            </a:prstGeom>
            <a:ln w="57150">
              <a:solidFill>
                <a:srgbClr val="0491A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F27C5C0A-964C-1391-6A54-A66E92402A64}"/>
              </a:ext>
            </a:extLst>
          </p:cNvPr>
          <p:cNvCxnSpPr>
            <a:cxnSpLocks/>
          </p:cNvCxnSpPr>
          <p:nvPr/>
        </p:nvCxnSpPr>
        <p:spPr>
          <a:xfrm>
            <a:off x="28869" y="3801385"/>
            <a:ext cx="827523" cy="0"/>
          </a:xfrm>
          <a:prstGeom prst="line">
            <a:avLst/>
          </a:prstGeom>
          <a:ln w="57150">
            <a:solidFill>
              <a:srgbClr val="0491A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3ECE99-7475-A875-F7A8-B0B13E922253}"/>
              </a:ext>
            </a:extLst>
          </p:cNvPr>
          <p:cNvSpPr/>
          <p:nvPr/>
        </p:nvSpPr>
        <p:spPr>
          <a:xfrm>
            <a:off x="2804623" y="2233814"/>
            <a:ext cx="247996" cy="482139"/>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X</a:t>
            </a:r>
            <a:endParaRPr lang="en-US"/>
          </a:p>
        </p:txBody>
      </p:sp>
      <p:sp>
        <p:nvSpPr>
          <p:cNvPr id="22" name="Rectangle 21">
            <a:extLst>
              <a:ext uri="{FF2B5EF4-FFF2-40B4-BE49-F238E27FC236}">
                <a16:creationId xmlns:a16="http://schemas.microsoft.com/office/drawing/2014/main" id="{853CF7DD-BC79-D460-EC0D-F4635DFD2A3C}"/>
              </a:ext>
            </a:extLst>
          </p:cNvPr>
          <p:cNvSpPr/>
          <p:nvPr/>
        </p:nvSpPr>
        <p:spPr>
          <a:xfrm>
            <a:off x="3127895" y="2233814"/>
            <a:ext cx="247996" cy="482139"/>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X</a:t>
            </a:r>
            <a:endParaRPr lang="en-US"/>
          </a:p>
        </p:txBody>
      </p:sp>
      <p:sp>
        <p:nvSpPr>
          <p:cNvPr id="23" name="Rectangle 22">
            <a:extLst>
              <a:ext uri="{FF2B5EF4-FFF2-40B4-BE49-F238E27FC236}">
                <a16:creationId xmlns:a16="http://schemas.microsoft.com/office/drawing/2014/main" id="{7C2F08D0-9D30-E507-471E-8ED3C66522C6}"/>
              </a:ext>
            </a:extLst>
          </p:cNvPr>
          <p:cNvSpPr/>
          <p:nvPr/>
        </p:nvSpPr>
        <p:spPr>
          <a:xfrm>
            <a:off x="3439621" y="2233814"/>
            <a:ext cx="247996" cy="482139"/>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X</a:t>
            </a:r>
            <a:endParaRPr lang="en-US"/>
          </a:p>
        </p:txBody>
      </p:sp>
      <p:sp>
        <p:nvSpPr>
          <p:cNvPr id="24" name="Rectangle 23">
            <a:extLst>
              <a:ext uri="{FF2B5EF4-FFF2-40B4-BE49-F238E27FC236}">
                <a16:creationId xmlns:a16="http://schemas.microsoft.com/office/drawing/2014/main" id="{AD0EB619-543B-9DB4-097F-CC29F9ABDA15}"/>
              </a:ext>
            </a:extLst>
          </p:cNvPr>
          <p:cNvSpPr/>
          <p:nvPr/>
        </p:nvSpPr>
        <p:spPr>
          <a:xfrm>
            <a:off x="3751348" y="2233814"/>
            <a:ext cx="247996" cy="482139"/>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X</a:t>
            </a:r>
            <a:endParaRPr lang="en-US"/>
          </a:p>
        </p:txBody>
      </p:sp>
      <p:sp>
        <p:nvSpPr>
          <p:cNvPr id="25" name="TextBox 24">
            <a:extLst>
              <a:ext uri="{FF2B5EF4-FFF2-40B4-BE49-F238E27FC236}">
                <a16:creationId xmlns:a16="http://schemas.microsoft.com/office/drawing/2014/main" id="{AC048D57-8DC7-990A-745C-F1FF56E0313D}"/>
              </a:ext>
            </a:extLst>
          </p:cNvPr>
          <p:cNvSpPr txBox="1"/>
          <p:nvPr/>
        </p:nvSpPr>
        <p:spPr>
          <a:xfrm>
            <a:off x="1314796" y="4184996"/>
            <a:ext cx="29935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4 correctors with combined kick capability corresponding to the septum bend angle. </a:t>
            </a:r>
            <a:endParaRPr lang="en-US"/>
          </a:p>
        </p:txBody>
      </p:sp>
      <p:cxnSp>
        <p:nvCxnSpPr>
          <p:cNvPr id="28" name="Straight Arrow Connector 27">
            <a:extLst>
              <a:ext uri="{FF2B5EF4-FFF2-40B4-BE49-F238E27FC236}">
                <a16:creationId xmlns:a16="http://schemas.microsoft.com/office/drawing/2014/main" id="{B5356F3B-035C-9CF6-24A9-4C18449C92CD}"/>
              </a:ext>
            </a:extLst>
          </p:cNvPr>
          <p:cNvCxnSpPr/>
          <p:nvPr/>
        </p:nvCxnSpPr>
        <p:spPr>
          <a:xfrm>
            <a:off x="3166225" y="2927003"/>
            <a:ext cx="95135" cy="126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718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4" descr="Obraz zawierający niebo&#10;&#10;Opis wygenerowany automatycznie">
            <a:extLst>
              <a:ext uri="{FF2B5EF4-FFF2-40B4-BE49-F238E27FC236}">
                <a16:creationId xmlns:a16="http://schemas.microsoft.com/office/drawing/2014/main" id="{DA70ABB8-E7EA-9885-B08C-A22C59244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20"/>
            <a:ext cx="8887760" cy="4907611"/>
          </a:xfrm>
          <a:prstGeom prst="rect">
            <a:avLst/>
          </a:prstGeom>
          <a:noFill/>
          <a:ln>
            <a:noFill/>
          </a:ln>
        </p:spPr>
      </p:pic>
      <p:sp>
        <p:nvSpPr>
          <p:cNvPr id="7" name="Prostokąt 6">
            <a:extLst>
              <a:ext uri="{FF2B5EF4-FFF2-40B4-BE49-F238E27FC236}">
                <a16:creationId xmlns:a16="http://schemas.microsoft.com/office/drawing/2014/main" id="{DC262C88-69FB-765D-CCDB-0CE894CDC6F3}"/>
              </a:ext>
            </a:extLst>
          </p:cNvPr>
          <p:cNvSpPr/>
          <p:nvPr/>
        </p:nvSpPr>
        <p:spPr>
          <a:xfrm>
            <a:off x="11818374" y="6474542"/>
            <a:ext cx="373626" cy="383458"/>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numeru slajdu 10">
            <a:extLst>
              <a:ext uri="{FF2B5EF4-FFF2-40B4-BE49-F238E27FC236}">
                <a16:creationId xmlns:a16="http://schemas.microsoft.com/office/drawing/2014/main" id="{896C452D-DAED-4CB1-BA9D-9956D8B8DCAC}"/>
              </a:ext>
            </a:extLst>
          </p:cNvPr>
          <p:cNvSpPr>
            <a:spLocks noGrp="1"/>
          </p:cNvSpPr>
          <p:nvPr>
            <p:ph type="sldNum" sz="quarter" idx="12"/>
          </p:nvPr>
        </p:nvSpPr>
        <p:spPr>
          <a:xfrm>
            <a:off x="11843512" y="6522230"/>
            <a:ext cx="323349" cy="288082"/>
          </a:xfrm>
        </p:spPr>
        <p:txBody>
          <a:bodyPr/>
          <a:lstStyle/>
          <a:p>
            <a:pPr algn="ctr"/>
            <a:fld id="{B7831529-6EE4-4949-88D4-688B43586314}" type="slidenum">
              <a:rPr lang="pl-PL" sz="1000" smtClean="0">
                <a:solidFill>
                  <a:schemeClr val="bg1"/>
                </a:solidFill>
                <a:latin typeface="Poppins Medium" panose="00000600000000000000" pitchFamily="2" charset="-18"/>
                <a:cs typeface="Poppins Medium" panose="00000600000000000000" pitchFamily="2" charset="-18"/>
              </a:rPr>
              <a:pPr algn="ctr"/>
              <a:t>16</a:t>
            </a:fld>
            <a:endParaRPr lang="pl-PL" sz="1000">
              <a:solidFill>
                <a:schemeClr val="bg1"/>
              </a:solidFill>
              <a:latin typeface="Poppins Medium" panose="00000600000000000000" pitchFamily="2" charset="-18"/>
              <a:cs typeface="Poppins Medium" panose="00000600000000000000" pitchFamily="2" charset="-18"/>
            </a:endParaRPr>
          </a:p>
        </p:txBody>
      </p:sp>
      <p:sp>
        <p:nvSpPr>
          <p:cNvPr id="9" name="Tytuł 4">
            <a:extLst>
              <a:ext uri="{FF2B5EF4-FFF2-40B4-BE49-F238E27FC236}">
                <a16:creationId xmlns:a16="http://schemas.microsoft.com/office/drawing/2014/main" id="{AC96354A-772E-0314-A0A3-25FE51C2802E}"/>
              </a:ext>
            </a:extLst>
          </p:cNvPr>
          <p:cNvSpPr txBox="1">
            <a:spLocks/>
          </p:cNvSpPr>
          <p:nvPr/>
        </p:nvSpPr>
        <p:spPr>
          <a:xfrm>
            <a:off x="333269" y="305472"/>
            <a:ext cx="10841342" cy="730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200" b="1">
                <a:solidFill>
                  <a:srgbClr val="2C2B2B"/>
                </a:solidFill>
                <a:latin typeface="Poppins" panose="00000500000000000000" pitchFamily="2" charset="-18"/>
                <a:cs typeface="Poppins" panose="00000500000000000000" pitchFamily="2" charset="-18"/>
              </a:rPr>
              <a:t>SOLARIS </a:t>
            </a:r>
            <a:r>
              <a:rPr lang="en-US" sz="2200" b="1">
                <a:solidFill>
                  <a:srgbClr val="2C2B2B"/>
                </a:solidFill>
                <a:latin typeface="Poppins" panose="00000500000000000000" pitchFamily="2" charset="-18"/>
                <a:cs typeface="Poppins" panose="00000500000000000000" pitchFamily="2" charset="-18"/>
              </a:rPr>
              <a:t>A</a:t>
            </a:r>
            <a:r>
              <a:rPr lang="en-US" sz="2200" b="1" noProof="0">
                <a:solidFill>
                  <a:srgbClr val="2C2B2B"/>
                </a:solidFill>
                <a:latin typeface="Poppins" panose="00000500000000000000" pitchFamily="2" charset="-18"/>
                <a:cs typeface="Poppins" panose="00000500000000000000" pitchFamily="2" charset="-18"/>
              </a:rPr>
              <a:t>ccelerators</a:t>
            </a:r>
            <a:endParaRPr lang="en-US" sz="2200" b="1">
              <a:solidFill>
                <a:srgbClr val="2C2B2B"/>
              </a:solidFill>
              <a:latin typeface="Poppins" panose="00000500000000000000" pitchFamily="2" charset="-18"/>
              <a:cs typeface="Poppins" panose="00000500000000000000" pitchFamily="2" charset="-18"/>
            </a:endParaRPr>
          </a:p>
        </p:txBody>
      </p:sp>
      <p:sp>
        <p:nvSpPr>
          <p:cNvPr id="3" name="Prostokąt 2">
            <a:extLst>
              <a:ext uri="{FF2B5EF4-FFF2-40B4-BE49-F238E27FC236}">
                <a16:creationId xmlns:a16="http://schemas.microsoft.com/office/drawing/2014/main" id="{E455AA86-724C-DFB5-D626-2F9F1F820FE1}"/>
              </a:ext>
            </a:extLst>
          </p:cNvPr>
          <p:cNvSpPr/>
          <p:nvPr/>
        </p:nvSpPr>
        <p:spPr>
          <a:xfrm>
            <a:off x="-8711" y="305472"/>
            <a:ext cx="222720" cy="647839"/>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Grafika 4">
            <a:extLst>
              <a:ext uri="{FF2B5EF4-FFF2-40B4-BE49-F238E27FC236}">
                <a16:creationId xmlns:a16="http://schemas.microsoft.com/office/drawing/2014/main" id="{323E13F5-0096-6B3A-4C17-A278A892277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370" y="6437838"/>
            <a:ext cx="1911281" cy="325976"/>
          </a:xfrm>
          <a:prstGeom prst="rect">
            <a:avLst/>
          </a:prstGeom>
        </p:spPr>
      </p:pic>
      <p:cxnSp>
        <p:nvCxnSpPr>
          <p:cNvPr id="6" name="Łącznik prosty 5">
            <a:extLst>
              <a:ext uri="{FF2B5EF4-FFF2-40B4-BE49-F238E27FC236}">
                <a16:creationId xmlns:a16="http://schemas.microsoft.com/office/drawing/2014/main" id="{CBCBCC4A-78C3-6731-73FA-9B4D0543FC35}"/>
              </a:ext>
            </a:extLst>
          </p:cNvPr>
          <p:cNvCxnSpPr>
            <a:cxnSpLocks/>
          </p:cNvCxnSpPr>
          <p:nvPr/>
        </p:nvCxnSpPr>
        <p:spPr>
          <a:xfrm>
            <a:off x="2599765" y="6664954"/>
            <a:ext cx="901849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C48B7F2-63D7-3C94-7EED-F270FFDE6FBB}"/>
              </a:ext>
            </a:extLst>
          </p:cNvPr>
          <p:cNvGrpSpPr/>
          <p:nvPr/>
        </p:nvGrpSpPr>
        <p:grpSpPr>
          <a:xfrm>
            <a:off x="5241689" y="182260"/>
            <a:ext cx="6719224" cy="4588321"/>
            <a:chOff x="5241689" y="182260"/>
            <a:chExt cx="6719224" cy="4588321"/>
          </a:xfrm>
        </p:grpSpPr>
        <p:pic>
          <p:nvPicPr>
            <p:cNvPr id="17" name="Picture 2">
              <a:extLst>
                <a:ext uri="{FF2B5EF4-FFF2-40B4-BE49-F238E27FC236}">
                  <a16:creationId xmlns:a16="http://schemas.microsoft.com/office/drawing/2014/main" id="{C020334F-C813-3C3C-1DF5-1EC3B6998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8276" y="2220168"/>
              <a:ext cx="3343414" cy="25075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0">
              <a:extLst>
                <a:ext uri="{FF2B5EF4-FFF2-40B4-BE49-F238E27FC236}">
                  <a16:creationId xmlns:a16="http://schemas.microsoft.com/office/drawing/2014/main" id="{4BCEF978-8A0E-BDF9-C438-768844C90C2B}"/>
                </a:ext>
              </a:extLst>
            </p:cNvPr>
            <p:cNvSpPr txBox="1">
              <a:spLocks noChangeArrowheads="1"/>
            </p:cNvSpPr>
            <p:nvPr/>
          </p:nvSpPr>
          <p:spPr bwMode="auto">
            <a:xfrm>
              <a:off x="5241689" y="183814"/>
              <a:ext cx="3316587" cy="2036354"/>
            </a:xfrm>
            <a:prstGeom prst="rect">
              <a:avLst/>
            </a:prstGeom>
            <a:solidFill>
              <a:schemeClr val="bg1"/>
            </a:solidFill>
            <a:ln w="6350">
              <a:solidFill>
                <a:schemeClr val="tx1"/>
              </a:solidFill>
            </a:ln>
            <a:effec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a:ln>
                    <a:noFill/>
                  </a:ln>
                  <a:solidFill>
                    <a:prstClr val="black"/>
                  </a:solidFill>
                  <a:effectLst/>
                  <a:uLnTx/>
                  <a:uFillTx/>
                  <a:latin typeface="Cambria" pitchFamily="18" charset="0"/>
                  <a:ea typeface="ＭＳ Ｐゴシック" charset="0"/>
                </a:rPr>
                <a:t>600 MeV Linac</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1" i="0" u="none" strike="noStrike" kern="1200" cap="none" spc="0" normalizeH="0" baseline="0">
                  <a:ln>
                    <a:noFill/>
                  </a:ln>
                  <a:solidFill>
                    <a:prstClr val="black"/>
                  </a:solidFill>
                  <a:effectLst/>
                  <a:uLnTx/>
                  <a:uFillTx/>
                  <a:latin typeface="Cambria" pitchFamily="18" charset="0"/>
                  <a:ea typeface="ＭＳ Ｐゴシック" charset="0"/>
                </a:rPr>
                <a:t> </a:t>
              </a: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RF Thermionic Gun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6 S-band 2998.5 MHz accelerating </a:t>
              </a:r>
              <a:endParaRPr kumimoji="0" lang="pl-PL" sz="1400" b="0" i="0" u="none" strike="noStrike" kern="1200" cap="none" spc="0" normalizeH="0" baseline="0">
                <a:ln>
                  <a:noFill/>
                </a:ln>
                <a:solidFill>
                  <a:prstClr val="black"/>
                </a:solidFill>
                <a:effectLst/>
                <a:uLnTx/>
                <a:uFillTx/>
                <a:latin typeface="Cambria" pitchFamily="18" charset="0"/>
                <a:ea typeface="ＭＳ Ｐゴシック"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structures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Accelerating gradient 20 MeV/m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3 RF Units &amp; SLED cavities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Dog-leg vertical transfer line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itchFamily="18" charset="0"/>
                  <a:ea typeface="ＭＳ Ｐゴシック" charset="0"/>
                </a:rPr>
                <a:t>In operation since Dec. 2014</a:t>
              </a:r>
            </a:p>
          </p:txBody>
        </p:sp>
        <p:sp>
          <p:nvSpPr>
            <p:cNvPr id="12" name="TextBox 1">
              <a:extLst>
                <a:ext uri="{FF2B5EF4-FFF2-40B4-BE49-F238E27FC236}">
                  <a16:creationId xmlns:a16="http://schemas.microsoft.com/office/drawing/2014/main" id="{B0FDE8C8-5A3B-BADF-BCE2-BB233057DC0E}"/>
                </a:ext>
              </a:extLst>
            </p:cNvPr>
            <p:cNvSpPr txBox="1">
              <a:spLocks noChangeArrowheads="1"/>
            </p:cNvSpPr>
            <p:nvPr/>
          </p:nvSpPr>
          <p:spPr bwMode="auto">
            <a:xfrm>
              <a:off x="8567414" y="182260"/>
              <a:ext cx="3384376" cy="2031325"/>
            </a:xfrm>
            <a:prstGeom prst="rect">
              <a:avLst/>
            </a:prstGeom>
            <a:solidFill>
              <a:schemeClr val="bg1"/>
            </a:solidFill>
            <a:ln w="635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1.5GeV Storage ring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12 DBA Cells – 96 m circumference</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Space for ID’s (10 sections) ~ 3.5 m</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10 straight sections for IDs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100 MHz RF system</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300 MHz Landau Cavities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Injection dipole kicker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Ramping</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400" b="0" i="0" u="none" strike="noStrike" kern="1200" cap="none" spc="0" normalizeH="0" baseline="0">
                  <a:ln>
                    <a:noFill/>
                  </a:ln>
                  <a:solidFill>
                    <a:prstClr val="black"/>
                  </a:solidFill>
                  <a:effectLst/>
                  <a:uLnTx/>
                  <a:uFillTx/>
                  <a:latin typeface="Cambria" panose="02040503050406030204" pitchFamily="18" charset="0"/>
                  <a:ea typeface="Cambria" panose="02040503050406030204" pitchFamily="18" charset="0"/>
                </a:rPr>
                <a:t>In operation since May 2015</a:t>
              </a:r>
            </a:p>
          </p:txBody>
        </p:sp>
        <p:pic>
          <p:nvPicPr>
            <p:cNvPr id="15" name="Picture 4">
              <a:extLst>
                <a:ext uri="{FF2B5EF4-FFF2-40B4-BE49-F238E27FC236}">
                  <a16:creationId xmlns:a16="http://schemas.microsoft.com/office/drawing/2014/main" id="{771ACBFD-9F65-D1E6-42EB-2566DB41E8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8275" y="2227410"/>
              <a:ext cx="3402638" cy="2543171"/>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Obraz 16" descr="Obraz zawierający budynek, stal, inżynieria, w pomieszczeniu&#10;&#10;Opis wygenerowany automatycznie">
              <a:extLst>
                <a:ext uri="{FF2B5EF4-FFF2-40B4-BE49-F238E27FC236}">
                  <a16:creationId xmlns:a16="http://schemas.microsoft.com/office/drawing/2014/main" id="{9F156722-BB84-EB49-BC3E-CD6C4BC176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1691" y="2220168"/>
              <a:ext cx="3316586" cy="2550413"/>
            </a:xfrm>
            <a:prstGeom prst="rect">
              <a:avLst/>
            </a:prstGeom>
            <a:ln w="6350">
              <a:solidFill>
                <a:schemeClr val="tx1"/>
              </a:solidFill>
            </a:ln>
            <a:effectLst>
              <a:outerShdw blurRad="50800" dist="38100" dir="5400000" algn="t" rotWithShape="0">
                <a:prstClr val="black">
                  <a:alpha val="40000"/>
                </a:prstClr>
              </a:outerShdw>
            </a:effectLst>
          </p:spPr>
        </p:pic>
      </p:grpSp>
      <p:sp>
        <p:nvSpPr>
          <p:cNvPr id="19" name="pole tekstowe 15">
            <a:extLst>
              <a:ext uri="{FF2B5EF4-FFF2-40B4-BE49-F238E27FC236}">
                <a16:creationId xmlns:a16="http://schemas.microsoft.com/office/drawing/2014/main" id="{CF32CFEE-4703-DAF9-5F0D-F90D21527F81}"/>
              </a:ext>
            </a:extLst>
          </p:cNvPr>
          <p:cNvSpPr txBox="1"/>
          <p:nvPr/>
        </p:nvSpPr>
        <p:spPr>
          <a:xfrm>
            <a:off x="463306" y="4852990"/>
            <a:ext cx="903985" cy="338554"/>
          </a:xfrm>
          <a:prstGeom prst="rect">
            <a:avLst/>
          </a:prstGeom>
          <a:solidFill>
            <a:schemeClr val="tx1"/>
          </a:solidFill>
        </p:spPr>
        <p:txBody>
          <a:bodyPr wrap="square" rtlCol="0">
            <a:spAutoFit/>
          </a:bodyPr>
          <a:lstStyle/>
          <a:p>
            <a:r>
              <a:rPr lang="pl-PL" sz="1600">
                <a:solidFill>
                  <a:schemeClr val="bg1"/>
                </a:solidFill>
                <a:latin typeface="Cambria" panose="02040503050406030204" pitchFamily="18" charset="0"/>
                <a:ea typeface="Cambria" panose="02040503050406030204" pitchFamily="18" charset="0"/>
              </a:rPr>
              <a:t>LUMOS</a:t>
            </a:r>
          </a:p>
        </p:txBody>
      </p:sp>
      <p:pic>
        <p:nvPicPr>
          <p:cNvPr id="21" name="Immagine 13">
            <a:extLst>
              <a:ext uri="{FF2B5EF4-FFF2-40B4-BE49-F238E27FC236}">
                <a16:creationId xmlns:a16="http://schemas.microsoft.com/office/drawing/2014/main" id="{CA585EB9-D589-3F23-BC35-F4D941D7D335}"/>
              </a:ext>
            </a:extLst>
          </p:cNvPr>
          <p:cNvPicPr>
            <a:picLocks noChangeAspect="1"/>
          </p:cNvPicPr>
          <p:nvPr/>
        </p:nvPicPr>
        <p:blipFill>
          <a:blip r:embed="rId8"/>
          <a:stretch>
            <a:fillRect/>
          </a:stretch>
        </p:blipFill>
        <p:spPr>
          <a:xfrm>
            <a:off x="595313" y="5182687"/>
            <a:ext cx="543904" cy="1055416"/>
          </a:xfrm>
          <a:prstGeom prst="rect">
            <a:avLst/>
          </a:prstGeom>
        </p:spPr>
      </p:pic>
      <p:pic>
        <p:nvPicPr>
          <p:cNvPr id="22" name="Obraz 16">
            <a:extLst>
              <a:ext uri="{FF2B5EF4-FFF2-40B4-BE49-F238E27FC236}">
                <a16:creationId xmlns:a16="http://schemas.microsoft.com/office/drawing/2014/main" id="{1B15C7BA-80D5-8A85-0803-49E50596F44E}"/>
              </a:ext>
            </a:extLst>
          </p:cNvPr>
          <p:cNvPicPr>
            <a:picLocks noChangeAspect="1"/>
          </p:cNvPicPr>
          <p:nvPr/>
        </p:nvPicPr>
        <p:blipFill>
          <a:blip r:embed="rId9"/>
          <a:stretch>
            <a:fillRect/>
          </a:stretch>
        </p:blipFill>
        <p:spPr>
          <a:xfrm>
            <a:off x="410612" y="3635665"/>
            <a:ext cx="913307" cy="1134918"/>
          </a:xfrm>
          <a:prstGeom prst="rect">
            <a:avLst/>
          </a:prstGeom>
        </p:spPr>
      </p:pic>
      <p:sp>
        <p:nvSpPr>
          <p:cNvPr id="20" name="pole tekstowe 17">
            <a:extLst>
              <a:ext uri="{FF2B5EF4-FFF2-40B4-BE49-F238E27FC236}">
                <a16:creationId xmlns:a16="http://schemas.microsoft.com/office/drawing/2014/main" id="{56794C1E-EE30-B9DE-D440-8346A5F1E418}"/>
              </a:ext>
            </a:extLst>
          </p:cNvPr>
          <p:cNvSpPr txBox="1"/>
          <p:nvPr/>
        </p:nvSpPr>
        <p:spPr>
          <a:xfrm>
            <a:off x="252076" y="3563071"/>
            <a:ext cx="1138933" cy="338554"/>
          </a:xfrm>
          <a:prstGeom prst="rect">
            <a:avLst/>
          </a:prstGeom>
          <a:solidFill>
            <a:schemeClr val="bg1"/>
          </a:solidFill>
        </p:spPr>
        <p:txBody>
          <a:bodyPr wrap="square" rtlCol="0">
            <a:spAutoFit/>
          </a:bodyPr>
          <a:lstStyle/>
          <a:p>
            <a:r>
              <a:rPr lang="pl-PL" sz="1600">
                <a:latin typeface="Cambria" panose="02040503050406030204" pitchFamily="18" charset="0"/>
                <a:ea typeface="Cambria" panose="02040503050406030204" pitchFamily="18" charset="0"/>
              </a:rPr>
              <a:t>PINHOLE</a:t>
            </a:r>
          </a:p>
        </p:txBody>
      </p:sp>
      <p:graphicFrame>
        <p:nvGraphicFramePr>
          <p:cNvPr id="8" name="Table 7">
            <a:extLst>
              <a:ext uri="{FF2B5EF4-FFF2-40B4-BE49-F238E27FC236}">
                <a16:creationId xmlns:a16="http://schemas.microsoft.com/office/drawing/2014/main" id="{FB637883-226E-3607-12C9-75497EF2F478}"/>
              </a:ext>
            </a:extLst>
          </p:cNvPr>
          <p:cNvGraphicFramePr>
            <a:graphicFrameLocks noGrp="1"/>
          </p:cNvGraphicFramePr>
          <p:nvPr>
            <p:extLst>
              <p:ext uri="{D42A27DB-BD31-4B8C-83A1-F6EECF244321}">
                <p14:modId xmlns:p14="http://schemas.microsoft.com/office/powerpoint/2010/main" val="2306555745"/>
              </p:ext>
            </p:extLst>
          </p:nvPr>
        </p:nvGraphicFramePr>
        <p:xfrm>
          <a:off x="9015730" y="5024564"/>
          <a:ext cx="2802148" cy="1358192"/>
        </p:xfrm>
        <a:graphic>
          <a:graphicData uri="http://schemas.openxmlformats.org/drawingml/2006/table">
            <a:tbl>
              <a:tblPr firstRow="1" firstCol="1" bandRow="1" bandCol="1">
                <a:tableStyleId>{1E171933-4619-4E11-9A3F-F7608DF75F80}</a:tableStyleId>
              </a:tblPr>
              <a:tblGrid>
                <a:gridCol w="1809749">
                  <a:extLst>
                    <a:ext uri="{9D8B030D-6E8A-4147-A177-3AD203B41FA5}">
                      <a16:colId xmlns:a16="http://schemas.microsoft.com/office/drawing/2014/main" val="805672256"/>
                    </a:ext>
                  </a:extLst>
                </a:gridCol>
                <a:gridCol w="992399">
                  <a:extLst>
                    <a:ext uri="{9D8B030D-6E8A-4147-A177-3AD203B41FA5}">
                      <a16:colId xmlns:a16="http://schemas.microsoft.com/office/drawing/2014/main" val="3131880007"/>
                    </a:ext>
                  </a:extLst>
                </a:gridCol>
              </a:tblGrid>
              <a:tr h="245237">
                <a:tc>
                  <a:txBody>
                    <a:bodyPr/>
                    <a:lstStyle/>
                    <a:p>
                      <a:pPr marL="0" algn="l" rtl="0" eaLnBrk="1" latinLnBrk="0" hangingPunct="1">
                        <a:buNone/>
                      </a:pPr>
                      <a:r>
                        <a:rPr lang="en-US" sz="1400" kern="1200">
                          <a:solidFill>
                            <a:srgbClr val="000000"/>
                          </a:solidFill>
                          <a:effectLst/>
                        </a:rPr>
                        <a:t>Parameter</a:t>
                      </a:r>
                      <a:endParaRPr lang="en-US">
                        <a:solidFill>
                          <a:srgbClr val="000000"/>
                        </a:solidFill>
                        <a:effectLst/>
                      </a:endParaRPr>
                    </a:p>
                  </a:txBody>
                  <a:tcPr marL="0" marR="0" marT="0" marB="0" anchor="ctr"/>
                </a:tc>
                <a:tc>
                  <a:txBody>
                    <a:bodyPr/>
                    <a:lstStyle/>
                    <a:p>
                      <a:pPr marL="0" algn="just" rtl="0" eaLnBrk="1" latinLnBrk="0" hangingPunct="1">
                        <a:buNone/>
                      </a:pPr>
                      <a:r>
                        <a:rPr lang="en-US" sz="1400" kern="1200">
                          <a:solidFill>
                            <a:srgbClr val="000000"/>
                          </a:solidFill>
                          <a:effectLst/>
                        </a:rPr>
                        <a:t>Value</a:t>
                      </a:r>
                      <a:endParaRPr lang="en-US">
                        <a:solidFill>
                          <a:srgbClr val="000000"/>
                        </a:solidFill>
                        <a:effectLst/>
                      </a:endParaRPr>
                    </a:p>
                  </a:txBody>
                  <a:tcPr marL="0" marR="0" marT="0" marB="0" anchor="ctr"/>
                </a:tc>
                <a:extLst>
                  <a:ext uri="{0D108BD9-81ED-4DB2-BD59-A6C34878D82A}">
                    <a16:rowId xmlns:a16="http://schemas.microsoft.com/office/drawing/2014/main" val="2113397764"/>
                  </a:ext>
                </a:extLst>
              </a:tr>
              <a:tr h="199517">
                <a:tc>
                  <a:txBody>
                    <a:bodyPr/>
                    <a:lstStyle/>
                    <a:p>
                      <a:pPr marL="0" algn="l" rtl="0" eaLnBrk="1" latinLnBrk="0" hangingPunct="1">
                        <a:buNone/>
                      </a:pPr>
                      <a:r>
                        <a:rPr lang="en-US" sz="1400" kern="1200">
                          <a:solidFill>
                            <a:srgbClr val="000000"/>
                          </a:solidFill>
                          <a:effectLst/>
                        </a:rPr>
                        <a:t>Energy </a:t>
                      </a:r>
                      <a:endParaRPr lang="en-US">
                        <a:effectLst/>
                      </a:endParaRPr>
                    </a:p>
                  </a:txBody>
                  <a:tcPr marL="0" marR="0" marT="0" marB="0" anchor="ctr"/>
                </a:tc>
                <a:tc>
                  <a:txBody>
                    <a:bodyPr/>
                    <a:lstStyle/>
                    <a:p>
                      <a:pPr marL="0" algn="just" rtl="0" eaLnBrk="1" latinLnBrk="0" hangingPunct="1">
                        <a:buNone/>
                      </a:pPr>
                      <a:r>
                        <a:rPr lang="en-US" sz="1400" kern="1200">
                          <a:solidFill>
                            <a:srgbClr val="000000"/>
                          </a:solidFill>
                          <a:effectLst/>
                        </a:rPr>
                        <a:t>1.5 GeV</a:t>
                      </a:r>
                      <a:endParaRPr lang="en-US">
                        <a:effectLst/>
                      </a:endParaRPr>
                    </a:p>
                  </a:txBody>
                  <a:tcPr marL="0" marR="0" marT="0" marB="0" anchor="ctr"/>
                </a:tc>
                <a:extLst>
                  <a:ext uri="{0D108BD9-81ED-4DB2-BD59-A6C34878D82A}">
                    <a16:rowId xmlns:a16="http://schemas.microsoft.com/office/drawing/2014/main" val="2966345014"/>
                  </a:ext>
                </a:extLst>
              </a:tr>
              <a:tr h="241554">
                <a:tc>
                  <a:txBody>
                    <a:bodyPr/>
                    <a:lstStyle/>
                    <a:p>
                      <a:pPr marL="0" algn="l" rtl="0" eaLnBrk="1" latinLnBrk="0" hangingPunct="1">
                        <a:buNone/>
                      </a:pPr>
                      <a:r>
                        <a:rPr lang="en-US" sz="1400" kern="1200">
                          <a:solidFill>
                            <a:srgbClr val="000000"/>
                          </a:solidFill>
                          <a:effectLst/>
                        </a:rPr>
                        <a:t>Max. current </a:t>
                      </a:r>
                      <a:endParaRPr lang="en-US">
                        <a:effectLst/>
                      </a:endParaRPr>
                    </a:p>
                  </a:txBody>
                  <a:tcPr marL="0" marR="0" marT="0" marB="0" anchor="ctr"/>
                </a:tc>
                <a:tc>
                  <a:txBody>
                    <a:bodyPr/>
                    <a:lstStyle/>
                    <a:p>
                      <a:pPr marL="0" algn="just" rtl="0" eaLnBrk="1" latinLnBrk="0" hangingPunct="1">
                        <a:buNone/>
                      </a:pPr>
                      <a:r>
                        <a:rPr lang="en-US" sz="1400" kern="1200">
                          <a:solidFill>
                            <a:srgbClr val="000000"/>
                          </a:solidFill>
                          <a:effectLst/>
                        </a:rPr>
                        <a:t>500 mA </a:t>
                      </a:r>
                      <a:endParaRPr lang="en-US">
                        <a:effectLst/>
                      </a:endParaRPr>
                    </a:p>
                  </a:txBody>
                  <a:tcPr marL="0" marR="0" marT="0" marB="0" anchor="ctr"/>
                </a:tc>
                <a:extLst>
                  <a:ext uri="{0D108BD9-81ED-4DB2-BD59-A6C34878D82A}">
                    <a16:rowId xmlns:a16="http://schemas.microsoft.com/office/drawing/2014/main" val="318489719"/>
                  </a:ext>
                </a:extLst>
              </a:tr>
              <a:tr h="231321">
                <a:tc>
                  <a:txBody>
                    <a:bodyPr/>
                    <a:lstStyle/>
                    <a:p>
                      <a:pPr marL="0" algn="l" rtl="0" eaLnBrk="1" latinLnBrk="0" hangingPunct="1">
                        <a:buNone/>
                      </a:pPr>
                      <a:r>
                        <a:rPr lang="en-US" sz="1400" kern="1200">
                          <a:solidFill>
                            <a:srgbClr val="000000"/>
                          </a:solidFill>
                          <a:effectLst/>
                        </a:rPr>
                        <a:t>Harmonic number</a:t>
                      </a:r>
                      <a:endParaRPr lang="en-US">
                        <a:effectLst/>
                      </a:endParaRPr>
                    </a:p>
                  </a:txBody>
                  <a:tcPr marL="0" marR="0" marT="0" marB="0" anchor="ctr"/>
                </a:tc>
                <a:tc>
                  <a:txBody>
                    <a:bodyPr/>
                    <a:lstStyle/>
                    <a:p>
                      <a:pPr marL="0" algn="just" rtl="0" eaLnBrk="1" latinLnBrk="0" hangingPunct="1">
                        <a:buNone/>
                      </a:pPr>
                      <a:r>
                        <a:rPr lang="en-US" sz="1400" kern="1200">
                          <a:solidFill>
                            <a:srgbClr val="000000"/>
                          </a:solidFill>
                          <a:effectLst/>
                        </a:rPr>
                        <a:t>32</a:t>
                      </a:r>
                      <a:endParaRPr lang="en-US">
                        <a:effectLst/>
                      </a:endParaRPr>
                    </a:p>
                  </a:txBody>
                  <a:tcPr marL="0" marR="0" marT="0" marB="0" anchor="ctr"/>
                </a:tc>
                <a:extLst>
                  <a:ext uri="{0D108BD9-81ED-4DB2-BD59-A6C34878D82A}">
                    <a16:rowId xmlns:a16="http://schemas.microsoft.com/office/drawing/2014/main" val="96245195"/>
                  </a:ext>
                </a:extLst>
              </a:tr>
              <a:tr h="92202">
                <a:tc>
                  <a:txBody>
                    <a:bodyPr/>
                    <a:lstStyle/>
                    <a:p>
                      <a:pPr marL="0" algn="l" rtl="0" eaLnBrk="1" latinLnBrk="0" hangingPunct="1">
                        <a:buNone/>
                      </a:pPr>
                      <a:r>
                        <a:rPr lang="en-US" sz="1400" kern="1200">
                          <a:solidFill>
                            <a:srgbClr val="000000"/>
                          </a:solidFill>
                          <a:effectLst/>
                        </a:rPr>
                        <a:t>Natural emittance</a:t>
                      </a:r>
                      <a:endParaRPr lang="en-US">
                        <a:effectLst/>
                      </a:endParaRPr>
                    </a:p>
                  </a:txBody>
                  <a:tcPr marL="0" marR="0" marT="0" marB="0" anchor="ctr"/>
                </a:tc>
                <a:tc>
                  <a:txBody>
                    <a:bodyPr/>
                    <a:lstStyle/>
                    <a:p>
                      <a:pPr marL="0" algn="just" rtl="0" eaLnBrk="1" latinLnBrk="0" hangingPunct="1">
                        <a:buNone/>
                      </a:pPr>
                      <a:r>
                        <a:rPr lang="en-US" sz="1400" kern="1200">
                          <a:solidFill>
                            <a:srgbClr val="000000"/>
                          </a:solidFill>
                          <a:effectLst/>
                        </a:rPr>
                        <a:t>6 </a:t>
                      </a:r>
                      <a:r>
                        <a:rPr lang="en-US" sz="1400" kern="1200" err="1">
                          <a:solidFill>
                            <a:srgbClr val="000000"/>
                          </a:solidFill>
                          <a:effectLst/>
                        </a:rPr>
                        <a:t>nmrad</a:t>
                      </a:r>
                      <a:endParaRPr lang="en-US">
                        <a:effectLst/>
                      </a:endParaRPr>
                    </a:p>
                  </a:txBody>
                  <a:tcPr marL="0" marR="0" marT="0" marB="0" anchor="ctr"/>
                </a:tc>
                <a:extLst>
                  <a:ext uri="{0D108BD9-81ED-4DB2-BD59-A6C34878D82A}">
                    <a16:rowId xmlns:a16="http://schemas.microsoft.com/office/drawing/2014/main" val="956836307"/>
                  </a:ext>
                </a:extLst>
              </a:tr>
              <a:tr h="92202">
                <a:tc>
                  <a:txBody>
                    <a:bodyPr/>
                    <a:lstStyle/>
                    <a:p>
                      <a:pPr marL="0" lvl="0" algn="l">
                        <a:buNone/>
                      </a:pPr>
                      <a:r>
                        <a:rPr lang="en-US" sz="1400" kern="1200">
                          <a:solidFill>
                            <a:srgbClr val="000000"/>
                          </a:solidFill>
                          <a:effectLst/>
                        </a:rPr>
                        <a:t>Lifetime</a:t>
                      </a:r>
                    </a:p>
                  </a:txBody>
                  <a:tcPr marL="0" marR="0" marT="0" marB="0" anchor="ctr"/>
                </a:tc>
                <a:tc>
                  <a:txBody>
                    <a:bodyPr/>
                    <a:lstStyle/>
                    <a:p>
                      <a:pPr marL="0" lvl="0" algn="just">
                        <a:buNone/>
                      </a:pPr>
                      <a:r>
                        <a:rPr lang="en-US" sz="1400" kern="1200">
                          <a:solidFill>
                            <a:srgbClr val="000000"/>
                          </a:solidFill>
                          <a:effectLst/>
                        </a:rPr>
                        <a:t>13 h</a:t>
                      </a:r>
                    </a:p>
                  </a:txBody>
                  <a:tcPr marL="0" marR="0" marT="0" marB="0" anchor="ctr"/>
                </a:tc>
                <a:extLst>
                  <a:ext uri="{0D108BD9-81ED-4DB2-BD59-A6C34878D82A}">
                    <a16:rowId xmlns:a16="http://schemas.microsoft.com/office/drawing/2014/main" val="2473189082"/>
                  </a:ext>
                </a:extLst>
              </a:tr>
            </a:tbl>
          </a:graphicData>
        </a:graphic>
      </p:graphicFrame>
    </p:spTree>
    <p:extLst>
      <p:ext uri="{BB962C8B-B14F-4D97-AF65-F5344CB8AC3E}">
        <p14:creationId xmlns:p14="http://schemas.microsoft.com/office/powerpoint/2010/main" val="19603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D45A-1D9B-9CDD-67D3-9B4D91B5C94C}"/>
            </a:ext>
          </a:extLst>
        </p:cNvPr>
        <p:cNvGrpSpPr/>
        <p:nvPr/>
      </p:nvGrpSpPr>
      <p:grpSpPr>
        <a:xfrm>
          <a:off x="0" y="0"/>
          <a:ext cx="0" cy="0"/>
          <a:chOff x="0" y="0"/>
          <a:chExt cx="0" cy="0"/>
        </a:xfrm>
      </p:grpSpPr>
      <p:sp>
        <p:nvSpPr>
          <p:cNvPr id="7" name="Prostokąt 6">
            <a:extLst>
              <a:ext uri="{FF2B5EF4-FFF2-40B4-BE49-F238E27FC236}">
                <a16:creationId xmlns:a16="http://schemas.microsoft.com/office/drawing/2014/main" id="{9558C942-2C74-E26E-57DB-85B4361107CC}"/>
              </a:ext>
            </a:extLst>
          </p:cNvPr>
          <p:cNvSpPr/>
          <p:nvPr/>
        </p:nvSpPr>
        <p:spPr>
          <a:xfrm>
            <a:off x="11818374" y="6474542"/>
            <a:ext cx="373626" cy="383458"/>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Symbol zastępczy numeru slajdu 10">
            <a:extLst>
              <a:ext uri="{FF2B5EF4-FFF2-40B4-BE49-F238E27FC236}">
                <a16:creationId xmlns:a16="http://schemas.microsoft.com/office/drawing/2014/main" id="{1638377C-1776-2124-61E8-517AEB851ADD}"/>
              </a:ext>
            </a:extLst>
          </p:cNvPr>
          <p:cNvSpPr>
            <a:spLocks noGrp="1"/>
          </p:cNvSpPr>
          <p:nvPr>
            <p:ph type="sldNum" sz="quarter" idx="12"/>
          </p:nvPr>
        </p:nvSpPr>
        <p:spPr>
          <a:xfrm>
            <a:off x="11843512" y="6522230"/>
            <a:ext cx="323349" cy="288082"/>
          </a:xfrm>
        </p:spPr>
        <p:txBody>
          <a:bodyPr/>
          <a:lstStyle/>
          <a:p>
            <a:pPr algn="ctr"/>
            <a:fld id="{B7831529-6EE4-4949-88D4-688B43586314}" type="slidenum">
              <a:rPr lang="en-US" sz="1000" noProof="0" smtClean="0">
                <a:solidFill>
                  <a:schemeClr val="bg1"/>
                </a:solidFill>
                <a:latin typeface="Poppins Medium" panose="00000600000000000000" pitchFamily="2" charset="-18"/>
                <a:cs typeface="Poppins Medium" panose="00000600000000000000" pitchFamily="2" charset="-18"/>
              </a:rPr>
              <a:pPr algn="ctr"/>
              <a:t>17</a:t>
            </a:fld>
            <a:endParaRPr lang="en-US" sz="1000" noProof="0">
              <a:solidFill>
                <a:schemeClr val="bg1"/>
              </a:solidFill>
              <a:latin typeface="Poppins Medium" panose="00000600000000000000" pitchFamily="2" charset="-18"/>
              <a:cs typeface="Poppins Medium" panose="00000600000000000000" pitchFamily="2" charset="-18"/>
            </a:endParaRPr>
          </a:p>
        </p:txBody>
      </p:sp>
      <p:sp>
        <p:nvSpPr>
          <p:cNvPr id="9" name="Tytuł 4">
            <a:extLst>
              <a:ext uri="{FF2B5EF4-FFF2-40B4-BE49-F238E27FC236}">
                <a16:creationId xmlns:a16="http://schemas.microsoft.com/office/drawing/2014/main" id="{2111E99C-B521-55D1-C392-A33379489D6D}"/>
              </a:ext>
            </a:extLst>
          </p:cNvPr>
          <p:cNvSpPr txBox="1">
            <a:spLocks/>
          </p:cNvSpPr>
          <p:nvPr/>
        </p:nvSpPr>
        <p:spPr>
          <a:xfrm>
            <a:off x="333269" y="305472"/>
            <a:ext cx="8074642" cy="657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solidFill>
                  <a:srgbClr val="2C2B2B"/>
                </a:solidFill>
                <a:latin typeface="Poppins"/>
                <a:cs typeface="Poppins"/>
              </a:rPr>
              <a:t>Challenges</a:t>
            </a:r>
            <a:endParaRPr lang="pl-PL" dirty="0"/>
          </a:p>
        </p:txBody>
      </p:sp>
      <p:sp>
        <p:nvSpPr>
          <p:cNvPr id="3" name="Prostokąt 2">
            <a:extLst>
              <a:ext uri="{FF2B5EF4-FFF2-40B4-BE49-F238E27FC236}">
                <a16:creationId xmlns:a16="http://schemas.microsoft.com/office/drawing/2014/main" id="{A5D8C3C7-0607-C5B0-05B2-5B43B1121116}"/>
              </a:ext>
            </a:extLst>
          </p:cNvPr>
          <p:cNvSpPr/>
          <p:nvPr/>
        </p:nvSpPr>
        <p:spPr>
          <a:xfrm>
            <a:off x="-8711" y="305472"/>
            <a:ext cx="222720" cy="647839"/>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Łącznik prosty 15">
            <a:extLst>
              <a:ext uri="{FF2B5EF4-FFF2-40B4-BE49-F238E27FC236}">
                <a16:creationId xmlns:a16="http://schemas.microsoft.com/office/drawing/2014/main" id="{CE7FBC0C-AFF8-243C-A755-EC092C40DE85}"/>
              </a:ext>
            </a:extLst>
          </p:cNvPr>
          <p:cNvCxnSpPr>
            <a:cxnSpLocks/>
          </p:cNvCxnSpPr>
          <p:nvPr/>
        </p:nvCxnSpPr>
        <p:spPr>
          <a:xfrm>
            <a:off x="2599765" y="6664954"/>
            <a:ext cx="9018493"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Obraz 12" descr="Obraz zawierający tekst, Czcionka, Grafika, projekt graficzny&#10;&#10;Opis wygenerowany automatycznie">
            <a:extLst>
              <a:ext uri="{FF2B5EF4-FFF2-40B4-BE49-F238E27FC236}">
                <a16:creationId xmlns:a16="http://schemas.microsoft.com/office/drawing/2014/main" id="{9A66FA07-AD89-6048-EFE2-40974F112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0" y="6437280"/>
            <a:ext cx="1815528" cy="328610"/>
          </a:xfrm>
          <a:prstGeom prst="rect">
            <a:avLst/>
          </a:prstGeom>
        </p:spPr>
      </p:pic>
      <p:sp>
        <p:nvSpPr>
          <p:cNvPr id="2" name="pole tekstowe 1">
            <a:extLst>
              <a:ext uri="{FF2B5EF4-FFF2-40B4-BE49-F238E27FC236}">
                <a16:creationId xmlns:a16="http://schemas.microsoft.com/office/drawing/2014/main" id="{AF652DFC-E87E-8235-679D-5C98AD13AE0F}"/>
              </a:ext>
            </a:extLst>
          </p:cNvPr>
          <p:cNvSpPr txBox="1"/>
          <p:nvPr/>
        </p:nvSpPr>
        <p:spPr>
          <a:xfrm>
            <a:off x="333269" y="957549"/>
            <a:ext cx="10460999" cy="5193729"/>
          </a:xfrm>
          <a:prstGeom prst="rect">
            <a:avLst/>
          </a:prstGeom>
          <a:noFill/>
        </p:spPr>
        <p:txBody>
          <a:bodyPr wrap="square" lIns="91440" tIns="45720" rIns="91440" bIns="45720" anchor="t">
            <a:spAutoFit/>
          </a:bodyPr>
          <a:lstStyle/>
          <a:p>
            <a:pPr algn="just"/>
            <a:endParaRPr lang="en-US" sz="1300" b="1" noProof="0" dirty="0">
              <a:latin typeface="Poppins"/>
              <a:ea typeface="+mn-lt"/>
              <a:cs typeface="+mn-lt"/>
            </a:endParaRPr>
          </a:p>
          <a:p>
            <a:pPr marL="285750" indent="-285750" algn="just">
              <a:buFont typeface="Arial"/>
              <a:buChar char="•"/>
            </a:pPr>
            <a:r>
              <a:rPr lang="en-GB" sz="1300" dirty="0">
                <a:solidFill>
                  <a:srgbClr val="000000"/>
                </a:solidFill>
                <a:latin typeface="Poppins"/>
                <a:ea typeface="+mn-lt"/>
                <a:cs typeface="Poppins"/>
              </a:rPr>
              <a:t>The size of the tunnel is fixed and space is limited it can be demanding to fit all equipment  in technological tunnel</a:t>
            </a:r>
            <a:endParaRPr lang="en-US" sz="1300">
              <a:latin typeface="Poppins"/>
              <a:ea typeface="Calibri"/>
              <a:cs typeface="Calibri"/>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gn="just">
              <a:buFont typeface="Arial"/>
              <a:buChar char="•"/>
            </a:pPr>
            <a:endParaRPr lang="en-GB" sz="1300" dirty="0">
              <a:solidFill>
                <a:srgbClr val="000000"/>
              </a:solidFill>
              <a:latin typeface="Poppins"/>
              <a:ea typeface="+mn-lt"/>
              <a:cs typeface="Poppins"/>
            </a:endParaRPr>
          </a:p>
          <a:p>
            <a:pPr marL="285750" indent="-285750">
              <a:lnSpc>
                <a:spcPct val="150000"/>
              </a:lnSpc>
              <a:buFont typeface="Arial"/>
              <a:buChar char="•"/>
            </a:pPr>
            <a:r>
              <a:rPr lang="en-GB" sz="1300" dirty="0">
                <a:solidFill>
                  <a:srgbClr val="000000"/>
                </a:solidFill>
                <a:latin typeface="Poppins"/>
                <a:ea typeface="+mn-lt"/>
                <a:cs typeface="Poppins"/>
              </a:rPr>
              <a:t>Laser lab for the photocathode gun need to be established</a:t>
            </a:r>
            <a:endParaRPr lang="en-GB" sz="1300" dirty="0">
              <a:latin typeface="Poppins"/>
              <a:cs typeface="Poppins"/>
            </a:endParaRPr>
          </a:p>
          <a:p>
            <a:pPr marL="285750" indent="-285750">
              <a:lnSpc>
                <a:spcPct val="150000"/>
              </a:lnSpc>
              <a:buFont typeface="Arial"/>
              <a:buChar char="•"/>
            </a:pPr>
            <a:r>
              <a:rPr lang="en-GB" sz="1300" dirty="0">
                <a:latin typeface="Poppins"/>
                <a:cs typeface="Poppins"/>
              </a:rPr>
              <a:t>Injection  scheme with  multipole kicker need to be optimised</a:t>
            </a:r>
          </a:p>
          <a:p>
            <a:pPr marL="285750" indent="-285750">
              <a:lnSpc>
                <a:spcPct val="150000"/>
              </a:lnSpc>
              <a:buFont typeface="Arial"/>
              <a:buChar char="•"/>
            </a:pPr>
            <a:r>
              <a:rPr lang="en-GB" sz="1300" dirty="0">
                <a:latin typeface="Poppins"/>
                <a:cs typeface="Poppins"/>
              </a:rPr>
              <a:t>Radiation protection shielding and beam dump need to be calculated and verified</a:t>
            </a:r>
            <a:endParaRPr lang="en-US" sz="1300">
              <a:latin typeface="Poppins"/>
              <a:cs typeface="Poppins"/>
            </a:endParaRPr>
          </a:p>
          <a:p>
            <a:pPr marL="285750" indent="-285750">
              <a:lnSpc>
                <a:spcPct val="150000"/>
              </a:lnSpc>
              <a:buFont typeface="Arial"/>
              <a:buChar char="•"/>
            </a:pPr>
            <a:r>
              <a:rPr lang="en-GB" sz="1300" dirty="0">
                <a:solidFill>
                  <a:srgbClr val="000000"/>
                </a:solidFill>
                <a:latin typeface="Poppins"/>
                <a:ea typeface="+mn-lt"/>
                <a:cs typeface="Poppins"/>
              </a:rPr>
              <a:t>Although the infrastructure (cooling and electricity) demands are fulfilled, there could be </a:t>
            </a:r>
            <a:r>
              <a:rPr lang="pl-PL" sz="1300" dirty="0">
                <a:solidFill>
                  <a:srgbClr val="000000"/>
                </a:solidFill>
                <a:latin typeface="Poppins"/>
                <a:ea typeface="+mn-lt"/>
                <a:cs typeface="Poppins"/>
              </a:rPr>
              <a:t>a </a:t>
            </a:r>
            <a:r>
              <a:rPr lang="en-GB" sz="1300" dirty="0">
                <a:solidFill>
                  <a:srgbClr val="000000"/>
                </a:solidFill>
                <a:latin typeface="Poppins"/>
                <a:ea typeface="+mn-lt"/>
                <a:cs typeface="Poppins"/>
              </a:rPr>
              <a:t>need to develop new secondary cooling units, or liquid nitrogen cooling linac technology</a:t>
            </a:r>
            <a:endParaRPr lang="en-US" sz="1300">
              <a:solidFill>
                <a:srgbClr val="000000"/>
              </a:solidFill>
              <a:latin typeface="Poppins"/>
              <a:ea typeface="+mn-lt"/>
              <a:cs typeface="Poppins"/>
            </a:endParaRPr>
          </a:p>
          <a:p>
            <a:pPr marL="285750" indent="-285750">
              <a:lnSpc>
                <a:spcPct val="150000"/>
              </a:lnSpc>
              <a:buFont typeface="Arial"/>
              <a:buChar char="•"/>
            </a:pPr>
            <a:r>
              <a:rPr lang="en-GB" sz="1300" dirty="0">
                <a:solidFill>
                  <a:srgbClr val="000000"/>
                </a:solidFill>
                <a:latin typeface="Poppins"/>
                <a:ea typeface="+mn-lt"/>
                <a:cs typeface="Poppins"/>
              </a:rPr>
              <a:t>Developing LLRF system for linac</a:t>
            </a:r>
            <a:endParaRPr lang="en-US" sz="1300">
              <a:solidFill>
                <a:srgbClr val="000000"/>
              </a:solidFill>
              <a:latin typeface="Poppins"/>
              <a:ea typeface="+mn-lt"/>
              <a:cs typeface="Poppins"/>
            </a:endParaRPr>
          </a:p>
          <a:p>
            <a:pPr marL="285750" indent="-285750">
              <a:lnSpc>
                <a:spcPct val="150000"/>
              </a:lnSpc>
              <a:buFont typeface="Arial"/>
              <a:buChar char="•"/>
            </a:pPr>
            <a:r>
              <a:rPr lang="en-GB" sz="1300" dirty="0">
                <a:solidFill>
                  <a:srgbClr val="000000"/>
                </a:solidFill>
                <a:latin typeface="Poppins"/>
                <a:ea typeface="+mn-lt"/>
                <a:cs typeface="Poppins"/>
              </a:rPr>
              <a:t>For the future FEL or SPF the linac tunnel need to be expanded and experimental area need to be foreseen.</a:t>
            </a:r>
            <a:endParaRPr lang="en-US" sz="1300">
              <a:latin typeface="Poppins"/>
              <a:ea typeface="Calibri"/>
              <a:cs typeface="Calibri"/>
            </a:endParaRPr>
          </a:p>
          <a:p>
            <a:pPr marL="285750" indent="-285750" algn="just">
              <a:buFont typeface="Arial"/>
              <a:buChar char="•"/>
            </a:pPr>
            <a:endParaRPr lang="en-US" sz="1300" dirty="0">
              <a:solidFill>
                <a:srgbClr val="000000"/>
              </a:solidFill>
              <a:latin typeface="Poppins"/>
              <a:ea typeface="Calibri" panose="020F0502020204030204"/>
              <a:cs typeface="Calibri"/>
            </a:endParaRPr>
          </a:p>
          <a:p>
            <a:pPr marL="285750" indent="-285750" algn="just">
              <a:buFont typeface="Arial"/>
              <a:buChar char="•"/>
            </a:pPr>
            <a:endParaRPr lang="en-US" sz="1300" noProof="0" dirty="0">
              <a:latin typeface="Poppins"/>
              <a:ea typeface="Calibri"/>
              <a:cs typeface="Calibri"/>
            </a:endParaRPr>
          </a:p>
          <a:p>
            <a:pPr marL="285750" indent="-285750" algn="just">
              <a:buFont typeface="Arial"/>
              <a:buChar char="•"/>
            </a:pPr>
            <a:endParaRPr lang="en-US" sz="1300" noProof="0" dirty="0">
              <a:solidFill>
                <a:srgbClr val="000000"/>
              </a:solidFill>
              <a:latin typeface="Poppins" panose="00000500000000000000" pitchFamily="2" charset="-18"/>
              <a:ea typeface="Calibri"/>
              <a:cs typeface="Calibri"/>
            </a:endParaRPr>
          </a:p>
          <a:p>
            <a:pPr marL="285750" indent="-285750" algn="just">
              <a:buFont typeface="Arial"/>
              <a:buChar char="•"/>
            </a:pPr>
            <a:endParaRPr lang="en-US" sz="1300" b="1" dirty="0">
              <a:solidFill>
                <a:srgbClr val="000000"/>
              </a:solidFill>
              <a:latin typeface="Poppins" panose="00000500000000000000" pitchFamily="2" charset="-18"/>
              <a:ea typeface="Calibri"/>
              <a:cs typeface="Poppins" panose="00000500000000000000" pitchFamily="2" charset="-18"/>
            </a:endParaRPr>
          </a:p>
          <a:p>
            <a:pPr algn="just"/>
            <a:endParaRPr lang="en-US" sz="1300" dirty="0">
              <a:solidFill>
                <a:srgbClr val="000000"/>
              </a:solidFill>
              <a:latin typeface="Poppins" panose="00000500000000000000" pitchFamily="2" charset="-18"/>
              <a:ea typeface="Calibri"/>
              <a:cs typeface="Poppins" panose="00000500000000000000" pitchFamily="2" charset="-18"/>
            </a:endParaRPr>
          </a:p>
        </p:txBody>
      </p:sp>
      <p:pic>
        <p:nvPicPr>
          <p:cNvPr id="10" name="Obraz 9" descr="Obraz zawierający zrzut ekranu&#10;&#10;Opis wygenerowany automatycznie">
            <a:extLst>
              <a:ext uri="{FF2B5EF4-FFF2-40B4-BE49-F238E27FC236}">
                <a16:creationId xmlns:a16="http://schemas.microsoft.com/office/drawing/2014/main" id="{994310E3-9CF6-B3E9-E168-6E1991E3CAD6}"/>
              </a:ext>
            </a:extLst>
          </p:cNvPr>
          <p:cNvPicPr>
            <a:picLocks noChangeAspect="1"/>
          </p:cNvPicPr>
          <p:nvPr/>
        </p:nvPicPr>
        <p:blipFill>
          <a:blip r:embed="rId3"/>
          <a:stretch>
            <a:fillRect/>
          </a:stretch>
        </p:blipFill>
        <p:spPr>
          <a:xfrm>
            <a:off x="600075" y="1464245"/>
            <a:ext cx="10991850" cy="1571625"/>
          </a:xfrm>
          <a:prstGeom prst="rect">
            <a:avLst/>
          </a:prstGeom>
        </p:spPr>
      </p:pic>
    </p:spTree>
    <p:extLst>
      <p:ext uri="{BB962C8B-B14F-4D97-AF65-F5344CB8AC3E}">
        <p14:creationId xmlns:p14="http://schemas.microsoft.com/office/powerpoint/2010/main" val="414637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32FEE-BB2E-2FBE-A28F-B9833DF61CBD}"/>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44E1EE1D-DF09-5F55-5B67-7BC674CF22BD}"/>
              </a:ext>
            </a:extLst>
          </p:cNvPr>
          <p:cNvPicPr>
            <a:picLocks noChangeAspect="1"/>
          </p:cNvPicPr>
          <p:nvPr/>
        </p:nvPicPr>
        <p:blipFill>
          <a:blip r:embed="rId3"/>
          <a:srcRect t="4294" b="3216"/>
          <a:stretch>
            <a:fillRect/>
          </a:stretch>
        </p:blipFill>
        <p:spPr>
          <a:xfrm rot="1321269">
            <a:off x="1195072" y="2966056"/>
            <a:ext cx="10261377" cy="5326539"/>
          </a:xfrm>
          <a:prstGeom prst="rect">
            <a:avLst/>
          </a:prstGeom>
        </p:spPr>
      </p:pic>
      <p:sp>
        <p:nvSpPr>
          <p:cNvPr id="7" name="Prostokąt 6">
            <a:extLst>
              <a:ext uri="{FF2B5EF4-FFF2-40B4-BE49-F238E27FC236}">
                <a16:creationId xmlns:a16="http://schemas.microsoft.com/office/drawing/2014/main" id="{30E3C42A-EF9D-11C1-A5E7-BDC564E740A6}"/>
              </a:ext>
            </a:extLst>
          </p:cNvPr>
          <p:cNvSpPr/>
          <p:nvPr/>
        </p:nvSpPr>
        <p:spPr>
          <a:xfrm>
            <a:off x="11818374" y="6474542"/>
            <a:ext cx="373626" cy="383458"/>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Symbol zastępczy numeru slajdu 10">
            <a:extLst>
              <a:ext uri="{FF2B5EF4-FFF2-40B4-BE49-F238E27FC236}">
                <a16:creationId xmlns:a16="http://schemas.microsoft.com/office/drawing/2014/main" id="{C7CB7B5C-040A-6917-1695-2C39A5445C9B}"/>
              </a:ext>
            </a:extLst>
          </p:cNvPr>
          <p:cNvSpPr>
            <a:spLocks noGrp="1"/>
          </p:cNvSpPr>
          <p:nvPr>
            <p:ph type="sldNum" sz="quarter" idx="12"/>
          </p:nvPr>
        </p:nvSpPr>
        <p:spPr>
          <a:xfrm>
            <a:off x="11818374" y="6474542"/>
            <a:ext cx="348487" cy="335770"/>
          </a:xfrm>
        </p:spPr>
        <p:txBody>
          <a:bodyPr/>
          <a:lstStyle/>
          <a:p>
            <a:pPr algn="ctr"/>
            <a:fld id="{B7831529-6EE4-4949-88D4-688B43586314}" type="slidenum">
              <a:rPr lang="en-US" sz="1000" noProof="0" smtClean="0">
                <a:solidFill>
                  <a:schemeClr val="bg1"/>
                </a:solidFill>
                <a:latin typeface="Poppins Medium" panose="00000600000000000000" pitchFamily="2" charset="-18"/>
                <a:cs typeface="Poppins Medium" panose="00000600000000000000" pitchFamily="2" charset="-18"/>
              </a:rPr>
              <a:pPr algn="ctr"/>
              <a:t>18</a:t>
            </a:fld>
            <a:endParaRPr lang="en-US" sz="1000" noProof="0">
              <a:solidFill>
                <a:schemeClr val="bg1"/>
              </a:solidFill>
              <a:latin typeface="Poppins Medium" panose="00000600000000000000" pitchFamily="2" charset="-18"/>
              <a:cs typeface="Poppins Medium" panose="00000600000000000000" pitchFamily="2" charset="-18"/>
            </a:endParaRPr>
          </a:p>
        </p:txBody>
      </p:sp>
      <p:pic>
        <p:nvPicPr>
          <p:cNvPr id="5" name="Grafika 4">
            <a:extLst>
              <a:ext uri="{FF2B5EF4-FFF2-40B4-BE49-F238E27FC236}">
                <a16:creationId xmlns:a16="http://schemas.microsoft.com/office/drawing/2014/main" id="{C282A383-55E0-F7B1-C95C-FD935089515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5370" y="6437838"/>
            <a:ext cx="1911281" cy="325976"/>
          </a:xfrm>
          <a:prstGeom prst="rect">
            <a:avLst/>
          </a:prstGeom>
        </p:spPr>
      </p:pic>
      <p:sp>
        <p:nvSpPr>
          <p:cNvPr id="9" name="Tytuł 4">
            <a:extLst>
              <a:ext uri="{FF2B5EF4-FFF2-40B4-BE49-F238E27FC236}">
                <a16:creationId xmlns:a16="http://schemas.microsoft.com/office/drawing/2014/main" id="{2AFBBF21-D2CD-1644-7542-CA63B207DB7B}"/>
              </a:ext>
            </a:extLst>
          </p:cNvPr>
          <p:cNvSpPr txBox="1">
            <a:spLocks/>
          </p:cNvSpPr>
          <p:nvPr/>
        </p:nvSpPr>
        <p:spPr>
          <a:xfrm>
            <a:off x="333269" y="305472"/>
            <a:ext cx="10841342" cy="730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noProof="0">
                <a:latin typeface="Poppins" pitchFamily="2" charset="77"/>
                <a:ea typeface="Cambria"/>
                <a:cs typeface="Poppins" pitchFamily="2" charset="77"/>
              </a:rPr>
              <a:t>SUMMARY</a:t>
            </a:r>
            <a:endParaRPr lang="en-US" sz="2200" b="1" noProof="0">
              <a:solidFill>
                <a:srgbClr val="2C2B2B"/>
              </a:solidFill>
              <a:latin typeface="Poppins" pitchFamily="2" charset="77"/>
              <a:ea typeface="Cambria"/>
              <a:cs typeface="Poppins" pitchFamily="2" charset="77"/>
            </a:endParaRPr>
          </a:p>
        </p:txBody>
      </p:sp>
      <p:sp>
        <p:nvSpPr>
          <p:cNvPr id="3" name="Prostokąt 2">
            <a:extLst>
              <a:ext uri="{FF2B5EF4-FFF2-40B4-BE49-F238E27FC236}">
                <a16:creationId xmlns:a16="http://schemas.microsoft.com/office/drawing/2014/main" id="{08CAFF36-6749-A0AD-5DF2-D843C4F21C7E}"/>
              </a:ext>
            </a:extLst>
          </p:cNvPr>
          <p:cNvSpPr/>
          <p:nvPr/>
        </p:nvSpPr>
        <p:spPr>
          <a:xfrm>
            <a:off x="-8711" y="305472"/>
            <a:ext cx="222720" cy="647839"/>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 name="Łącznik prosty 5">
            <a:extLst>
              <a:ext uri="{FF2B5EF4-FFF2-40B4-BE49-F238E27FC236}">
                <a16:creationId xmlns:a16="http://schemas.microsoft.com/office/drawing/2014/main" id="{C82D46EA-76D3-6BAC-EBDA-976B31AF3792}"/>
              </a:ext>
            </a:extLst>
          </p:cNvPr>
          <p:cNvCxnSpPr>
            <a:cxnSpLocks/>
          </p:cNvCxnSpPr>
          <p:nvPr/>
        </p:nvCxnSpPr>
        <p:spPr>
          <a:xfrm>
            <a:off x="2599765" y="6664954"/>
            <a:ext cx="9018493"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472F1600-9B93-DC2C-DE20-0AAB8188F8A2}"/>
              </a:ext>
            </a:extLst>
          </p:cNvPr>
          <p:cNvGraphicFramePr/>
          <p:nvPr>
            <p:extLst>
              <p:ext uri="{D42A27DB-BD31-4B8C-83A1-F6EECF244321}">
                <p14:modId xmlns:p14="http://schemas.microsoft.com/office/powerpoint/2010/main" val="1619278060"/>
              </p:ext>
            </p:extLst>
          </p:nvPr>
        </p:nvGraphicFramePr>
        <p:xfrm>
          <a:off x="150222" y="1353789"/>
          <a:ext cx="11891555" cy="36003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597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CBE95829-47CD-4EB0-A659-789C38E5CC47}"/>
                                            </p:graphicEl>
                                          </p:spTgt>
                                        </p:tgtEl>
                                        <p:attrNameLst>
                                          <p:attrName>style.visibility</p:attrName>
                                        </p:attrNameLst>
                                      </p:cBhvr>
                                      <p:to>
                                        <p:strVal val="visible"/>
                                      </p:to>
                                    </p:set>
                                    <p:animEffect transition="in" filter="wheel(1)">
                                      <p:cBhvr>
                                        <p:cTn id="7" dur="2000"/>
                                        <p:tgtEl>
                                          <p:spTgt spid="4">
                                            <p:graphicEl>
                                              <a:dgm id="{CBE95829-47CD-4EB0-A659-789C38E5CC4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09C09B68-98A1-E846-87D5-7CE00D2AD160}"/>
                                            </p:graphicEl>
                                          </p:spTgt>
                                        </p:tgtEl>
                                        <p:attrNameLst>
                                          <p:attrName>style.visibility</p:attrName>
                                        </p:attrNameLst>
                                      </p:cBhvr>
                                      <p:to>
                                        <p:strVal val="visible"/>
                                      </p:to>
                                    </p:set>
                                    <p:animEffect transition="in" filter="wheel(1)">
                                      <p:cBhvr>
                                        <p:cTn id="12" dur="2000"/>
                                        <p:tgtEl>
                                          <p:spTgt spid="4">
                                            <p:graphicEl>
                                              <a:dgm id="{09C09B68-98A1-E846-87D5-7CE00D2AD16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644FB825-C349-4B16-96AE-70051A960465}"/>
                                            </p:graphicEl>
                                          </p:spTgt>
                                        </p:tgtEl>
                                        <p:attrNameLst>
                                          <p:attrName>style.visibility</p:attrName>
                                        </p:attrNameLst>
                                      </p:cBhvr>
                                      <p:to>
                                        <p:strVal val="visible"/>
                                      </p:to>
                                    </p:set>
                                    <p:animEffect transition="in" filter="wheel(1)">
                                      <p:cBhvr>
                                        <p:cTn id="17" dur="2000"/>
                                        <p:tgtEl>
                                          <p:spTgt spid="4">
                                            <p:graphicEl>
                                              <a:dgm id="{644FB825-C349-4B16-96AE-70051A96046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723A7B8B-AD52-47DE-A36D-131C6D2D5A4B}"/>
                                            </p:graphicEl>
                                          </p:spTgt>
                                        </p:tgtEl>
                                        <p:attrNameLst>
                                          <p:attrName>style.visibility</p:attrName>
                                        </p:attrNameLst>
                                      </p:cBhvr>
                                      <p:to>
                                        <p:strVal val="visible"/>
                                      </p:to>
                                    </p:set>
                                    <p:animEffect transition="in" filter="wheel(1)">
                                      <p:cBhvr>
                                        <p:cTn id="22" dur="2000"/>
                                        <p:tgtEl>
                                          <p:spTgt spid="4">
                                            <p:graphicEl>
                                              <a:dgm id="{723A7B8B-AD52-47DE-A36D-131C6D2D5A4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D97EB1E9-C4DF-E147-8C2B-659E3525D771}"/>
                                            </p:graphicEl>
                                          </p:spTgt>
                                        </p:tgtEl>
                                        <p:attrNameLst>
                                          <p:attrName>style.visibility</p:attrName>
                                        </p:attrNameLst>
                                      </p:cBhvr>
                                      <p:to>
                                        <p:strVal val="visible"/>
                                      </p:to>
                                    </p:set>
                                    <p:animEffect transition="in" filter="wheel(1)">
                                      <p:cBhvr>
                                        <p:cTn id="27" dur="2000"/>
                                        <p:tgtEl>
                                          <p:spTgt spid="4">
                                            <p:graphicEl>
                                              <a:dgm id="{D97EB1E9-C4DF-E147-8C2B-659E3525D77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D231-E03B-10E4-2692-192843605B41}"/>
            </a:ext>
          </a:extLst>
        </p:cNvPr>
        <p:cNvGrpSpPr/>
        <p:nvPr/>
      </p:nvGrpSpPr>
      <p:grpSpPr>
        <a:xfrm>
          <a:off x="0" y="0"/>
          <a:ext cx="0" cy="0"/>
          <a:chOff x="0" y="0"/>
          <a:chExt cx="0" cy="0"/>
        </a:xfrm>
      </p:grpSpPr>
      <p:sp>
        <p:nvSpPr>
          <p:cNvPr id="7" name="Prostokąt 6">
            <a:extLst>
              <a:ext uri="{FF2B5EF4-FFF2-40B4-BE49-F238E27FC236}">
                <a16:creationId xmlns:a16="http://schemas.microsoft.com/office/drawing/2014/main" id="{545F7667-E09D-2FC2-5054-5D2A877C4EC6}"/>
              </a:ext>
            </a:extLst>
          </p:cNvPr>
          <p:cNvSpPr/>
          <p:nvPr/>
        </p:nvSpPr>
        <p:spPr>
          <a:xfrm>
            <a:off x="11818374" y="6474542"/>
            <a:ext cx="373626" cy="383458"/>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Symbol zastępczy numeru slajdu 10">
            <a:extLst>
              <a:ext uri="{FF2B5EF4-FFF2-40B4-BE49-F238E27FC236}">
                <a16:creationId xmlns:a16="http://schemas.microsoft.com/office/drawing/2014/main" id="{E8573426-D0E4-D533-51E6-F2302499AC88}"/>
              </a:ext>
            </a:extLst>
          </p:cNvPr>
          <p:cNvSpPr>
            <a:spLocks noGrp="1"/>
          </p:cNvSpPr>
          <p:nvPr>
            <p:ph type="sldNum" sz="quarter" idx="12"/>
          </p:nvPr>
        </p:nvSpPr>
        <p:spPr>
          <a:xfrm>
            <a:off x="11843512" y="6522230"/>
            <a:ext cx="323349" cy="288082"/>
          </a:xfrm>
        </p:spPr>
        <p:txBody>
          <a:bodyPr/>
          <a:lstStyle/>
          <a:p>
            <a:pPr algn="ctr"/>
            <a:fld id="{B7831529-6EE4-4949-88D4-688B43586314}" type="slidenum">
              <a:rPr lang="en-US" sz="1000" noProof="0" smtClean="0">
                <a:solidFill>
                  <a:schemeClr val="bg1"/>
                </a:solidFill>
                <a:latin typeface="Poppins Medium" panose="00000600000000000000" pitchFamily="2" charset="-18"/>
                <a:cs typeface="Poppins Medium" panose="00000600000000000000" pitchFamily="2" charset="-18"/>
              </a:rPr>
              <a:pPr algn="ctr"/>
              <a:t>19</a:t>
            </a:fld>
            <a:endParaRPr lang="en-US" sz="1000" noProof="0">
              <a:solidFill>
                <a:schemeClr val="bg1"/>
              </a:solidFill>
              <a:latin typeface="Poppins Medium" panose="00000600000000000000" pitchFamily="2" charset="-18"/>
              <a:cs typeface="Poppins Medium" panose="00000600000000000000" pitchFamily="2" charset="-18"/>
            </a:endParaRPr>
          </a:p>
        </p:txBody>
      </p:sp>
      <p:sp>
        <p:nvSpPr>
          <p:cNvPr id="9" name="Tytuł 4">
            <a:extLst>
              <a:ext uri="{FF2B5EF4-FFF2-40B4-BE49-F238E27FC236}">
                <a16:creationId xmlns:a16="http://schemas.microsoft.com/office/drawing/2014/main" id="{AAB056D5-4D90-9E5C-F444-6A71F9ED44AF}"/>
              </a:ext>
            </a:extLst>
          </p:cNvPr>
          <p:cNvSpPr txBox="1">
            <a:spLocks/>
          </p:cNvSpPr>
          <p:nvPr/>
        </p:nvSpPr>
        <p:spPr>
          <a:xfrm>
            <a:off x="333269" y="305472"/>
            <a:ext cx="6049602" cy="730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noProof="0">
                <a:solidFill>
                  <a:srgbClr val="2C2B2B"/>
                </a:solidFill>
                <a:latin typeface="Poppins" panose="00000500000000000000" pitchFamily="2" charset="-18"/>
                <a:cs typeface="Poppins" panose="00000500000000000000" pitchFamily="2" charset="-18"/>
              </a:rPr>
              <a:t>Acknowledgements</a:t>
            </a:r>
          </a:p>
        </p:txBody>
      </p:sp>
      <p:sp>
        <p:nvSpPr>
          <p:cNvPr id="3" name="Prostokąt 2">
            <a:extLst>
              <a:ext uri="{FF2B5EF4-FFF2-40B4-BE49-F238E27FC236}">
                <a16:creationId xmlns:a16="http://schemas.microsoft.com/office/drawing/2014/main" id="{B16A5A70-4216-124C-D3E4-5353FEDFC7E4}"/>
              </a:ext>
            </a:extLst>
          </p:cNvPr>
          <p:cNvSpPr/>
          <p:nvPr/>
        </p:nvSpPr>
        <p:spPr>
          <a:xfrm>
            <a:off x="-8711" y="305472"/>
            <a:ext cx="222720" cy="647839"/>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Łącznik prosty 15">
            <a:extLst>
              <a:ext uri="{FF2B5EF4-FFF2-40B4-BE49-F238E27FC236}">
                <a16:creationId xmlns:a16="http://schemas.microsoft.com/office/drawing/2014/main" id="{1DE3112E-AF52-7346-270C-38071EB07CAE}"/>
              </a:ext>
            </a:extLst>
          </p:cNvPr>
          <p:cNvCxnSpPr>
            <a:cxnSpLocks/>
          </p:cNvCxnSpPr>
          <p:nvPr/>
        </p:nvCxnSpPr>
        <p:spPr>
          <a:xfrm>
            <a:off x="2599765" y="6664954"/>
            <a:ext cx="9018493"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Obraz 12" descr="Obraz zawierający tekst, Czcionka, Grafika, projekt graficzny&#10;&#10;Opis wygenerowany automatycznie">
            <a:extLst>
              <a:ext uri="{FF2B5EF4-FFF2-40B4-BE49-F238E27FC236}">
                <a16:creationId xmlns:a16="http://schemas.microsoft.com/office/drawing/2014/main" id="{C2AA18CA-6D1A-CE3F-5EF9-27A82032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0" y="6437280"/>
            <a:ext cx="1815528" cy="328610"/>
          </a:xfrm>
          <a:prstGeom prst="rect">
            <a:avLst/>
          </a:prstGeom>
        </p:spPr>
      </p:pic>
      <p:sp>
        <p:nvSpPr>
          <p:cNvPr id="2" name="pole tekstowe 1">
            <a:extLst>
              <a:ext uri="{FF2B5EF4-FFF2-40B4-BE49-F238E27FC236}">
                <a16:creationId xmlns:a16="http://schemas.microsoft.com/office/drawing/2014/main" id="{F8EDEF9E-E147-ACE5-C214-53DA2AAE65E2}"/>
              </a:ext>
            </a:extLst>
          </p:cNvPr>
          <p:cNvSpPr txBox="1"/>
          <p:nvPr/>
        </p:nvSpPr>
        <p:spPr>
          <a:xfrm>
            <a:off x="414125" y="950114"/>
            <a:ext cx="10909987" cy="5170646"/>
          </a:xfrm>
          <a:prstGeom prst="rect">
            <a:avLst/>
          </a:prstGeom>
          <a:noFill/>
        </p:spPr>
        <p:txBody>
          <a:bodyPr wrap="square">
            <a:spAutoFit/>
          </a:bodyPr>
          <a:lstStyle/>
          <a:p>
            <a:r>
              <a:rPr lang="en-US" sz="1400" b="1" noProof="0">
                <a:solidFill>
                  <a:srgbClr val="000000"/>
                </a:solidFill>
                <a:cs typeface="Poppins" panose="00000500000000000000" pitchFamily="2" charset="-18"/>
              </a:rPr>
              <a:t>All SOLARIS  TEAM</a:t>
            </a:r>
          </a:p>
          <a:p>
            <a:endParaRPr lang="en-US" sz="1400" b="1" noProof="0">
              <a:solidFill>
                <a:srgbClr val="000000"/>
              </a:solidFill>
              <a:cs typeface="Poppins" panose="00000500000000000000" pitchFamily="2" charset="-18"/>
            </a:endParaRPr>
          </a:p>
          <a:p>
            <a:r>
              <a:rPr lang="en-US" sz="1400" b="1" noProof="0">
                <a:solidFill>
                  <a:srgbClr val="000000"/>
                </a:solidFill>
                <a:cs typeface="Poppins" panose="00000500000000000000" pitchFamily="2" charset="-18"/>
              </a:rPr>
              <a:t>MAX IV TEAM</a:t>
            </a:r>
          </a:p>
          <a:p>
            <a:endParaRPr lang="en-US" sz="1400" b="1" noProof="0">
              <a:solidFill>
                <a:srgbClr val="000000"/>
              </a:solidFill>
              <a:cs typeface="Poppins" panose="00000500000000000000" pitchFamily="2" charset="-18"/>
            </a:endParaRPr>
          </a:p>
          <a:p>
            <a:r>
              <a:rPr lang="en-US" sz="1400" b="1" noProof="0">
                <a:solidFill>
                  <a:srgbClr val="000000"/>
                </a:solidFill>
                <a:cs typeface="Poppins" panose="00000500000000000000" pitchFamily="2" charset="-18"/>
              </a:rPr>
              <a:t>Marek Gąsior, </a:t>
            </a:r>
            <a:r>
              <a:rPr lang="en-US" sz="1400" b="1" noProof="0"/>
              <a:t>Thibaut Lefevre, Michał Krupa  (CERN)</a:t>
            </a:r>
          </a:p>
          <a:p>
            <a:endParaRPr lang="en-US" sz="1400" b="1" noProof="0"/>
          </a:p>
          <a:p>
            <a:r>
              <a:rPr lang="en-US" sz="1400" b="1" noProof="0"/>
              <a:t>Dmitry Teytelman</a:t>
            </a:r>
          </a:p>
          <a:p>
            <a:endParaRPr lang="en-US" sz="1400" b="1" noProof="0"/>
          </a:p>
          <a:p>
            <a:r>
              <a:rPr lang="en-US" sz="1400" b="1" noProof="0"/>
              <a:t>Alessandro Curcio (INFN, Univ. Of Rome)</a:t>
            </a:r>
          </a:p>
          <a:p>
            <a:endParaRPr lang="en-US" sz="1400" b="1" noProof="0"/>
          </a:p>
          <a:p>
            <a:r>
              <a:rPr lang="en-US" sz="1400" b="1" noProof="0"/>
              <a:t>Dmytro Butt, Rober Nietubyć (NCBJ - POLFEL)</a:t>
            </a:r>
          </a:p>
          <a:p>
            <a:pPr algn="just"/>
            <a:endParaRPr lang="en-US" sz="1400" noProof="0">
              <a:solidFill>
                <a:srgbClr val="000000"/>
              </a:solidFill>
              <a:latin typeface="Poppins" panose="00000500000000000000" pitchFamily="2" charset="-18"/>
              <a:cs typeface="Poppins" panose="00000500000000000000" pitchFamily="2" charset="-18"/>
            </a:endParaRPr>
          </a:p>
          <a:p>
            <a:pPr algn="just"/>
            <a:endParaRPr lang="en-US" sz="1400" noProof="0">
              <a:solidFill>
                <a:srgbClr val="000000"/>
              </a:solidFill>
              <a:latin typeface="Poppins" panose="00000500000000000000" pitchFamily="2" charset="-18"/>
              <a:cs typeface="Poppins" panose="00000500000000000000" pitchFamily="2" charset="-18"/>
            </a:endParaRPr>
          </a:p>
          <a:p>
            <a:pPr algn="just"/>
            <a:r>
              <a:rPr lang="en-US" sz="1400" b="1" noProof="0"/>
              <a:t>PSI TEAM (Magnet Group, MAVKA BL team)</a:t>
            </a:r>
          </a:p>
          <a:p>
            <a:pPr algn="just"/>
            <a:endParaRPr lang="en-US" sz="1400" b="1" noProof="0"/>
          </a:p>
          <a:p>
            <a:pPr algn="just"/>
            <a:endParaRPr lang="en-US" sz="1400" noProof="0">
              <a:solidFill>
                <a:srgbClr val="000000"/>
              </a:solidFill>
              <a:latin typeface="Poppins" panose="00000500000000000000" pitchFamily="2" charset="-18"/>
              <a:cs typeface="Poppins" panose="00000500000000000000" pitchFamily="2" charset="-18"/>
            </a:endParaRPr>
          </a:p>
          <a:p>
            <a:pPr algn="just"/>
            <a:endParaRPr lang="en-US" sz="1300" i="1" noProof="0">
              <a:solidFill>
                <a:srgbClr val="000000"/>
              </a:solidFill>
              <a:latin typeface="Poppins" panose="00000500000000000000" pitchFamily="2" charset="-18"/>
              <a:cs typeface="Poppins" panose="00000500000000000000" pitchFamily="2" charset="-18"/>
            </a:endParaRPr>
          </a:p>
          <a:p>
            <a:pPr algn="just"/>
            <a:endParaRPr lang="en-US" sz="1300" i="1" noProof="0">
              <a:solidFill>
                <a:srgbClr val="000000"/>
              </a:solidFill>
              <a:latin typeface="Poppins" panose="00000500000000000000" pitchFamily="2" charset="-18"/>
              <a:cs typeface="Poppins" panose="00000500000000000000" pitchFamily="2" charset="-18"/>
            </a:endParaRPr>
          </a:p>
          <a:p>
            <a:pPr algn="just"/>
            <a:endParaRPr lang="en-US" sz="1300" i="1" noProof="0">
              <a:solidFill>
                <a:srgbClr val="000000"/>
              </a:solidFill>
              <a:latin typeface="Poppins" panose="00000500000000000000" pitchFamily="2" charset="-18"/>
              <a:cs typeface="Poppins" panose="00000500000000000000" pitchFamily="2" charset="-18"/>
            </a:endParaRPr>
          </a:p>
          <a:p>
            <a:pPr algn="just"/>
            <a:endParaRPr lang="en-US" sz="1300" i="1" noProof="0">
              <a:solidFill>
                <a:srgbClr val="000000"/>
              </a:solidFill>
              <a:latin typeface="Poppins" panose="00000500000000000000" pitchFamily="2" charset="-18"/>
              <a:cs typeface="Poppins" panose="00000500000000000000" pitchFamily="2" charset="-18"/>
            </a:endParaRPr>
          </a:p>
          <a:p>
            <a:pPr algn="just"/>
            <a:endParaRPr lang="en-US" sz="1300" i="1" noProof="0">
              <a:solidFill>
                <a:srgbClr val="000000"/>
              </a:solidFill>
              <a:latin typeface="Poppins" panose="00000500000000000000" pitchFamily="2" charset="-18"/>
              <a:cs typeface="Poppins" panose="00000500000000000000" pitchFamily="2" charset="-18"/>
            </a:endParaRPr>
          </a:p>
          <a:p>
            <a:pPr algn="just"/>
            <a:endParaRPr lang="en-US" sz="1300" i="1" noProof="0">
              <a:solidFill>
                <a:srgbClr val="000000"/>
              </a:solidFill>
              <a:latin typeface="Poppins" panose="00000500000000000000" pitchFamily="2" charset="-18"/>
              <a:cs typeface="Poppins" panose="00000500000000000000" pitchFamily="2" charset="-18"/>
            </a:endParaRPr>
          </a:p>
          <a:p>
            <a:r>
              <a:rPr lang="en-US" sz="1400" i="1" noProof="0">
                <a:latin typeface="Times New Roman" panose="02020603050405020304" pitchFamily="18" charset="0"/>
                <a:cs typeface="Times New Roman" panose="02020603050405020304" pitchFamily="18" charset="0"/>
              </a:rPr>
              <a:t>The project is executed under the provision of the Polish Ministry and Higher Education project “Support for research and development with the use of research infrastructure of the National Synchrotron Radiation Centre SOLARIS” under contract nr 1/SOL/2021/2. </a:t>
            </a:r>
          </a:p>
        </p:txBody>
      </p:sp>
      <p:pic>
        <p:nvPicPr>
          <p:cNvPr id="4" name="Picture 2" descr="CERN - Wikipedia">
            <a:extLst>
              <a:ext uri="{FF2B5EF4-FFF2-40B4-BE49-F238E27FC236}">
                <a16:creationId xmlns:a16="http://schemas.microsoft.com/office/drawing/2014/main" id="{67438FC5-FC72-894C-5E23-011CB404A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297" y="616062"/>
            <a:ext cx="1043188" cy="1043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BE-204LT Bunch-by-bunch Feedback Front/Back-End">
            <a:extLst>
              <a:ext uri="{FF2B5EF4-FFF2-40B4-BE49-F238E27FC236}">
                <a16:creationId xmlns:a16="http://schemas.microsoft.com/office/drawing/2014/main" id="{AA4C03D2-98EB-F917-8E59-2002457C0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5313" y="616062"/>
            <a:ext cx="1329331" cy="934125"/>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descr="MAX IV publications">
            <a:extLst>
              <a:ext uri="{FF2B5EF4-FFF2-40B4-BE49-F238E27FC236}">
                <a16:creationId xmlns:a16="http://schemas.microsoft.com/office/drawing/2014/main" id="{8E727BB4-EA91-0DA1-8AF5-77FC51D1C0AF}"/>
              </a:ext>
            </a:extLst>
          </p:cNvPr>
          <p:cNvPicPr>
            <a:picLocks noChangeAspect="1"/>
          </p:cNvPicPr>
          <p:nvPr/>
        </p:nvPicPr>
        <p:blipFill>
          <a:blip r:embed="rId5"/>
          <a:stretch>
            <a:fillRect/>
          </a:stretch>
        </p:blipFill>
        <p:spPr>
          <a:xfrm>
            <a:off x="6039701" y="670594"/>
            <a:ext cx="2138620" cy="767413"/>
          </a:xfrm>
          <a:prstGeom prst="rect">
            <a:avLst/>
          </a:prstGeom>
        </p:spPr>
      </p:pic>
      <p:pic>
        <p:nvPicPr>
          <p:cNvPr id="1028" name="Picture 4" descr="PSI Logo">
            <a:extLst>
              <a:ext uri="{FF2B5EF4-FFF2-40B4-BE49-F238E27FC236}">
                <a16:creationId xmlns:a16="http://schemas.microsoft.com/office/drawing/2014/main" id="{93B01DAC-AE0F-DA0A-5CF0-B9E2925BB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7729" y="2089075"/>
            <a:ext cx="1652597" cy="6954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FEL 1.0 | NCBJ">
            <a:extLst>
              <a:ext uri="{FF2B5EF4-FFF2-40B4-BE49-F238E27FC236}">
                <a16:creationId xmlns:a16="http://schemas.microsoft.com/office/drawing/2014/main" id="{6AD388B2-A07E-A27F-9EDB-66EA1327EC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007" y="1805384"/>
            <a:ext cx="1262850" cy="1262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renzo Caccianiga - INFN Milano">
            <a:extLst>
              <a:ext uri="{FF2B5EF4-FFF2-40B4-BE49-F238E27FC236}">
                <a16:creationId xmlns:a16="http://schemas.microsoft.com/office/drawing/2014/main" id="{D8E155BB-5FB9-54CB-C9D0-F614ACC0DB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9701" y="1919850"/>
            <a:ext cx="1871175" cy="11483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SY News: LEAPS – Licht für die Forschung - Deutsches Elektronen ...">
            <a:extLst>
              <a:ext uri="{FF2B5EF4-FFF2-40B4-BE49-F238E27FC236}">
                <a16:creationId xmlns:a16="http://schemas.microsoft.com/office/drawing/2014/main" id="{35712285-B3FB-3DFB-E8DC-23793202C2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003" y="3188241"/>
            <a:ext cx="4353550" cy="125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9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838200" y="365125"/>
            <a:ext cx="10482000" cy="1325700"/>
          </a:xfrm>
          <a:prstGeom prst="rect">
            <a:avLst/>
          </a:prstGeom>
        </p:spPr>
        <p:txBody>
          <a:bodyPr spcFirstLastPara="1" wrap="square" lIns="91425" tIns="45700" rIns="91425" bIns="45700" anchor="ctr" anchorCtr="0">
            <a:normAutofit/>
          </a:bodyPr>
          <a:lstStyle/>
          <a:p>
            <a:r>
              <a:rPr lang="en-US" dirty="0"/>
              <a:t>MAX IV Facility</a:t>
            </a:r>
            <a:endParaRPr dirty="0"/>
          </a:p>
        </p:txBody>
      </p:sp>
      <p:pic>
        <p:nvPicPr>
          <p:cNvPr id="72" name="Google Shape;72;p12"/>
          <p:cNvPicPr preferRelativeResize="0"/>
          <p:nvPr/>
        </p:nvPicPr>
        <p:blipFill>
          <a:blip r:embed="rId3">
            <a:alphaModFix/>
          </a:blip>
          <a:stretch>
            <a:fillRect/>
          </a:stretch>
        </p:blipFill>
        <p:spPr>
          <a:xfrm>
            <a:off x="578825" y="1454025"/>
            <a:ext cx="10741375" cy="4597168"/>
          </a:xfrm>
          <a:prstGeom prst="rect">
            <a:avLst/>
          </a:prstGeom>
          <a:noFill/>
          <a:ln>
            <a:noFill/>
          </a:ln>
        </p:spPr>
      </p:pic>
      <p:sp>
        <p:nvSpPr>
          <p:cNvPr id="73" name="Google Shape;73;p12"/>
          <p:cNvSpPr txBox="1"/>
          <p:nvPr/>
        </p:nvSpPr>
        <p:spPr>
          <a:xfrm>
            <a:off x="9765900" y="62200"/>
            <a:ext cx="2426100" cy="2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Maven Pro Medium"/>
                <a:ea typeface="Maven Pro Medium"/>
                <a:cs typeface="Maven Pro Medium"/>
                <a:sym typeface="Maven Pro Medium"/>
              </a:rPr>
              <a:t>Image courtesy of Sara Thorin</a:t>
            </a:r>
            <a:endParaRPr sz="1200">
              <a:solidFill>
                <a:schemeClr val="dk1"/>
              </a:solidFill>
              <a:latin typeface="Maven Pro Medium"/>
              <a:ea typeface="Maven Pro Medium"/>
              <a:cs typeface="Maven Pro Medium"/>
              <a:sym typeface="Maven Pro Medium"/>
            </a:endParaRPr>
          </a:p>
        </p:txBody>
      </p:sp>
      <p:sp>
        <p:nvSpPr>
          <p:cNvPr id="74" name="Google Shape;74;p12"/>
          <p:cNvSpPr txBox="1"/>
          <p:nvPr/>
        </p:nvSpPr>
        <p:spPr>
          <a:xfrm>
            <a:off x="5814000" y="5067000"/>
            <a:ext cx="6441000" cy="10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Maven Pro Medium"/>
                <a:ea typeface="Maven Pro Medium"/>
                <a:cs typeface="Maven Pro Medium"/>
                <a:sym typeface="Maven Pro Medium"/>
              </a:rPr>
              <a:t>In the following, I occasionally make use of internal MAX-IV terminology:</a:t>
            </a:r>
            <a:endParaRPr>
              <a:solidFill>
                <a:schemeClr val="dk1"/>
              </a:solidFill>
              <a:latin typeface="Maven Pro Medium"/>
              <a:ea typeface="Maven Pro Medium"/>
              <a:cs typeface="Maven Pro Medium"/>
              <a:sym typeface="Maven Pro Medium"/>
            </a:endParaRPr>
          </a:p>
          <a:p>
            <a:pPr marL="0" lvl="0" indent="0" algn="l" rtl="0">
              <a:spcBef>
                <a:spcPts val="0"/>
              </a:spcBef>
              <a:spcAft>
                <a:spcPts val="0"/>
              </a:spcAft>
              <a:buNone/>
            </a:pPr>
            <a:r>
              <a:rPr lang="en-US">
                <a:solidFill>
                  <a:schemeClr val="dk1"/>
                </a:solidFill>
                <a:latin typeface="Maven Pro Medium"/>
                <a:ea typeface="Maven Pro Medium"/>
                <a:cs typeface="Maven Pro Medium"/>
                <a:sym typeface="Maven Pro Medium"/>
              </a:rPr>
              <a:t>“R1” =&gt; 1.5 GeV Ring</a:t>
            </a:r>
            <a:endParaRPr>
              <a:solidFill>
                <a:schemeClr val="dk1"/>
              </a:solidFill>
              <a:latin typeface="Maven Pro Medium"/>
              <a:ea typeface="Maven Pro Medium"/>
              <a:cs typeface="Maven Pro Medium"/>
              <a:sym typeface="Maven Pro Medium"/>
            </a:endParaRPr>
          </a:p>
          <a:p>
            <a:pPr marL="0" lvl="0" indent="0" algn="l" rtl="0">
              <a:spcBef>
                <a:spcPts val="0"/>
              </a:spcBef>
              <a:spcAft>
                <a:spcPts val="0"/>
              </a:spcAft>
              <a:buNone/>
            </a:pPr>
            <a:r>
              <a:rPr lang="en-US">
                <a:solidFill>
                  <a:schemeClr val="dk1"/>
                </a:solidFill>
                <a:latin typeface="Maven Pro Medium"/>
                <a:ea typeface="Maven Pro Medium"/>
                <a:cs typeface="Maven Pro Medium"/>
                <a:sym typeface="Maven Pro Medium"/>
              </a:rPr>
              <a:t>“R3” =&gt; 3.0 GeV Ring</a:t>
            </a:r>
            <a:endParaRPr>
              <a:solidFill>
                <a:schemeClr val="dk1"/>
              </a:solidFill>
              <a:latin typeface="Maven Pro Medium"/>
              <a:ea typeface="Maven Pro Medium"/>
              <a:cs typeface="Maven Pro Medium"/>
              <a:sym typeface="Maven Pro Medium"/>
            </a:endParaRPr>
          </a:p>
          <a:p>
            <a:pPr marL="0" lvl="0" indent="0" algn="l" rtl="0">
              <a:spcBef>
                <a:spcPts val="0"/>
              </a:spcBef>
              <a:spcAft>
                <a:spcPts val="0"/>
              </a:spcAft>
              <a:buNone/>
            </a:pPr>
            <a:r>
              <a:rPr lang="en-US">
                <a:solidFill>
                  <a:schemeClr val="dk1"/>
                </a:solidFill>
                <a:latin typeface="Maven Pro Medium"/>
                <a:ea typeface="Maven Pro Medium"/>
                <a:cs typeface="Maven Pro Medium"/>
                <a:sym typeface="Maven Pro Medium"/>
              </a:rPr>
              <a:t>“SPF =&gt; Short Pulse Facility</a:t>
            </a:r>
            <a:endParaRPr>
              <a:solidFill>
                <a:schemeClr val="dk1"/>
              </a:solidFill>
              <a:latin typeface="Maven Pro Medium"/>
              <a:ea typeface="Maven Pro Medium"/>
              <a:cs typeface="Maven Pro Medium"/>
              <a:sym typeface="Maven Pro Medium"/>
            </a:endParaRPr>
          </a:p>
        </p:txBody>
      </p:sp>
    </p:spTree>
    <p:extLst>
      <p:ext uri="{BB962C8B-B14F-4D97-AF65-F5344CB8AC3E}">
        <p14:creationId xmlns:p14="http://schemas.microsoft.com/office/powerpoint/2010/main" val="9608243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B60D0738-23DA-A745-9B84-DD183761B382}" type="slidenum">
              <a:rPr lang="en-GB" smtClean="0"/>
              <a:pPr/>
              <a:t>20</a:t>
            </a:fld>
            <a:endParaRPr lang="en-GB"/>
          </a:p>
        </p:txBody>
      </p:sp>
      <p:sp>
        <p:nvSpPr>
          <p:cNvPr id="5" name="TextBox 4"/>
          <p:cNvSpPr txBox="1"/>
          <p:nvPr/>
        </p:nvSpPr>
        <p:spPr>
          <a:xfrm flipH="1">
            <a:off x="3599410" y="1995055"/>
            <a:ext cx="2614354" cy="923330"/>
          </a:xfrm>
          <a:prstGeom prst="rect">
            <a:avLst/>
          </a:prstGeom>
          <a:noFill/>
        </p:spPr>
        <p:txBody>
          <a:bodyPr wrap="square" rtlCol="0">
            <a:spAutoFit/>
          </a:bodyPr>
          <a:lstStyle/>
          <a:p>
            <a:r>
              <a:rPr lang="en-GB" dirty="0" smtClean="0"/>
              <a:t>Meeting in </a:t>
            </a:r>
            <a:r>
              <a:rPr lang="en-GB" dirty="0" err="1" smtClean="0"/>
              <a:t>lundt</a:t>
            </a:r>
            <a:r>
              <a:rPr lang="en-GB" dirty="0" smtClean="0"/>
              <a:t> and test during MD</a:t>
            </a:r>
          </a:p>
          <a:p>
            <a:r>
              <a:rPr lang="en-GB" dirty="0" smtClean="0"/>
              <a:t>9</a:t>
            </a:r>
            <a:r>
              <a:rPr lang="en-GB" baseline="30000" dirty="0" smtClean="0"/>
              <a:t>th</a:t>
            </a:r>
            <a:r>
              <a:rPr lang="en-GB" dirty="0" smtClean="0"/>
              <a:t> and 10 March</a:t>
            </a:r>
            <a:endParaRPr lang="en-GB" dirty="0"/>
          </a:p>
        </p:txBody>
      </p:sp>
    </p:spTree>
    <p:extLst>
      <p:ext uri="{BB962C8B-B14F-4D97-AF65-F5344CB8AC3E}">
        <p14:creationId xmlns:p14="http://schemas.microsoft.com/office/powerpoint/2010/main" val="9883953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5"/>
            <a:ext cx="1048193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Maven Pro Medium"/>
              <a:buNone/>
            </a:pPr>
            <a:r>
              <a:rPr lang="en-US">
                <a:latin typeface="Maven Pro Medium"/>
                <a:ea typeface="Maven Pro Medium"/>
                <a:cs typeface="Maven Pro Medium"/>
                <a:sym typeface="Maven Pro Medium"/>
              </a:rPr>
              <a:t>Year-to-date stats</a:t>
            </a:r>
            <a:endParaRPr/>
          </a:p>
        </p:txBody>
      </p:sp>
      <p:graphicFrame>
        <p:nvGraphicFramePr>
          <p:cNvPr id="80" name="Google Shape;80;p13"/>
          <p:cNvGraphicFramePr/>
          <p:nvPr/>
        </p:nvGraphicFramePr>
        <p:xfrm>
          <a:off x="1394298" y="2471150"/>
          <a:ext cx="9719525" cy="1463080"/>
        </p:xfrm>
        <a:graphic>
          <a:graphicData uri="http://schemas.openxmlformats.org/drawingml/2006/table">
            <a:tbl>
              <a:tblPr firstRow="1" bandRow="1">
                <a:noFill/>
              </a:tblPr>
              <a:tblGrid>
                <a:gridCol w="1415800">
                  <a:extLst>
                    <a:ext uri="{9D8B030D-6E8A-4147-A177-3AD203B41FA5}">
                      <a16:colId xmlns:a16="http://schemas.microsoft.com/office/drawing/2014/main" val="20000"/>
                    </a:ext>
                  </a:extLst>
                </a:gridCol>
                <a:gridCol w="1802425">
                  <a:extLst>
                    <a:ext uri="{9D8B030D-6E8A-4147-A177-3AD203B41FA5}">
                      <a16:colId xmlns:a16="http://schemas.microsoft.com/office/drawing/2014/main" val="20001"/>
                    </a:ext>
                  </a:extLst>
                </a:gridCol>
                <a:gridCol w="1945525">
                  <a:extLst>
                    <a:ext uri="{9D8B030D-6E8A-4147-A177-3AD203B41FA5}">
                      <a16:colId xmlns:a16="http://schemas.microsoft.com/office/drawing/2014/main" val="20002"/>
                    </a:ext>
                  </a:extLst>
                </a:gridCol>
                <a:gridCol w="1442925">
                  <a:extLst>
                    <a:ext uri="{9D8B030D-6E8A-4147-A177-3AD203B41FA5}">
                      <a16:colId xmlns:a16="http://schemas.microsoft.com/office/drawing/2014/main" val="20003"/>
                    </a:ext>
                  </a:extLst>
                </a:gridCol>
                <a:gridCol w="1678025">
                  <a:extLst>
                    <a:ext uri="{9D8B030D-6E8A-4147-A177-3AD203B41FA5}">
                      <a16:colId xmlns:a16="http://schemas.microsoft.com/office/drawing/2014/main" val="20004"/>
                    </a:ext>
                  </a:extLst>
                </a:gridCol>
                <a:gridCol w="1434825">
                  <a:extLst>
                    <a:ext uri="{9D8B030D-6E8A-4147-A177-3AD203B41FA5}">
                      <a16:colId xmlns:a16="http://schemas.microsoft.com/office/drawing/2014/main" val="20005"/>
                    </a:ext>
                  </a:extLst>
                </a:gridCol>
              </a:tblGrid>
              <a:tr h="228600">
                <a:tc>
                  <a:txBody>
                    <a:bodyPr/>
                    <a:lstStyle/>
                    <a:p>
                      <a:pPr marL="0" marR="0" lvl="0" indent="0" algn="l" rtl="0">
                        <a:spcBef>
                          <a:spcPts val="0"/>
                        </a:spcBef>
                        <a:spcAft>
                          <a:spcPts val="0"/>
                        </a:spcAft>
                        <a:buNone/>
                      </a:pPr>
                      <a:r>
                        <a:rPr lang="en-US" sz="1800" u="none" strike="noStrike" cap="none"/>
                        <a:t>Accelerator</a:t>
                      </a:r>
                      <a:endParaRPr/>
                    </a:p>
                  </a:txBody>
                  <a:tcPr marL="91450" marR="91450" marT="45725" marB="45725" anchor="ctr"/>
                </a:tc>
                <a:tc>
                  <a:txBody>
                    <a:bodyPr/>
                    <a:lstStyle/>
                    <a:p>
                      <a:pPr marL="0" marR="0" lvl="0" indent="0" algn="ctr" rtl="0">
                        <a:spcBef>
                          <a:spcPts val="0"/>
                        </a:spcBef>
                        <a:spcAft>
                          <a:spcPts val="0"/>
                        </a:spcAft>
                        <a:buNone/>
                      </a:pPr>
                      <a:r>
                        <a:rPr lang="en-US" sz="1800"/>
                        <a:t>Planned delivery</a:t>
                      </a:r>
                      <a:endParaRPr/>
                    </a:p>
                  </a:txBody>
                  <a:tcPr marL="91450" marR="91450" marT="45725" marB="45725" anchor="ctr"/>
                </a:tc>
                <a:tc>
                  <a:txBody>
                    <a:bodyPr/>
                    <a:lstStyle/>
                    <a:p>
                      <a:pPr marL="0" marR="0" lvl="0" indent="0" algn="ctr" rtl="0">
                        <a:spcBef>
                          <a:spcPts val="0"/>
                        </a:spcBef>
                        <a:spcAft>
                          <a:spcPts val="0"/>
                        </a:spcAft>
                        <a:buNone/>
                      </a:pPr>
                      <a:r>
                        <a:rPr lang="en-US" sz="1800"/>
                        <a:t>Total downtime</a:t>
                      </a:r>
                      <a:endParaRPr/>
                    </a:p>
                  </a:txBody>
                  <a:tcPr marL="91450" marR="91450" marT="45725" marB="45725" anchor="ctr"/>
                </a:tc>
                <a:tc>
                  <a:txBody>
                    <a:bodyPr/>
                    <a:lstStyle/>
                    <a:p>
                      <a:pPr marL="0" marR="0" lvl="0" indent="0" algn="ctr" rtl="0">
                        <a:spcBef>
                          <a:spcPts val="0"/>
                        </a:spcBef>
                        <a:spcAft>
                          <a:spcPts val="0"/>
                        </a:spcAft>
                        <a:buNone/>
                      </a:pPr>
                      <a:r>
                        <a:rPr lang="en-US" sz="1800"/>
                        <a:t>Uptime</a:t>
                      </a:r>
                      <a:endParaRPr/>
                    </a:p>
                  </a:txBody>
                  <a:tcPr marL="91450" marR="91450" marT="45725" marB="45725" anchor="ctr"/>
                </a:tc>
                <a:tc>
                  <a:txBody>
                    <a:bodyPr/>
                    <a:lstStyle/>
                    <a:p>
                      <a:pPr marL="0" marR="0" lvl="0" indent="0" algn="ctr" rtl="0">
                        <a:spcBef>
                          <a:spcPts val="0"/>
                        </a:spcBef>
                        <a:spcAft>
                          <a:spcPts val="0"/>
                        </a:spcAft>
                        <a:buNone/>
                      </a:pPr>
                      <a:r>
                        <a:rPr lang="en-US" sz="1800"/>
                        <a:t>MTTR</a:t>
                      </a:r>
                      <a:endParaRPr/>
                    </a:p>
                  </a:txBody>
                  <a:tcPr marL="91450" marR="91450" marT="45725" marB="45725" anchor="ctr"/>
                </a:tc>
                <a:tc>
                  <a:txBody>
                    <a:bodyPr/>
                    <a:lstStyle/>
                    <a:p>
                      <a:pPr marL="0" marR="0" lvl="0" indent="0" algn="ctr" rtl="0">
                        <a:spcBef>
                          <a:spcPts val="0"/>
                        </a:spcBef>
                        <a:spcAft>
                          <a:spcPts val="0"/>
                        </a:spcAft>
                        <a:buNone/>
                      </a:pPr>
                      <a:r>
                        <a:rPr lang="en-US" sz="1800"/>
                        <a:t>MTBF</a:t>
                      </a:r>
                      <a:endParaRPr/>
                    </a:p>
                  </a:txBody>
                  <a:tcPr marL="91450" marR="91450" marT="45725" marB="45725" anchor="ct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a:t>1.5 GeV Ring</a:t>
                      </a:r>
                      <a:endParaRPr/>
                    </a:p>
                  </a:txBody>
                  <a:tcPr marL="91450" marR="91450" marT="45725" marB="45725" anchor="ctr"/>
                </a:tc>
                <a:tc>
                  <a:txBody>
                    <a:bodyPr/>
                    <a:lstStyle/>
                    <a:p>
                      <a:pPr marL="0" marR="0" lvl="0" indent="0" algn="ctr" rtl="0">
                        <a:spcBef>
                          <a:spcPts val="0"/>
                        </a:spcBef>
                        <a:spcAft>
                          <a:spcPts val="0"/>
                        </a:spcAft>
                        <a:buNone/>
                      </a:pPr>
                      <a:r>
                        <a:rPr lang="en-US" sz="1800"/>
                        <a:t>4104 hours</a:t>
                      </a:r>
                      <a:endParaRPr/>
                    </a:p>
                  </a:txBody>
                  <a:tcPr marL="91450" marR="91450" marT="45725" marB="45725" anchor="ctr"/>
                </a:tc>
                <a:tc>
                  <a:txBody>
                    <a:bodyPr/>
                    <a:lstStyle/>
                    <a:p>
                      <a:pPr marL="0" marR="0" lvl="0" indent="0" algn="ctr" rtl="0">
                        <a:spcBef>
                          <a:spcPts val="0"/>
                        </a:spcBef>
                        <a:spcAft>
                          <a:spcPts val="0"/>
                        </a:spcAft>
                        <a:buNone/>
                      </a:pPr>
                      <a:r>
                        <a:rPr lang="en-US" sz="1800"/>
                        <a:t>40.2 hours</a:t>
                      </a:r>
                      <a:endParaRPr/>
                    </a:p>
                  </a:txBody>
                  <a:tcPr marL="91450" marR="91450" marT="45725" marB="45725" anchor="ctr"/>
                </a:tc>
                <a:tc>
                  <a:txBody>
                    <a:bodyPr/>
                    <a:lstStyle/>
                    <a:p>
                      <a:pPr marL="0" marR="0" lvl="0" indent="0" algn="ctr" rtl="0">
                        <a:spcBef>
                          <a:spcPts val="0"/>
                        </a:spcBef>
                        <a:spcAft>
                          <a:spcPts val="0"/>
                        </a:spcAft>
                        <a:buNone/>
                      </a:pPr>
                      <a:r>
                        <a:rPr lang="en-US" sz="1800"/>
                        <a:t>99.0%</a:t>
                      </a:r>
                      <a:endParaRPr/>
                    </a:p>
                  </a:txBody>
                  <a:tcPr marL="91450" marR="91450" marT="45725" marB="45725" anchor="ctr"/>
                </a:tc>
                <a:tc>
                  <a:txBody>
                    <a:bodyPr/>
                    <a:lstStyle/>
                    <a:p>
                      <a:pPr marL="0" marR="0" lvl="0" indent="0" algn="ctr" rtl="0">
                        <a:spcBef>
                          <a:spcPts val="0"/>
                        </a:spcBef>
                        <a:spcAft>
                          <a:spcPts val="0"/>
                        </a:spcAft>
                        <a:buNone/>
                      </a:pPr>
                      <a:r>
                        <a:rPr lang="en-US" sz="1800"/>
                        <a:t>1.75 hours</a:t>
                      </a:r>
                      <a:endParaRPr/>
                    </a:p>
                  </a:txBody>
                  <a:tcPr marL="91450" marR="91450" marT="45725" marB="45725" anchor="ctr"/>
                </a:tc>
                <a:tc>
                  <a:txBody>
                    <a:bodyPr/>
                    <a:lstStyle/>
                    <a:p>
                      <a:pPr marL="0" marR="0" lvl="0" indent="0" algn="ctr" rtl="0">
                        <a:spcBef>
                          <a:spcPts val="0"/>
                        </a:spcBef>
                        <a:spcAft>
                          <a:spcPts val="0"/>
                        </a:spcAft>
                        <a:buNone/>
                      </a:pPr>
                      <a:r>
                        <a:rPr lang="en-US" sz="1800"/>
                        <a:t>7.4 days</a:t>
                      </a:r>
                      <a:endParaRPr/>
                    </a:p>
                  </a:txBody>
                  <a:tcPr marL="91450" marR="91450" marT="45725" marB="45725" anchor="ctr"/>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a:t>3.0 GeV Ring</a:t>
                      </a:r>
                      <a:endParaRPr/>
                    </a:p>
                  </a:txBody>
                  <a:tcPr marL="91450" marR="91450" marT="45725" marB="45725" anchor="ctr"/>
                </a:tc>
                <a:tc>
                  <a:txBody>
                    <a:bodyPr/>
                    <a:lstStyle/>
                    <a:p>
                      <a:pPr marL="0" marR="0" lvl="0" indent="0" algn="ctr" rtl="0">
                        <a:spcBef>
                          <a:spcPts val="0"/>
                        </a:spcBef>
                        <a:spcAft>
                          <a:spcPts val="0"/>
                        </a:spcAft>
                        <a:buNone/>
                      </a:pPr>
                      <a:r>
                        <a:rPr lang="en-US" sz="1800"/>
                        <a:t>4104 hours</a:t>
                      </a:r>
                      <a:endParaRPr/>
                    </a:p>
                  </a:txBody>
                  <a:tcPr marL="91450" marR="91450" marT="45725" marB="45725" anchor="ctr"/>
                </a:tc>
                <a:tc>
                  <a:txBody>
                    <a:bodyPr/>
                    <a:lstStyle/>
                    <a:p>
                      <a:pPr marL="0" marR="0" lvl="0" indent="0" algn="ctr" rtl="0">
                        <a:spcBef>
                          <a:spcPts val="0"/>
                        </a:spcBef>
                        <a:spcAft>
                          <a:spcPts val="0"/>
                        </a:spcAft>
                        <a:buNone/>
                      </a:pPr>
                      <a:r>
                        <a:rPr lang="en-US" sz="1800"/>
                        <a:t>133.5 hours</a:t>
                      </a:r>
                      <a:endParaRPr/>
                    </a:p>
                  </a:txBody>
                  <a:tcPr marL="91450" marR="91450" marT="45725" marB="45725" anchor="ctr"/>
                </a:tc>
                <a:tc>
                  <a:txBody>
                    <a:bodyPr/>
                    <a:lstStyle/>
                    <a:p>
                      <a:pPr marL="0" marR="0" lvl="0" indent="0" algn="ctr" rtl="0">
                        <a:spcBef>
                          <a:spcPts val="0"/>
                        </a:spcBef>
                        <a:spcAft>
                          <a:spcPts val="0"/>
                        </a:spcAft>
                        <a:buNone/>
                      </a:pPr>
                      <a:r>
                        <a:rPr lang="en-US" sz="1800"/>
                        <a:t>96.8%</a:t>
                      </a:r>
                      <a:endParaRPr/>
                    </a:p>
                  </a:txBody>
                  <a:tcPr marL="91450" marR="91450" marT="45725" marB="45725" anchor="ctr"/>
                </a:tc>
                <a:tc>
                  <a:txBody>
                    <a:bodyPr/>
                    <a:lstStyle/>
                    <a:p>
                      <a:pPr marL="0" marR="0" lvl="0" indent="0" algn="ctr" rtl="0">
                        <a:spcBef>
                          <a:spcPts val="0"/>
                        </a:spcBef>
                        <a:spcAft>
                          <a:spcPts val="0"/>
                        </a:spcAft>
                        <a:buNone/>
                      </a:pPr>
                      <a:r>
                        <a:rPr lang="en-US" sz="1800"/>
                        <a:t>2.90 hours</a:t>
                      </a:r>
                      <a:endParaRPr/>
                    </a:p>
                  </a:txBody>
                  <a:tcPr marL="91450" marR="91450" marT="45725" marB="45725" anchor="ctr"/>
                </a:tc>
                <a:tc>
                  <a:txBody>
                    <a:bodyPr/>
                    <a:lstStyle/>
                    <a:p>
                      <a:pPr marL="0" marR="0" lvl="0" indent="0" algn="ctr" rtl="0">
                        <a:spcBef>
                          <a:spcPts val="0"/>
                        </a:spcBef>
                        <a:spcAft>
                          <a:spcPts val="0"/>
                        </a:spcAft>
                        <a:buNone/>
                      </a:pPr>
                      <a:r>
                        <a:rPr lang="en-US" sz="1800"/>
                        <a:t>3.7 days</a:t>
                      </a:r>
                      <a:endParaRPr/>
                    </a:p>
                  </a:txBody>
                  <a:tcPr marL="91450" marR="91450" marT="45725" marB="45725" anchor="ctr"/>
                </a:tc>
                <a:extLst>
                  <a:ext uri="{0D108BD9-81ED-4DB2-BD59-A6C34878D82A}">
                    <a16:rowId xmlns:a16="http://schemas.microsoft.com/office/drawing/2014/main" val="10002"/>
                  </a:ext>
                </a:extLst>
              </a:tr>
              <a:tr h="228600">
                <a:tc>
                  <a:txBody>
                    <a:bodyPr/>
                    <a:lstStyle/>
                    <a:p>
                      <a:pPr marL="0" marR="0" lvl="0" indent="0" algn="l" rtl="0">
                        <a:spcBef>
                          <a:spcPts val="0"/>
                        </a:spcBef>
                        <a:spcAft>
                          <a:spcPts val="0"/>
                        </a:spcAft>
                        <a:buNone/>
                      </a:pPr>
                      <a:r>
                        <a:rPr lang="en-US" sz="1800"/>
                        <a:t>SPF</a:t>
                      </a:r>
                      <a:endParaRPr/>
                    </a:p>
                  </a:txBody>
                  <a:tcPr marL="91450" marR="91450" marT="45725" marB="45725" anchor="ctr"/>
                </a:tc>
                <a:tc>
                  <a:txBody>
                    <a:bodyPr/>
                    <a:lstStyle/>
                    <a:p>
                      <a:pPr marL="0" marR="0" lvl="0" indent="0" algn="ctr" rtl="0">
                        <a:spcBef>
                          <a:spcPts val="0"/>
                        </a:spcBef>
                        <a:spcAft>
                          <a:spcPts val="0"/>
                        </a:spcAft>
                        <a:buNone/>
                      </a:pPr>
                      <a:r>
                        <a:rPr lang="en-US" sz="1800"/>
                        <a:t>3816 hours</a:t>
                      </a:r>
                      <a:endParaRPr/>
                    </a:p>
                  </a:txBody>
                  <a:tcPr marL="91450" marR="91450" marT="45725" marB="45725" anchor="ctr"/>
                </a:tc>
                <a:tc>
                  <a:txBody>
                    <a:bodyPr/>
                    <a:lstStyle/>
                    <a:p>
                      <a:pPr marL="0" marR="0" lvl="0" indent="0" algn="ctr" rtl="0">
                        <a:spcBef>
                          <a:spcPts val="0"/>
                        </a:spcBef>
                        <a:spcAft>
                          <a:spcPts val="0"/>
                        </a:spcAft>
                        <a:buNone/>
                      </a:pPr>
                      <a:r>
                        <a:rPr lang="en-US" sz="1800"/>
                        <a:t>103.38 hours</a:t>
                      </a:r>
                      <a:endParaRPr/>
                    </a:p>
                  </a:txBody>
                  <a:tcPr marL="91450" marR="91450" marT="45725" marB="45725" anchor="ctr"/>
                </a:tc>
                <a:tc>
                  <a:txBody>
                    <a:bodyPr/>
                    <a:lstStyle/>
                    <a:p>
                      <a:pPr marL="0" marR="0" lvl="0" indent="0" algn="ctr" rtl="0">
                        <a:spcBef>
                          <a:spcPts val="0"/>
                        </a:spcBef>
                        <a:spcAft>
                          <a:spcPts val="0"/>
                        </a:spcAft>
                        <a:buNone/>
                      </a:pPr>
                      <a:r>
                        <a:rPr lang="en-US" sz="1800"/>
                        <a:t>97.3%</a:t>
                      </a:r>
                      <a:endParaRPr/>
                    </a:p>
                  </a:txBody>
                  <a:tcPr marL="91450" marR="91450" marT="45725" marB="45725" anchor="ctr"/>
                </a:tc>
                <a:tc>
                  <a:txBody>
                    <a:bodyPr/>
                    <a:lstStyle/>
                    <a:p>
                      <a:pPr marL="0" marR="0" lvl="0" indent="0" algn="ctr" rtl="0">
                        <a:spcBef>
                          <a:spcPts val="0"/>
                        </a:spcBef>
                        <a:spcAft>
                          <a:spcPts val="0"/>
                        </a:spcAft>
                        <a:buNone/>
                      </a:pPr>
                      <a:r>
                        <a:rPr lang="en-US" sz="1800"/>
                        <a:t>0.24 hours</a:t>
                      </a:r>
                      <a:endParaRPr/>
                    </a:p>
                  </a:txBody>
                  <a:tcPr marL="91450" marR="91450" marT="45725" marB="45725" anchor="ctr"/>
                </a:tc>
                <a:tc>
                  <a:txBody>
                    <a:bodyPr/>
                    <a:lstStyle/>
                    <a:p>
                      <a:pPr marL="0" marR="0" lvl="0" indent="0" algn="ctr" rtl="0">
                        <a:spcBef>
                          <a:spcPts val="0"/>
                        </a:spcBef>
                        <a:spcAft>
                          <a:spcPts val="0"/>
                        </a:spcAft>
                        <a:buNone/>
                      </a:pPr>
                      <a:r>
                        <a:rPr lang="en-US" sz="1800"/>
                        <a:t>8.8 hours</a:t>
                      </a:r>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81" name="Google Shape;81;p13"/>
          <p:cNvSpPr txBox="1"/>
          <p:nvPr/>
        </p:nvSpPr>
        <p:spPr>
          <a:xfrm>
            <a:off x="10154824" y="145925"/>
            <a:ext cx="1875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1/1/2025 → 27/10/2025</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01305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8200" y="365125"/>
            <a:ext cx="1048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3.0 GeV Ring: Downtime codes</a:t>
            </a:r>
            <a:endParaRPr/>
          </a:p>
        </p:txBody>
      </p:sp>
      <p:pic>
        <p:nvPicPr>
          <p:cNvPr id="100" name="Google Shape;100;p15" title="R3_2025.png"/>
          <p:cNvPicPr preferRelativeResize="0"/>
          <p:nvPr/>
        </p:nvPicPr>
        <p:blipFill rotWithShape="1">
          <a:blip r:embed="rId3">
            <a:alphaModFix/>
          </a:blip>
          <a:srcRect t="12299" b="13959"/>
          <a:stretch/>
        </p:blipFill>
        <p:spPr>
          <a:xfrm>
            <a:off x="3423000" y="2037175"/>
            <a:ext cx="5346000" cy="3942201"/>
          </a:xfrm>
          <a:prstGeom prst="rect">
            <a:avLst/>
          </a:prstGeom>
          <a:noFill/>
          <a:ln>
            <a:noFill/>
          </a:ln>
        </p:spPr>
      </p:pic>
      <p:sp>
        <p:nvSpPr>
          <p:cNvPr id="101" name="Google Shape;101;p15"/>
          <p:cNvSpPr/>
          <p:nvPr/>
        </p:nvSpPr>
        <p:spPr>
          <a:xfrm>
            <a:off x="543391" y="5357325"/>
            <a:ext cx="3647659" cy="127335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Klystron for the thermionicgun failed.</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Photocathode gun was not yet ready for use as a replacement.</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Significant progress has been made in this since then.</a:t>
            </a:r>
            <a:endParaRPr>
              <a:latin typeface="Maven Pro Medium"/>
              <a:ea typeface="Maven Pro Medium"/>
              <a:cs typeface="Maven Pro Medium"/>
              <a:sym typeface="Maven Pro Medium"/>
            </a:endParaRPr>
          </a:p>
        </p:txBody>
      </p:sp>
      <p:cxnSp>
        <p:nvCxnSpPr>
          <p:cNvPr id="102" name="Google Shape;102;p15"/>
          <p:cNvCxnSpPr/>
          <p:nvPr/>
        </p:nvCxnSpPr>
        <p:spPr>
          <a:xfrm rot="10800000" flipH="1">
            <a:off x="4214325" y="5248725"/>
            <a:ext cx="1578300" cy="489600"/>
          </a:xfrm>
          <a:prstGeom prst="straightConnector1">
            <a:avLst/>
          </a:prstGeom>
          <a:noFill/>
          <a:ln w="38100" cap="flat" cmpd="sng">
            <a:solidFill>
              <a:schemeClr val="dk2"/>
            </a:solidFill>
            <a:prstDash val="solid"/>
            <a:round/>
            <a:headEnd type="none" w="med" len="med"/>
            <a:tailEnd type="triangle" w="med" len="med"/>
          </a:ln>
        </p:spPr>
      </p:cxnSp>
      <p:sp>
        <p:nvSpPr>
          <p:cNvPr id="103" name="Google Shape;103;p15"/>
          <p:cNvSpPr/>
          <p:nvPr/>
        </p:nvSpPr>
        <p:spPr>
          <a:xfrm>
            <a:off x="90200" y="2861400"/>
            <a:ext cx="3258000" cy="10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A recent issue whereby we have a dump with no clear cause followed by significant issues reinjecting.</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Under investigation this week.</a:t>
            </a:r>
            <a:endParaRPr>
              <a:latin typeface="Maven Pro Medium"/>
              <a:ea typeface="Maven Pro Medium"/>
              <a:cs typeface="Maven Pro Medium"/>
              <a:sym typeface="Maven Pro Medium"/>
            </a:endParaRPr>
          </a:p>
        </p:txBody>
      </p:sp>
      <p:cxnSp>
        <p:nvCxnSpPr>
          <p:cNvPr id="104" name="Google Shape;104;p15"/>
          <p:cNvCxnSpPr>
            <a:stCxn id="103" idx="3"/>
          </p:cNvCxnSpPr>
          <p:nvPr/>
        </p:nvCxnSpPr>
        <p:spPr>
          <a:xfrm>
            <a:off x="3348200" y="3373800"/>
            <a:ext cx="1519200" cy="549600"/>
          </a:xfrm>
          <a:prstGeom prst="straightConnector1">
            <a:avLst/>
          </a:prstGeom>
          <a:noFill/>
          <a:ln w="38100" cap="flat" cmpd="sng">
            <a:solidFill>
              <a:schemeClr val="dk2"/>
            </a:solidFill>
            <a:prstDash val="solid"/>
            <a:round/>
            <a:headEnd type="none" w="med" len="med"/>
            <a:tailEnd type="triangle" w="med" len="med"/>
          </a:ln>
        </p:spPr>
      </p:cxnSp>
      <p:sp>
        <p:nvSpPr>
          <p:cNvPr id="105" name="Google Shape;105;p15"/>
          <p:cNvSpPr/>
          <p:nvPr/>
        </p:nvSpPr>
        <p:spPr>
          <a:xfrm>
            <a:off x="7682200" y="1356400"/>
            <a:ext cx="4452600" cy="12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ctr" rtl="0">
              <a:spcBef>
                <a:spcPts val="0"/>
              </a:spcBef>
              <a:spcAft>
                <a:spcPts val="0"/>
              </a:spcAft>
              <a:buSzPts val="1400"/>
              <a:buFont typeface="Maven Pro Medium"/>
              <a:buAutoNum type="arabicPeriod"/>
            </a:pPr>
            <a:r>
              <a:rPr lang="en-US">
                <a:latin typeface="Maven Pro Medium"/>
                <a:ea typeface="Maven Pro Medium"/>
                <a:cs typeface="Maven Pro Medium"/>
                <a:sym typeface="Maven Pro Medium"/>
              </a:rPr>
              <a:t>Water leak in magnet circuit caused during electrical work on a maintenance day. Lessons-learned resulted in replanning.</a:t>
            </a:r>
            <a:endParaRPr>
              <a:latin typeface="Maven Pro Medium"/>
              <a:ea typeface="Maven Pro Medium"/>
              <a:cs typeface="Maven Pro Medium"/>
              <a:sym typeface="Maven Pro Medium"/>
            </a:endParaRPr>
          </a:p>
          <a:p>
            <a:pPr marL="457200" lvl="0" indent="-317500" algn="ctr" rtl="0">
              <a:spcBef>
                <a:spcPts val="0"/>
              </a:spcBef>
              <a:spcAft>
                <a:spcPts val="0"/>
              </a:spcAft>
              <a:buSzPts val="1400"/>
              <a:buFont typeface="Maven Pro Medium"/>
              <a:buAutoNum type="arabicPeriod"/>
            </a:pPr>
            <a:r>
              <a:rPr lang="en-US">
                <a:latin typeface="Maven Pro Medium"/>
                <a:ea typeface="Maven Pro Medium"/>
                <a:cs typeface="Maven Pro Medium"/>
                <a:sym typeface="Maven Pro Medium"/>
              </a:rPr>
              <a:t>Failure of thermoswitches. Downtime extended due to difficulty in determining the cause.</a:t>
            </a:r>
            <a:endParaRPr>
              <a:latin typeface="Maven Pro Medium"/>
              <a:ea typeface="Maven Pro Medium"/>
              <a:cs typeface="Maven Pro Medium"/>
              <a:sym typeface="Maven Pro Medium"/>
            </a:endParaRPr>
          </a:p>
        </p:txBody>
      </p:sp>
      <p:cxnSp>
        <p:nvCxnSpPr>
          <p:cNvPr id="106" name="Google Shape;106;p15"/>
          <p:cNvCxnSpPr>
            <a:stCxn id="105" idx="1"/>
          </p:cNvCxnSpPr>
          <p:nvPr/>
        </p:nvCxnSpPr>
        <p:spPr>
          <a:xfrm flipH="1">
            <a:off x="5506600" y="1990150"/>
            <a:ext cx="2175600" cy="801300"/>
          </a:xfrm>
          <a:prstGeom prst="straightConnector1">
            <a:avLst/>
          </a:prstGeom>
          <a:noFill/>
          <a:ln w="38100" cap="flat" cmpd="sng">
            <a:solidFill>
              <a:schemeClr val="dk2"/>
            </a:solidFill>
            <a:prstDash val="solid"/>
            <a:round/>
            <a:headEnd type="none" w="med" len="med"/>
            <a:tailEnd type="triangle" w="med" len="med"/>
          </a:ln>
        </p:spPr>
      </p:cxnSp>
      <p:sp>
        <p:nvSpPr>
          <p:cNvPr id="107" name="Google Shape;107;p15"/>
          <p:cNvSpPr/>
          <p:nvPr/>
        </p:nvSpPr>
        <p:spPr>
          <a:xfrm>
            <a:off x="8428650" y="5458300"/>
            <a:ext cx="3643800" cy="12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An unannounced change in the pressure from our cooling provider resulted in repeated RF failures.</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Robust discussions underway with supplier</a:t>
            </a:r>
            <a:endParaRPr>
              <a:latin typeface="Maven Pro Medium"/>
              <a:ea typeface="Maven Pro Medium"/>
              <a:cs typeface="Maven Pro Medium"/>
              <a:sym typeface="Maven Pro Medium"/>
            </a:endParaRPr>
          </a:p>
        </p:txBody>
      </p:sp>
      <p:cxnSp>
        <p:nvCxnSpPr>
          <p:cNvPr id="108" name="Google Shape;108;p15"/>
          <p:cNvCxnSpPr>
            <a:stCxn id="107" idx="0"/>
          </p:cNvCxnSpPr>
          <p:nvPr/>
        </p:nvCxnSpPr>
        <p:spPr>
          <a:xfrm rot="10800000">
            <a:off x="7519050" y="3895600"/>
            <a:ext cx="2731500" cy="1562700"/>
          </a:xfrm>
          <a:prstGeom prst="straightConnector1">
            <a:avLst/>
          </a:prstGeom>
          <a:noFill/>
          <a:ln w="38100" cap="flat" cmpd="sng">
            <a:solidFill>
              <a:schemeClr val="dk2"/>
            </a:solidFill>
            <a:prstDash val="solid"/>
            <a:round/>
            <a:headEnd type="none" w="med" len="med"/>
            <a:tailEnd type="triangle" w="med" len="med"/>
          </a:ln>
        </p:spPr>
      </p:cxnSp>
      <p:sp>
        <p:nvSpPr>
          <p:cNvPr id="109" name="Google Shape;109;p15"/>
          <p:cNvSpPr/>
          <p:nvPr/>
        </p:nvSpPr>
        <p:spPr>
          <a:xfrm>
            <a:off x="9035150" y="3294449"/>
            <a:ext cx="3099600" cy="142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Power loss to a critical cabinet with network switches. Old UPS batteries to blame. Labwide inventory of UPS’s being gathered.</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Some other issues relating to magnet power supplies.</a:t>
            </a:r>
            <a:endParaRPr>
              <a:latin typeface="Maven Pro Medium"/>
              <a:ea typeface="Maven Pro Medium"/>
              <a:cs typeface="Maven Pro Medium"/>
              <a:sym typeface="Maven Pro Medium"/>
            </a:endParaRPr>
          </a:p>
        </p:txBody>
      </p:sp>
      <p:cxnSp>
        <p:nvCxnSpPr>
          <p:cNvPr id="110" name="Google Shape;110;p15"/>
          <p:cNvCxnSpPr/>
          <p:nvPr/>
        </p:nvCxnSpPr>
        <p:spPr>
          <a:xfrm rot="10800000">
            <a:off x="6811150" y="3040350"/>
            <a:ext cx="2255100" cy="723000"/>
          </a:xfrm>
          <a:prstGeom prst="straightConnector1">
            <a:avLst/>
          </a:prstGeom>
          <a:noFill/>
          <a:ln w="381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4617647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365125"/>
            <a:ext cx="1048193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Maven Pro Medium"/>
              <a:buNone/>
            </a:pPr>
            <a:r>
              <a:rPr lang="en-US">
                <a:latin typeface="Maven Pro Medium"/>
                <a:ea typeface="Maven Pro Medium"/>
                <a:cs typeface="Maven Pro Medium"/>
                <a:sym typeface="Maven Pro Medium"/>
              </a:rPr>
              <a:t>Causes of downtime: </a:t>
            </a:r>
            <a:r>
              <a:rPr lang="en-US"/>
              <a:t>1.5 GeV ring</a:t>
            </a:r>
            <a:endParaRPr/>
          </a:p>
        </p:txBody>
      </p:sp>
      <p:pic>
        <p:nvPicPr>
          <p:cNvPr id="128" name="Google Shape;128;p17" title="R1_2025.png"/>
          <p:cNvPicPr preferRelativeResize="0"/>
          <p:nvPr/>
        </p:nvPicPr>
        <p:blipFill rotWithShape="1">
          <a:blip r:embed="rId3">
            <a:alphaModFix/>
          </a:blip>
          <a:srcRect t="6866" b="11580"/>
          <a:stretch/>
        </p:blipFill>
        <p:spPr>
          <a:xfrm>
            <a:off x="3664750" y="1508450"/>
            <a:ext cx="4862499" cy="3965499"/>
          </a:xfrm>
          <a:prstGeom prst="rect">
            <a:avLst/>
          </a:prstGeom>
          <a:noFill/>
          <a:ln>
            <a:noFill/>
          </a:ln>
        </p:spPr>
      </p:pic>
      <p:sp>
        <p:nvSpPr>
          <p:cNvPr id="129" name="Google Shape;129;p17"/>
          <p:cNvSpPr/>
          <p:nvPr/>
        </p:nvSpPr>
        <p:spPr>
          <a:xfrm>
            <a:off x="163275" y="2915700"/>
            <a:ext cx="3258000" cy="178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Klystron for the thermionic gun failed.</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Beam was not lost, but decayed below the downtime-limit.</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Photocathode gun was not yet ready for use as a replacement.</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Significant progress has been made in this since then.</a:t>
            </a:r>
            <a:endParaRPr>
              <a:latin typeface="Maven Pro Medium"/>
              <a:ea typeface="Maven Pro Medium"/>
              <a:cs typeface="Maven Pro Medium"/>
              <a:sym typeface="Maven Pro Medium"/>
            </a:endParaRPr>
          </a:p>
        </p:txBody>
      </p:sp>
      <p:cxnSp>
        <p:nvCxnSpPr>
          <p:cNvPr id="130" name="Google Shape;130;p17"/>
          <p:cNvCxnSpPr>
            <a:stCxn id="129" idx="3"/>
          </p:cNvCxnSpPr>
          <p:nvPr/>
        </p:nvCxnSpPr>
        <p:spPr>
          <a:xfrm rot="10800000" flipH="1">
            <a:off x="3421275" y="3639000"/>
            <a:ext cx="1104300" cy="167100"/>
          </a:xfrm>
          <a:prstGeom prst="straightConnector1">
            <a:avLst/>
          </a:prstGeom>
          <a:noFill/>
          <a:ln w="38100" cap="flat" cmpd="sng">
            <a:solidFill>
              <a:schemeClr val="dk2"/>
            </a:solidFill>
            <a:prstDash val="solid"/>
            <a:round/>
            <a:headEnd type="none" w="med" len="med"/>
            <a:tailEnd type="triangle" w="med" len="med"/>
          </a:ln>
        </p:spPr>
      </p:cxnSp>
      <p:sp>
        <p:nvSpPr>
          <p:cNvPr id="131" name="Google Shape;131;p17"/>
          <p:cNvSpPr/>
          <p:nvPr/>
        </p:nvSpPr>
        <p:spPr>
          <a:xfrm>
            <a:off x="9035150" y="3553400"/>
            <a:ext cx="3099600" cy="118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Power loss to a critical cabinet with network switches. Old UPS batteries to blame.</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Labwide inventory of UPS’s being gathered.</a:t>
            </a:r>
            <a:endParaRPr>
              <a:latin typeface="Maven Pro Medium"/>
              <a:ea typeface="Maven Pro Medium"/>
              <a:cs typeface="Maven Pro Medium"/>
              <a:sym typeface="Maven Pro Medium"/>
            </a:endParaRPr>
          </a:p>
        </p:txBody>
      </p:sp>
      <p:cxnSp>
        <p:nvCxnSpPr>
          <p:cNvPr id="132" name="Google Shape;132;p17"/>
          <p:cNvCxnSpPr/>
          <p:nvPr/>
        </p:nvCxnSpPr>
        <p:spPr>
          <a:xfrm rot="10800000">
            <a:off x="6811150" y="3040350"/>
            <a:ext cx="2255100" cy="723000"/>
          </a:xfrm>
          <a:prstGeom prst="straightConnector1">
            <a:avLst/>
          </a:prstGeom>
          <a:noFill/>
          <a:ln w="38100" cap="flat" cmpd="sng">
            <a:solidFill>
              <a:schemeClr val="dk2"/>
            </a:solidFill>
            <a:prstDash val="solid"/>
            <a:round/>
            <a:headEnd type="none" w="med" len="med"/>
            <a:tailEnd type="triangle" w="med" len="med"/>
          </a:ln>
        </p:spPr>
      </p:cxnSp>
      <p:sp>
        <p:nvSpPr>
          <p:cNvPr id="133" name="Google Shape;133;p17"/>
          <p:cNvSpPr/>
          <p:nvPr/>
        </p:nvSpPr>
        <p:spPr>
          <a:xfrm>
            <a:off x="8954275" y="1668600"/>
            <a:ext cx="3099600" cy="84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Failure of controls for BPMs in one achromat.</a:t>
            </a:r>
            <a:endParaRPr>
              <a:latin typeface="Maven Pro Medium"/>
              <a:ea typeface="Maven Pro Medium"/>
              <a:cs typeface="Maven Pro Medium"/>
              <a:sym typeface="Maven Pro Medium"/>
            </a:endParaRPr>
          </a:p>
        </p:txBody>
      </p:sp>
      <p:cxnSp>
        <p:nvCxnSpPr>
          <p:cNvPr id="134" name="Google Shape;134;p17"/>
          <p:cNvCxnSpPr/>
          <p:nvPr/>
        </p:nvCxnSpPr>
        <p:spPr>
          <a:xfrm flipH="1">
            <a:off x="6321375" y="1878550"/>
            <a:ext cx="2664000" cy="283200"/>
          </a:xfrm>
          <a:prstGeom prst="straightConnector1">
            <a:avLst/>
          </a:prstGeom>
          <a:noFill/>
          <a:ln w="381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8327081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838200" y="365125"/>
            <a:ext cx="1048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Maven Pro Medium"/>
              <a:buNone/>
            </a:pPr>
            <a:r>
              <a:rPr lang="en-US">
                <a:latin typeface="Maven Pro Medium"/>
                <a:ea typeface="Maven Pro Medium"/>
                <a:cs typeface="Maven Pro Medium"/>
                <a:sym typeface="Maven Pro Medium"/>
              </a:rPr>
              <a:t>Causes of downtime: SPF</a:t>
            </a:r>
            <a:endParaRPr/>
          </a:p>
        </p:txBody>
      </p:sp>
      <p:sp>
        <p:nvSpPr>
          <p:cNvPr id="140" name="Google Shape;140;p18"/>
          <p:cNvSpPr txBox="1"/>
          <p:nvPr/>
        </p:nvSpPr>
        <p:spPr>
          <a:xfrm>
            <a:off x="8738825" y="1367975"/>
            <a:ext cx="3390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Calibri"/>
                <a:ea typeface="Calibri"/>
                <a:cs typeface="Calibri"/>
                <a:sym typeface="Calibri"/>
              </a:rPr>
              <a:t>UI ("unscheduled injection") occurs due to recovery from beam-losses in the rings.</a:t>
            </a:r>
            <a:endParaRPr>
              <a:solidFill>
                <a:schemeClr val="dk1"/>
              </a:solidFill>
              <a:latin typeface="Calibri"/>
              <a:ea typeface="Calibri"/>
              <a:cs typeface="Calibri"/>
              <a:sym typeface="Calibri"/>
            </a:endParaRPr>
          </a:p>
        </p:txBody>
      </p:sp>
      <p:pic>
        <p:nvPicPr>
          <p:cNvPr id="141" name="Google Shape;141;p18" title="SPF_2025.png"/>
          <p:cNvPicPr preferRelativeResize="0"/>
          <p:nvPr/>
        </p:nvPicPr>
        <p:blipFill rotWithShape="1">
          <a:blip r:embed="rId3">
            <a:alphaModFix/>
          </a:blip>
          <a:srcRect t="4149" b="4858"/>
          <a:stretch/>
        </p:blipFill>
        <p:spPr>
          <a:xfrm>
            <a:off x="3664813" y="1500675"/>
            <a:ext cx="4862376" cy="4424250"/>
          </a:xfrm>
          <a:prstGeom prst="rect">
            <a:avLst/>
          </a:prstGeom>
          <a:noFill/>
          <a:ln>
            <a:noFill/>
          </a:ln>
        </p:spPr>
      </p:pic>
      <p:sp>
        <p:nvSpPr>
          <p:cNvPr id="142" name="Google Shape;142;p18"/>
          <p:cNvSpPr/>
          <p:nvPr/>
        </p:nvSpPr>
        <p:spPr>
          <a:xfrm>
            <a:off x="241025" y="4478575"/>
            <a:ext cx="3258000" cy="117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Klystron for the thermionic gun failed.</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No delivery due to ongoing efforts to use photocathode gun for ring injection.</a:t>
            </a:r>
            <a:endParaRPr>
              <a:latin typeface="Maven Pro Medium"/>
              <a:ea typeface="Maven Pro Medium"/>
              <a:cs typeface="Maven Pro Medium"/>
              <a:sym typeface="Maven Pro Medium"/>
            </a:endParaRPr>
          </a:p>
        </p:txBody>
      </p:sp>
      <p:cxnSp>
        <p:nvCxnSpPr>
          <p:cNvPr id="143" name="Google Shape;143;p18"/>
          <p:cNvCxnSpPr/>
          <p:nvPr/>
        </p:nvCxnSpPr>
        <p:spPr>
          <a:xfrm rot="10800000" flipH="1">
            <a:off x="3514525" y="4175550"/>
            <a:ext cx="1586100" cy="917400"/>
          </a:xfrm>
          <a:prstGeom prst="straightConnector1">
            <a:avLst/>
          </a:prstGeom>
          <a:noFill/>
          <a:ln w="38100" cap="flat" cmpd="sng">
            <a:solidFill>
              <a:schemeClr val="dk2"/>
            </a:solidFill>
            <a:prstDash val="solid"/>
            <a:round/>
            <a:headEnd type="none" w="med" len="med"/>
            <a:tailEnd type="triangle" w="med" len="med"/>
          </a:ln>
        </p:spPr>
      </p:cxnSp>
      <p:sp>
        <p:nvSpPr>
          <p:cNvPr id="144" name="Google Shape;144;p18"/>
          <p:cNvSpPr/>
          <p:nvPr/>
        </p:nvSpPr>
        <p:spPr>
          <a:xfrm>
            <a:off x="9035150" y="3553400"/>
            <a:ext cx="3099600" cy="118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aven Pro Medium"/>
                <a:ea typeface="Maven Pro Medium"/>
                <a:cs typeface="Maven Pro Medium"/>
                <a:sym typeface="Maven Pro Medium"/>
              </a:rPr>
              <a:t>Power loss to a critical cabinet with network switches. Old UPS batteries to blame.</a:t>
            </a:r>
            <a:endParaRPr>
              <a:latin typeface="Maven Pro Medium"/>
              <a:ea typeface="Maven Pro Medium"/>
              <a:cs typeface="Maven Pro Medium"/>
              <a:sym typeface="Maven Pro Medium"/>
            </a:endParaRPr>
          </a:p>
          <a:p>
            <a:pPr marL="0" lvl="0" indent="0" algn="ctr" rtl="0">
              <a:spcBef>
                <a:spcPts val="0"/>
              </a:spcBef>
              <a:spcAft>
                <a:spcPts val="0"/>
              </a:spcAft>
              <a:buNone/>
            </a:pPr>
            <a:r>
              <a:rPr lang="en-US">
                <a:latin typeface="Maven Pro Medium"/>
                <a:ea typeface="Maven Pro Medium"/>
                <a:cs typeface="Maven Pro Medium"/>
                <a:sym typeface="Maven Pro Medium"/>
              </a:rPr>
              <a:t>Labwide inventory of UPS’s being gathered.</a:t>
            </a:r>
            <a:endParaRPr>
              <a:latin typeface="Maven Pro Medium"/>
              <a:ea typeface="Maven Pro Medium"/>
              <a:cs typeface="Maven Pro Medium"/>
              <a:sym typeface="Maven Pro Medium"/>
            </a:endParaRPr>
          </a:p>
        </p:txBody>
      </p:sp>
      <p:cxnSp>
        <p:nvCxnSpPr>
          <p:cNvPr id="145" name="Google Shape;145;p18"/>
          <p:cNvCxnSpPr/>
          <p:nvPr/>
        </p:nvCxnSpPr>
        <p:spPr>
          <a:xfrm rot="10800000">
            <a:off x="6857950" y="2457150"/>
            <a:ext cx="2208300" cy="1306200"/>
          </a:xfrm>
          <a:prstGeom prst="straightConnector1">
            <a:avLst/>
          </a:prstGeom>
          <a:noFill/>
          <a:ln w="381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2436487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F9B34-07FF-ED1F-138D-A4B8DE972FCF}"/>
              </a:ext>
            </a:extLst>
          </p:cNvPr>
          <p:cNvPicPr>
            <a:picLocks noChangeAspect="1"/>
          </p:cNvPicPr>
          <p:nvPr/>
        </p:nvPicPr>
        <p:blipFill>
          <a:blip r:embed="rId2"/>
          <a:stretch>
            <a:fillRect/>
          </a:stretch>
        </p:blipFill>
        <p:spPr>
          <a:xfrm>
            <a:off x="0" y="1047271"/>
            <a:ext cx="12192000" cy="5315790"/>
          </a:xfrm>
          <a:prstGeom prst="rect">
            <a:avLst/>
          </a:prstGeom>
        </p:spPr>
      </p:pic>
      <p:sp>
        <p:nvSpPr>
          <p:cNvPr id="4" name="Slide Number Placeholder 3">
            <a:extLst>
              <a:ext uri="{FF2B5EF4-FFF2-40B4-BE49-F238E27FC236}">
                <a16:creationId xmlns:a16="http://schemas.microsoft.com/office/drawing/2014/main" id="{BBFA2F56-3D0B-AD08-FCEA-BF10E8A6E836}"/>
              </a:ext>
            </a:extLst>
          </p:cNvPr>
          <p:cNvSpPr>
            <a:spLocks noGrp="1"/>
          </p:cNvSpPr>
          <p:nvPr>
            <p:ph type="sldNum" sz="quarter" idx="4294967295"/>
          </p:nvPr>
        </p:nvSpPr>
        <p:spPr>
          <a:xfrm>
            <a:off x="11699875" y="6492875"/>
            <a:ext cx="492125" cy="365125"/>
          </a:xfrm>
        </p:spPr>
        <p:txBody>
          <a:bodyPr/>
          <a:lstStyle/>
          <a:p>
            <a:fld id="{B60D0738-23DA-A745-9B84-DD183761B382}" type="slidenum">
              <a:rPr lang="en-GB" smtClean="0"/>
              <a:pPr/>
              <a:t>7</a:t>
            </a:fld>
            <a:endParaRPr lang="en-GB"/>
          </a:p>
        </p:txBody>
      </p:sp>
      <p:sp>
        <p:nvSpPr>
          <p:cNvPr id="3" name="Rectangle 2"/>
          <p:cNvSpPr/>
          <p:nvPr/>
        </p:nvSpPr>
        <p:spPr>
          <a:xfrm>
            <a:off x="4596206" y="3312014"/>
            <a:ext cx="4765638" cy="311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32241" y="4750986"/>
            <a:ext cx="719686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High Charge per pulse</a:t>
            </a:r>
            <a:endParaRPr lang="en-GB">
              <a:ea typeface="Calibri"/>
              <a:cs typeface="Calibri"/>
            </a:endParaRPr>
          </a:p>
          <a:p>
            <a:pPr marL="285750" indent="-285750">
              <a:buFont typeface="Arial" panose="020B0604020202020204" pitchFamily="34" charset="0"/>
              <a:buChar char="•"/>
            </a:pPr>
            <a:r>
              <a:rPr lang="en-GB"/>
              <a:t>~8 buckets filled at every shot</a:t>
            </a:r>
            <a:endParaRPr lang="en-GB">
              <a:ea typeface="Calibri"/>
              <a:cs typeface="Calibri"/>
            </a:endParaRPr>
          </a:p>
          <a:p>
            <a:pPr marL="285750" indent="-285750">
              <a:buFont typeface="Arial" panose="020B0604020202020204" pitchFamily="34" charset="0"/>
              <a:buChar char="•"/>
            </a:pPr>
            <a:r>
              <a:rPr lang="en-GB"/>
              <a:t>~ 3 S-band bunches per ring bucket. </a:t>
            </a:r>
            <a:endParaRPr lang="en-GB">
              <a:ea typeface="Calibri"/>
              <a:cs typeface="Calibri"/>
            </a:endParaRPr>
          </a:p>
          <a:p>
            <a:pPr marL="285750" indent="-285750">
              <a:buFont typeface="Arial" panose="020B0604020202020204" pitchFamily="34" charset="0"/>
              <a:buChar char="•"/>
            </a:pPr>
            <a:r>
              <a:rPr lang="en-GB"/>
              <a:t>Requires large phase acceptance in the ring</a:t>
            </a:r>
            <a:endParaRPr lang="en-GB">
              <a:ea typeface="Calibri"/>
              <a:cs typeface="Calibri"/>
            </a:endParaRPr>
          </a:p>
          <a:p>
            <a:pPr marL="285750" indent="-285750">
              <a:buFont typeface="Arial" panose="020B0604020202020204" pitchFamily="34" charset="0"/>
              <a:buChar char="•"/>
            </a:pPr>
            <a:r>
              <a:rPr lang="en-GB"/>
              <a:t>Larger energy spread over the bunch train</a:t>
            </a:r>
            <a:endParaRPr lang="en-GB">
              <a:ea typeface="Calibri"/>
              <a:cs typeface="Calibri"/>
            </a:endParaRPr>
          </a:p>
          <a:p>
            <a:pPr marL="285750" indent="-285750">
              <a:buFont typeface="Arial" panose="020B0604020202020204" pitchFamily="34" charset="0"/>
              <a:buChar char="•"/>
            </a:pPr>
            <a:r>
              <a:rPr lang="en-GB"/>
              <a:t>Allows off-axis, on-energy injection scheme, with high injection rate</a:t>
            </a:r>
            <a:endParaRPr lang="en-GB">
              <a:ea typeface="Calibri" panose="020F0502020204030204"/>
              <a:cs typeface="Calibri" panose="020F0502020204030204"/>
            </a:endParaRPr>
          </a:p>
          <a:p>
            <a:pPr marL="285750" indent="-285750">
              <a:buFont typeface="Arial" panose="020B0604020202020204" pitchFamily="34" charset="0"/>
              <a:buChar char="•"/>
            </a:pPr>
            <a:r>
              <a:rPr lang="en-GB"/>
              <a:t>Not compatible with off-phase/off-energy injection schemes</a:t>
            </a:r>
            <a:endParaRPr lang="en-GB">
              <a:ea typeface="Calibri" panose="020F0502020204030204"/>
              <a:cs typeface="Calibri" panose="020F0502020204030204"/>
            </a:endParaRPr>
          </a:p>
        </p:txBody>
      </p:sp>
      <p:cxnSp>
        <p:nvCxnSpPr>
          <p:cNvPr id="14" name="Straight Arrow Connector 13"/>
          <p:cNvCxnSpPr/>
          <p:nvPr/>
        </p:nvCxnSpPr>
        <p:spPr>
          <a:xfrm>
            <a:off x="813843" y="3082256"/>
            <a:ext cx="300465" cy="16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781965" y="1097951"/>
            <a:ext cx="4424979" cy="198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 GeV Ring</a:t>
            </a:r>
          </a:p>
        </p:txBody>
      </p:sp>
      <p:sp>
        <p:nvSpPr>
          <p:cNvPr id="18" name="Oval 17"/>
          <p:cNvSpPr/>
          <p:nvPr/>
        </p:nvSpPr>
        <p:spPr>
          <a:xfrm>
            <a:off x="8596604" y="1589857"/>
            <a:ext cx="2676331" cy="1252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a:cxnSpLocks/>
          </p:cNvCxnSpPr>
          <p:nvPr/>
        </p:nvCxnSpPr>
        <p:spPr>
          <a:xfrm flipV="1">
            <a:off x="7484165" y="2154418"/>
            <a:ext cx="1112439" cy="31048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3F43EE-094B-7FFA-F41D-0D53BE123AC6}"/>
              </a:ext>
            </a:extLst>
          </p:cNvPr>
          <p:cNvSpPr>
            <a:spLocks noGrp="1"/>
          </p:cNvSpPr>
          <p:nvPr>
            <p:ph type="title"/>
          </p:nvPr>
        </p:nvSpPr>
        <p:spPr/>
        <p:txBody>
          <a:bodyPr/>
          <a:lstStyle/>
          <a:p>
            <a:r>
              <a:rPr lang="en-US">
                <a:latin typeface="Maven Pro Medium"/>
              </a:rPr>
              <a:t>Linac as injector: thermionic gun</a:t>
            </a:r>
            <a:endParaRPr lang="en-US"/>
          </a:p>
        </p:txBody>
      </p:sp>
      <p:sp>
        <p:nvSpPr>
          <p:cNvPr id="10" name="Oval 9">
            <a:extLst>
              <a:ext uri="{FF2B5EF4-FFF2-40B4-BE49-F238E27FC236}">
                <a16:creationId xmlns:a16="http://schemas.microsoft.com/office/drawing/2014/main" id="{5F48313F-3ADC-4B6F-4BD9-899A41D9A74D}"/>
              </a:ext>
            </a:extLst>
          </p:cNvPr>
          <p:cNvSpPr/>
          <p:nvPr/>
        </p:nvSpPr>
        <p:spPr>
          <a:xfrm>
            <a:off x="707785" y="2882847"/>
            <a:ext cx="665391" cy="5256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26760" y="2307568"/>
            <a:ext cx="556563" cy="230832"/>
          </a:xfrm>
          <a:prstGeom prst="rect">
            <a:avLst/>
          </a:prstGeom>
          <a:noFill/>
        </p:spPr>
        <p:txBody>
          <a:bodyPr wrap="none" rtlCol="0">
            <a:spAutoFit/>
          </a:bodyPr>
          <a:lstStyle/>
          <a:p>
            <a:r>
              <a:rPr lang="en-GB" sz="900">
                <a:solidFill>
                  <a:schemeClr val="bg1">
                    <a:lumMod val="65000"/>
                  </a:schemeClr>
                </a:solidFill>
                <a:latin typeface="Times New Roman" panose="02020603050405020304" pitchFamily="18" charset="0"/>
                <a:cs typeface="Times New Roman" panose="02020603050405020304" pitchFamily="18" charset="0"/>
              </a:rPr>
              <a:t>chopper</a:t>
            </a:r>
          </a:p>
        </p:txBody>
      </p:sp>
      <p:sp>
        <p:nvSpPr>
          <p:cNvPr id="13" name="Oval 12">
            <a:extLst>
              <a:ext uri="{FF2B5EF4-FFF2-40B4-BE49-F238E27FC236}">
                <a16:creationId xmlns:a16="http://schemas.microsoft.com/office/drawing/2014/main" id="{668FC083-B03C-4C63-1BAA-C0BE59B4D7B7}"/>
              </a:ext>
            </a:extLst>
          </p:cNvPr>
          <p:cNvSpPr/>
          <p:nvPr/>
        </p:nvSpPr>
        <p:spPr>
          <a:xfrm>
            <a:off x="9223515" y="3876261"/>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Oval 14">
            <a:extLst>
              <a:ext uri="{FF2B5EF4-FFF2-40B4-BE49-F238E27FC236}">
                <a16:creationId xmlns:a16="http://schemas.microsoft.com/office/drawing/2014/main" id="{B17801ED-6617-6E53-55B7-45B1CD3549B2}"/>
              </a:ext>
            </a:extLst>
          </p:cNvPr>
          <p:cNvSpPr/>
          <p:nvPr/>
        </p:nvSpPr>
        <p:spPr>
          <a:xfrm>
            <a:off x="9632676" y="3870640"/>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Oval 15">
            <a:extLst>
              <a:ext uri="{FF2B5EF4-FFF2-40B4-BE49-F238E27FC236}">
                <a16:creationId xmlns:a16="http://schemas.microsoft.com/office/drawing/2014/main" id="{2DD1208B-7603-8259-963D-5BE25F57D636}"/>
              </a:ext>
            </a:extLst>
          </p:cNvPr>
          <p:cNvSpPr/>
          <p:nvPr/>
        </p:nvSpPr>
        <p:spPr>
          <a:xfrm>
            <a:off x="10001002" y="3876261"/>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Oval 18">
            <a:extLst>
              <a:ext uri="{FF2B5EF4-FFF2-40B4-BE49-F238E27FC236}">
                <a16:creationId xmlns:a16="http://schemas.microsoft.com/office/drawing/2014/main" id="{A5293C8B-ED0C-31A5-3A5F-20AF8B47599E}"/>
              </a:ext>
            </a:extLst>
          </p:cNvPr>
          <p:cNvSpPr/>
          <p:nvPr/>
        </p:nvSpPr>
        <p:spPr>
          <a:xfrm>
            <a:off x="10359492" y="3881643"/>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Oval 20">
            <a:extLst>
              <a:ext uri="{FF2B5EF4-FFF2-40B4-BE49-F238E27FC236}">
                <a16:creationId xmlns:a16="http://schemas.microsoft.com/office/drawing/2014/main" id="{194D77E7-AF40-B27D-44A6-5B44F2D18E27}"/>
              </a:ext>
            </a:extLst>
          </p:cNvPr>
          <p:cNvSpPr/>
          <p:nvPr/>
        </p:nvSpPr>
        <p:spPr>
          <a:xfrm>
            <a:off x="10727635" y="3889515"/>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Oval 21">
            <a:extLst>
              <a:ext uri="{FF2B5EF4-FFF2-40B4-BE49-F238E27FC236}">
                <a16:creationId xmlns:a16="http://schemas.microsoft.com/office/drawing/2014/main" id="{9D3D9083-41BD-7468-8EA9-7BE73DD280F6}"/>
              </a:ext>
            </a:extLst>
          </p:cNvPr>
          <p:cNvSpPr/>
          <p:nvPr/>
        </p:nvSpPr>
        <p:spPr>
          <a:xfrm>
            <a:off x="11136796" y="3883894"/>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Oval 22">
            <a:extLst>
              <a:ext uri="{FF2B5EF4-FFF2-40B4-BE49-F238E27FC236}">
                <a16:creationId xmlns:a16="http://schemas.microsoft.com/office/drawing/2014/main" id="{03C1B250-11CB-3104-E828-71E4FB9B958F}"/>
              </a:ext>
            </a:extLst>
          </p:cNvPr>
          <p:cNvSpPr/>
          <p:nvPr/>
        </p:nvSpPr>
        <p:spPr>
          <a:xfrm>
            <a:off x="11505122" y="3889515"/>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Oval 23">
            <a:extLst>
              <a:ext uri="{FF2B5EF4-FFF2-40B4-BE49-F238E27FC236}">
                <a16:creationId xmlns:a16="http://schemas.microsoft.com/office/drawing/2014/main" id="{7EF11297-021B-5799-FBBA-CE9E0CDC744D}"/>
              </a:ext>
            </a:extLst>
          </p:cNvPr>
          <p:cNvSpPr/>
          <p:nvPr/>
        </p:nvSpPr>
        <p:spPr>
          <a:xfrm>
            <a:off x="11863612" y="3894897"/>
            <a:ext cx="208722" cy="510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6" name="Straight Arrow Connector 25">
            <a:extLst>
              <a:ext uri="{FF2B5EF4-FFF2-40B4-BE49-F238E27FC236}">
                <a16:creationId xmlns:a16="http://schemas.microsoft.com/office/drawing/2014/main" id="{9AFDBDCE-CA75-8D4A-38E5-B673D091B8A1}"/>
              </a:ext>
            </a:extLst>
          </p:cNvPr>
          <p:cNvCxnSpPr/>
          <p:nvPr/>
        </p:nvCxnSpPr>
        <p:spPr>
          <a:xfrm>
            <a:off x="9327876" y="4591878"/>
            <a:ext cx="2640097" cy="0"/>
          </a:xfrm>
          <a:prstGeom prst="straightConnector1">
            <a:avLst/>
          </a:prstGeom>
          <a:ln w="190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7DAD3420-2049-1F5A-1B13-DA6685C9F888}"/>
              </a:ext>
            </a:extLst>
          </p:cNvPr>
          <p:cNvSpPr txBox="1"/>
          <p:nvPr/>
        </p:nvSpPr>
        <p:spPr>
          <a:xfrm>
            <a:off x="9783009" y="4663513"/>
            <a:ext cx="1811778" cy="369332"/>
          </a:xfrm>
          <a:prstGeom prst="rect">
            <a:avLst/>
          </a:prstGeom>
          <a:noFill/>
        </p:spPr>
        <p:txBody>
          <a:bodyPr wrap="none" rtlCol="0">
            <a:spAutoFit/>
          </a:bodyPr>
          <a:lstStyle/>
          <a:p>
            <a:r>
              <a:rPr lang="en-US"/>
              <a:t>70 ns bunch train</a:t>
            </a:r>
            <a:endParaRPr lang="en-SE"/>
          </a:p>
        </p:txBody>
      </p:sp>
      <p:cxnSp>
        <p:nvCxnSpPr>
          <p:cNvPr id="29" name="Straight Arrow Connector 28">
            <a:extLst>
              <a:ext uri="{FF2B5EF4-FFF2-40B4-BE49-F238E27FC236}">
                <a16:creationId xmlns:a16="http://schemas.microsoft.com/office/drawing/2014/main" id="{D2D739D6-EEB4-755A-D1D5-A9905905F53B}"/>
              </a:ext>
            </a:extLst>
          </p:cNvPr>
          <p:cNvCxnSpPr/>
          <p:nvPr/>
        </p:nvCxnSpPr>
        <p:spPr>
          <a:xfrm>
            <a:off x="9253332" y="3705166"/>
            <a:ext cx="513522" cy="0"/>
          </a:xfrm>
          <a:prstGeom prst="straightConnector1">
            <a:avLst/>
          </a:prstGeom>
          <a:ln w="190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1A06905E-548E-D960-02A6-65C095CD9B9A}"/>
              </a:ext>
            </a:extLst>
          </p:cNvPr>
          <p:cNvSpPr txBox="1"/>
          <p:nvPr/>
        </p:nvSpPr>
        <p:spPr>
          <a:xfrm>
            <a:off x="9754224" y="3505916"/>
            <a:ext cx="2538201" cy="369332"/>
          </a:xfrm>
          <a:prstGeom prst="rect">
            <a:avLst/>
          </a:prstGeom>
          <a:noFill/>
        </p:spPr>
        <p:txBody>
          <a:bodyPr wrap="square" rtlCol="0">
            <a:spAutoFit/>
          </a:bodyPr>
          <a:lstStyle/>
          <a:p>
            <a:r>
              <a:rPr lang="en-US"/>
              <a:t>10 ns</a:t>
            </a:r>
            <a:endParaRPr lang="en-SE"/>
          </a:p>
        </p:txBody>
      </p:sp>
      <p:sp>
        <p:nvSpPr>
          <p:cNvPr id="31" name="TextBox 30">
            <a:extLst>
              <a:ext uri="{FF2B5EF4-FFF2-40B4-BE49-F238E27FC236}">
                <a16:creationId xmlns:a16="http://schemas.microsoft.com/office/drawing/2014/main" id="{ABA38726-F7D9-38EB-7549-104A2A6172B3}"/>
              </a:ext>
            </a:extLst>
          </p:cNvPr>
          <p:cNvSpPr txBox="1"/>
          <p:nvPr/>
        </p:nvSpPr>
        <p:spPr>
          <a:xfrm>
            <a:off x="4201917" y="3534026"/>
            <a:ext cx="4916949" cy="1077218"/>
          </a:xfrm>
          <a:prstGeom prst="rect">
            <a:avLst/>
          </a:prstGeom>
          <a:noFill/>
          <a:ln>
            <a:solidFill>
              <a:schemeClr val="accent1"/>
            </a:solidFill>
          </a:ln>
        </p:spPr>
        <p:txBody>
          <a:bodyPr wrap="square" rtlCol="0">
            <a:spAutoFit/>
          </a:bodyPr>
          <a:lstStyle/>
          <a:p>
            <a:r>
              <a:rPr lang="en-US" sz="1600"/>
              <a:t>A </a:t>
            </a:r>
            <a:r>
              <a:rPr lang="en-US" sz="1600" err="1"/>
              <a:t>stripline</a:t>
            </a:r>
            <a:r>
              <a:rPr lang="en-US" sz="1600"/>
              <a:t> chopper system shapes the electrons from the thermionic gun in 10-100 ns macro bunches with a separation of 10 ns to match the 100 MHz ring RF frequency. </a:t>
            </a:r>
            <a:endParaRPr lang="en-SE" sz="1600"/>
          </a:p>
        </p:txBody>
      </p:sp>
      <p:sp>
        <p:nvSpPr>
          <p:cNvPr id="32" name="Freeform: Shape 31">
            <a:extLst>
              <a:ext uri="{FF2B5EF4-FFF2-40B4-BE49-F238E27FC236}">
                <a16:creationId xmlns:a16="http://schemas.microsoft.com/office/drawing/2014/main" id="{76237167-A477-2BFF-D21C-5B25D9A8EE99}"/>
              </a:ext>
            </a:extLst>
          </p:cNvPr>
          <p:cNvSpPr/>
          <p:nvPr/>
        </p:nvSpPr>
        <p:spPr>
          <a:xfrm>
            <a:off x="1192696" y="3240157"/>
            <a:ext cx="2991678" cy="556591"/>
          </a:xfrm>
          <a:custGeom>
            <a:avLst/>
            <a:gdLst>
              <a:gd name="connsiteX0" fmla="*/ 0 w 2991678"/>
              <a:gd name="connsiteY0" fmla="*/ 0 h 556591"/>
              <a:gd name="connsiteX1" fmla="*/ 1510747 w 2991678"/>
              <a:gd name="connsiteY1" fmla="*/ 437321 h 556591"/>
              <a:gd name="connsiteX2" fmla="*/ 2991678 w 2991678"/>
              <a:gd name="connsiteY2" fmla="*/ 556591 h 556591"/>
            </a:gdLst>
            <a:ahLst/>
            <a:cxnLst>
              <a:cxn ang="0">
                <a:pos x="connsiteX0" y="connsiteY0"/>
              </a:cxn>
              <a:cxn ang="0">
                <a:pos x="connsiteX1" y="connsiteY1"/>
              </a:cxn>
              <a:cxn ang="0">
                <a:pos x="connsiteX2" y="connsiteY2"/>
              </a:cxn>
            </a:cxnLst>
            <a:rect l="l" t="t" r="r" b="b"/>
            <a:pathLst>
              <a:path w="2991678" h="556591">
                <a:moveTo>
                  <a:pt x="0" y="0"/>
                </a:moveTo>
                <a:cubicBezTo>
                  <a:pt x="506067" y="172278"/>
                  <a:pt x="1012134" y="344556"/>
                  <a:pt x="1510747" y="437321"/>
                </a:cubicBezTo>
                <a:cubicBezTo>
                  <a:pt x="2009360" y="530086"/>
                  <a:pt x="2500519" y="543338"/>
                  <a:pt x="2991678" y="556591"/>
                </a:cubicBezTo>
              </a:path>
            </a:pathLst>
          </a:cu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SE"/>
          </a:p>
        </p:txBody>
      </p:sp>
      <p:sp>
        <p:nvSpPr>
          <p:cNvPr id="9" name="Rectangle 8">
            <a:extLst>
              <a:ext uri="{FF2B5EF4-FFF2-40B4-BE49-F238E27FC236}">
                <a16:creationId xmlns:a16="http://schemas.microsoft.com/office/drawing/2014/main" id="{00A0E78C-85E8-5572-CFAC-33C96E0E6998}"/>
              </a:ext>
            </a:extLst>
          </p:cNvPr>
          <p:cNvSpPr/>
          <p:nvPr/>
        </p:nvSpPr>
        <p:spPr>
          <a:xfrm>
            <a:off x="707785" y="4400115"/>
            <a:ext cx="3489990" cy="2031325"/>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7" name="Table 6">
            <a:extLst>
              <a:ext uri="{FF2B5EF4-FFF2-40B4-BE49-F238E27FC236}">
                <a16:creationId xmlns:a16="http://schemas.microsoft.com/office/drawing/2014/main" id="{E3DC7C9A-F9B9-BBCF-A882-C05C4C53E7B5}"/>
              </a:ext>
            </a:extLst>
          </p:cNvPr>
          <p:cNvGraphicFramePr>
            <a:graphicFrameLocks noGrp="1"/>
          </p:cNvGraphicFramePr>
          <p:nvPr>
            <p:extLst>
              <p:ext uri="{D42A27DB-BD31-4B8C-83A1-F6EECF244321}">
                <p14:modId xmlns:p14="http://schemas.microsoft.com/office/powerpoint/2010/main" val="3136071779"/>
              </p:ext>
            </p:extLst>
          </p:nvPr>
        </p:nvGraphicFramePr>
        <p:xfrm>
          <a:off x="703643" y="4468229"/>
          <a:ext cx="3379916" cy="1944980"/>
        </p:xfrm>
        <a:graphic>
          <a:graphicData uri="http://schemas.openxmlformats.org/drawingml/2006/table">
            <a:tbl>
              <a:tblPr firstRow="1" bandRow="1">
                <a:tableStyleId>{616DA210-FB5B-4158-B5E0-FEB733F419BA}</a:tableStyleId>
              </a:tblPr>
              <a:tblGrid>
                <a:gridCol w="1689958">
                  <a:extLst>
                    <a:ext uri="{9D8B030D-6E8A-4147-A177-3AD203B41FA5}">
                      <a16:colId xmlns:a16="http://schemas.microsoft.com/office/drawing/2014/main" val="349996317"/>
                    </a:ext>
                  </a:extLst>
                </a:gridCol>
                <a:gridCol w="1689958">
                  <a:extLst>
                    <a:ext uri="{9D8B030D-6E8A-4147-A177-3AD203B41FA5}">
                      <a16:colId xmlns:a16="http://schemas.microsoft.com/office/drawing/2014/main" val="1463135715"/>
                    </a:ext>
                  </a:extLst>
                </a:gridCol>
              </a:tblGrid>
              <a:tr h="388996">
                <a:tc>
                  <a:txBody>
                    <a:bodyPr/>
                    <a:lstStyle/>
                    <a:p>
                      <a:pPr algn="ctr" fontAlgn="b">
                        <a:buNone/>
                      </a:pPr>
                      <a:r>
                        <a:rPr lang="en-US" sz="1600" b="0" i="0" u="none" strike="noStrike">
                          <a:solidFill>
                            <a:srgbClr val="000000"/>
                          </a:solidFill>
                          <a:effectLst/>
                          <a:latin typeface="Calibri" panose="020F0502020204030204" pitchFamily="34" charset="0"/>
                        </a:rPr>
                        <a:t>Energy</a:t>
                      </a:r>
                    </a:p>
                  </a:txBody>
                  <a:tcPr marL="9525" marR="9525" marT="9525" marB="0" anchor="ctr"/>
                </a:tc>
                <a:tc>
                  <a:txBody>
                    <a:bodyPr/>
                    <a:lstStyle/>
                    <a:p>
                      <a:pPr algn="ctr" fontAlgn="b">
                        <a:buNone/>
                      </a:pPr>
                      <a:r>
                        <a:rPr lang="en-US" sz="1600" b="0" i="0" u="none" strike="noStrike">
                          <a:solidFill>
                            <a:srgbClr val="000000"/>
                          </a:solidFill>
                          <a:effectLst/>
                          <a:latin typeface="Calibri" panose="020F0502020204030204" pitchFamily="34" charset="0"/>
                        </a:rPr>
                        <a:t>1.5 GeV/ 3GeV</a:t>
                      </a:r>
                    </a:p>
                  </a:txBody>
                  <a:tcPr marL="9525" marR="9525" marT="9525" marB="0" anchor="ctr"/>
                </a:tc>
                <a:extLst>
                  <a:ext uri="{0D108BD9-81ED-4DB2-BD59-A6C34878D82A}">
                    <a16:rowId xmlns:a16="http://schemas.microsoft.com/office/drawing/2014/main" val="4041876588"/>
                  </a:ext>
                </a:extLst>
              </a:tr>
              <a:tr h="388996">
                <a:tc>
                  <a:txBody>
                    <a:bodyPr/>
                    <a:lstStyle/>
                    <a:p>
                      <a:pPr algn="ctr" fontAlgn="b">
                        <a:buNone/>
                      </a:pPr>
                      <a:r>
                        <a:rPr lang="en-US" sz="1600" b="0" i="0" u="none" strike="noStrike">
                          <a:solidFill>
                            <a:srgbClr val="000000"/>
                          </a:solidFill>
                          <a:effectLst/>
                          <a:latin typeface="Calibri" panose="020F0502020204030204" pitchFamily="34" charset="0"/>
                        </a:rPr>
                        <a:t>Repetition rate</a:t>
                      </a:r>
                    </a:p>
                  </a:txBody>
                  <a:tcPr marL="9525" marR="9525" marT="9525" marB="0" anchor="ctr"/>
                </a:tc>
                <a:tc>
                  <a:txBody>
                    <a:bodyPr/>
                    <a:lstStyle/>
                    <a:p>
                      <a:pPr algn="ctr" fontAlgn="b">
                        <a:buNone/>
                      </a:pPr>
                      <a:r>
                        <a:rPr lang="en-US" sz="1600" b="0" i="0" u="none" strike="noStrike">
                          <a:solidFill>
                            <a:srgbClr val="000000"/>
                          </a:solidFill>
                          <a:effectLst/>
                          <a:latin typeface="Calibri" panose="020F0502020204030204" pitchFamily="34" charset="0"/>
                        </a:rPr>
                        <a:t>10 Hz</a:t>
                      </a:r>
                    </a:p>
                  </a:txBody>
                  <a:tcPr marL="9525" marR="9525" marT="9525" marB="0" anchor="ctr"/>
                </a:tc>
                <a:extLst>
                  <a:ext uri="{0D108BD9-81ED-4DB2-BD59-A6C34878D82A}">
                    <a16:rowId xmlns:a16="http://schemas.microsoft.com/office/drawing/2014/main" val="1399364184"/>
                  </a:ext>
                </a:extLst>
              </a:tr>
              <a:tr h="388996">
                <a:tc>
                  <a:txBody>
                    <a:bodyPr/>
                    <a:lstStyle/>
                    <a:p>
                      <a:pPr algn="ctr" fontAlgn="b">
                        <a:buNone/>
                      </a:pPr>
                      <a:r>
                        <a:rPr lang="en-US" sz="1600" b="0" i="0" u="none" strike="noStrike">
                          <a:solidFill>
                            <a:srgbClr val="000000"/>
                          </a:solidFill>
                          <a:effectLst/>
                          <a:latin typeface="Calibri" panose="020F0502020204030204" pitchFamily="34" charset="0"/>
                        </a:rPr>
                        <a:t>Charge</a:t>
                      </a:r>
                    </a:p>
                  </a:txBody>
                  <a:tcPr marL="9525" marR="9525" marT="9525" marB="0" anchor="ctr"/>
                </a:tc>
                <a:tc>
                  <a:txBody>
                    <a:bodyPr/>
                    <a:lstStyle/>
                    <a:p>
                      <a:pPr algn="ctr" fontAlgn="b">
                        <a:buNone/>
                      </a:pPr>
                      <a:r>
                        <a:rPr lang="en-US" sz="1600" b="0" i="0" u="none" strike="noStrike">
                          <a:solidFill>
                            <a:srgbClr val="000000"/>
                          </a:solidFill>
                          <a:effectLst/>
                          <a:latin typeface="Calibri" panose="020F0502020204030204" pitchFamily="34" charset="0"/>
                        </a:rPr>
                        <a:t>300 </a:t>
                      </a:r>
                      <a:r>
                        <a:rPr lang="en-US" sz="1600" b="0" i="0" u="none" strike="noStrike" err="1">
                          <a:solidFill>
                            <a:srgbClr val="000000"/>
                          </a:solidFill>
                          <a:effectLst/>
                          <a:latin typeface="Calibri" panose="020F0502020204030204" pitchFamily="34" charset="0"/>
                        </a:rPr>
                        <a:t>pC</a:t>
                      </a:r>
                      <a:r>
                        <a:rPr lang="en-US" sz="1600" b="0" i="0" u="none" strike="noStrike">
                          <a:solidFill>
                            <a:srgbClr val="000000"/>
                          </a:solidFill>
                          <a:effectLst/>
                          <a:latin typeface="Calibri" panose="020F0502020204030204" pitchFamily="34" charset="0"/>
                        </a:rPr>
                        <a:t>/shot</a:t>
                      </a:r>
                    </a:p>
                  </a:txBody>
                  <a:tcPr marL="9525" marR="9525" marT="9525" marB="0" anchor="ctr"/>
                </a:tc>
                <a:extLst>
                  <a:ext uri="{0D108BD9-81ED-4DB2-BD59-A6C34878D82A}">
                    <a16:rowId xmlns:a16="http://schemas.microsoft.com/office/drawing/2014/main" val="394631495"/>
                  </a:ext>
                </a:extLst>
              </a:tr>
              <a:tr h="388996">
                <a:tc>
                  <a:txBody>
                    <a:bodyPr/>
                    <a:lstStyle/>
                    <a:p>
                      <a:pPr algn="ctr" fontAlgn="b">
                        <a:buNone/>
                      </a:pPr>
                      <a:r>
                        <a:rPr lang="en-US" sz="1600" b="0" i="0" u="none" strike="noStrike">
                          <a:solidFill>
                            <a:srgbClr val="000000"/>
                          </a:solidFill>
                          <a:effectLst/>
                          <a:latin typeface="Calibri" panose="020F0502020204030204" pitchFamily="34" charset="0"/>
                        </a:rPr>
                        <a:t>Emittance</a:t>
                      </a:r>
                    </a:p>
                  </a:txBody>
                  <a:tcPr marL="9525" marR="9525" marT="9525" marB="0" anchor="ctr"/>
                </a:tc>
                <a:tc>
                  <a:txBody>
                    <a:bodyPr/>
                    <a:lstStyle/>
                    <a:p>
                      <a:pPr algn="ctr" fontAlgn="b">
                        <a:buNone/>
                      </a:pPr>
                      <a:r>
                        <a:rPr lang="en-US" sz="1600" b="0" i="0" u="none" strike="noStrike">
                          <a:solidFill>
                            <a:srgbClr val="000000"/>
                          </a:solidFill>
                          <a:effectLst/>
                          <a:latin typeface="Calibri" panose="020F0502020204030204" pitchFamily="34" charset="0"/>
                        </a:rPr>
                        <a:t>5 mm mrad</a:t>
                      </a:r>
                    </a:p>
                  </a:txBody>
                  <a:tcPr marL="9525" marR="9525" marT="9525" marB="0" anchor="ctr"/>
                </a:tc>
                <a:extLst>
                  <a:ext uri="{0D108BD9-81ED-4DB2-BD59-A6C34878D82A}">
                    <a16:rowId xmlns:a16="http://schemas.microsoft.com/office/drawing/2014/main" val="2295949233"/>
                  </a:ext>
                </a:extLst>
              </a:tr>
              <a:tr h="388996">
                <a:tc>
                  <a:txBody>
                    <a:bodyPr/>
                    <a:lstStyle/>
                    <a:p>
                      <a:pPr algn="ctr" fontAlgn="b">
                        <a:buNone/>
                      </a:pPr>
                      <a:r>
                        <a:rPr lang="en-US" sz="1600" b="0" i="0" u="none" strike="noStrike">
                          <a:solidFill>
                            <a:srgbClr val="000000"/>
                          </a:solidFill>
                          <a:effectLst/>
                          <a:latin typeface="Calibri" panose="020F0502020204030204" pitchFamily="34" charset="0"/>
                        </a:rPr>
                        <a:t>Energy spread</a:t>
                      </a:r>
                    </a:p>
                  </a:txBody>
                  <a:tcPr marL="9525" marR="9525" marT="9525" marB="0" anchor="ctr"/>
                </a:tc>
                <a:tc>
                  <a:txBody>
                    <a:bodyPr/>
                    <a:lstStyle/>
                    <a:p>
                      <a:pPr algn="ctr" fontAlgn="b">
                        <a:buNone/>
                      </a:pPr>
                      <a:r>
                        <a:rPr lang="en-US" sz="1600" b="0" i="0" u="none" strike="noStrike">
                          <a:solidFill>
                            <a:srgbClr val="000000"/>
                          </a:solidFill>
                          <a:effectLst/>
                          <a:latin typeface="Calibri" panose="020F0502020204030204" pitchFamily="34" charset="0"/>
                        </a:rPr>
                        <a:t>&lt;0.25 %</a:t>
                      </a:r>
                    </a:p>
                  </a:txBody>
                  <a:tcPr marL="9525" marR="9525" marT="9525" marB="0" anchor="ctr"/>
                </a:tc>
                <a:extLst>
                  <a:ext uri="{0D108BD9-81ED-4DB2-BD59-A6C34878D82A}">
                    <a16:rowId xmlns:a16="http://schemas.microsoft.com/office/drawing/2014/main" val="4023010910"/>
                  </a:ext>
                </a:extLst>
              </a:tr>
            </a:tbl>
          </a:graphicData>
        </a:graphic>
      </p:graphicFrame>
    </p:spTree>
    <p:extLst>
      <p:ext uri="{BB962C8B-B14F-4D97-AF65-F5344CB8AC3E}">
        <p14:creationId xmlns:p14="http://schemas.microsoft.com/office/powerpoint/2010/main" val="3157904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CE928EE-2E9C-FC86-293D-8096CB124C0F}"/>
              </a:ext>
            </a:extLst>
          </p:cNvPr>
          <p:cNvGrpSpPr/>
          <p:nvPr/>
        </p:nvGrpSpPr>
        <p:grpSpPr>
          <a:xfrm>
            <a:off x="553791" y="839208"/>
            <a:ext cx="11189111" cy="2614235"/>
            <a:chOff x="2520" y="2203938"/>
            <a:chExt cx="12186960" cy="2847374"/>
          </a:xfrm>
        </p:grpSpPr>
        <p:grpSp>
          <p:nvGrpSpPr>
            <p:cNvPr id="6" name="Group 5">
              <a:extLst>
                <a:ext uri="{FF2B5EF4-FFF2-40B4-BE49-F238E27FC236}">
                  <a16:creationId xmlns:a16="http://schemas.microsoft.com/office/drawing/2014/main" id="{AE2B2DD5-899D-E8DA-FBF7-881E42A56D75}"/>
                </a:ext>
              </a:extLst>
            </p:cNvPr>
            <p:cNvGrpSpPr/>
            <p:nvPr/>
          </p:nvGrpSpPr>
          <p:grpSpPr>
            <a:xfrm>
              <a:off x="2520" y="2693125"/>
              <a:ext cx="12186960" cy="2358187"/>
              <a:chOff x="2520" y="2587936"/>
              <a:chExt cx="12186960" cy="2358187"/>
            </a:xfrm>
          </p:grpSpPr>
          <p:pic>
            <p:nvPicPr>
              <p:cNvPr id="8" name="Picture 7">
                <a:extLst>
                  <a:ext uri="{FF2B5EF4-FFF2-40B4-BE49-F238E27FC236}">
                    <a16:creationId xmlns:a16="http://schemas.microsoft.com/office/drawing/2014/main" id="{FE676F95-BB35-409C-5EA6-D4294EE1888B}"/>
                  </a:ext>
                </a:extLst>
              </p:cNvPr>
              <p:cNvPicPr>
                <a:picLocks noChangeAspect="1"/>
              </p:cNvPicPr>
              <p:nvPr/>
            </p:nvPicPr>
            <p:blipFill rotWithShape="1">
              <a:blip r:embed="rId2"/>
              <a:srcRect t="13131" b="24582"/>
              <a:stretch/>
            </p:blipFill>
            <p:spPr>
              <a:xfrm>
                <a:off x="2520" y="2587936"/>
                <a:ext cx="12186960" cy="2358187"/>
              </a:xfrm>
              <a:prstGeom prst="rect">
                <a:avLst/>
              </a:prstGeom>
            </p:spPr>
          </p:pic>
          <p:pic>
            <p:nvPicPr>
              <p:cNvPr id="9" name="Picture 8">
                <a:extLst>
                  <a:ext uri="{FF2B5EF4-FFF2-40B4-BE49-F238E27FC236}">
                    <a16:creationId xmlns:a16="http://schemas.microsoft.com/office/drawing/2014/main" id="{3405EA55-A47F-CE1F-4D2B-E674B96AD327}"/>
                  </a:ext>
                </a:extLst>
              </p:cNvPr>
              <p:cNvPicPr>
                <a:picLocks noChangeAspect="1"/>
              </p:cNvPicPr>
              <p:nvPr/>
            </p:nvPicPr>
            <p:blipFill>
              <a:blip r:embed="rId3"/>
              <a:stretch>
                <a:fillRect/>
              </a:stretch>
            </p:blipFill>
            <p:spPr>
              <a:xfrm>
                <a:off x="10085070" y="2587936"/>
                <a:ext cx="1680619" cy="254324"/>
              </a:xfrm>
              <a:prstGeom prst="rect">
                <a:avLst/>
              </a:prstGeom>
            </p:spPr>
          </p:pic>
          <p:pic>
            <p:nvPicPr>
              <p:cNvPr id="10" name="Picture 9">
                <a:extLst>
                  <a:ext uri="{FF2B5EF4-FFF2-40B4-BE49-F238E27FC236}">
                    <a16:creationId xmlns:a16="http://schemas.microsoft.com/office/drawing/2014/main" id="{552DE81E-3374-3295-8157-327C1E319F50}"/>
                  </a:ext>
                </a:extLst>
              </p:cNvPr>
              <p:cNvPicPr>
                <a:picLocks noChangeAspect="1"/>
              </p:cNvPicPr>
              <p:nvPr/>
            </p:nvPicPr>
            <p:blipFill>
              <a:blip r:embed="rId4"/>
              <a:stretch>
                <a:fillRect/>
              </a:stretch>
            </p:blipFill>
            <p:spPr>
              <a:xfrm>
                <a:off x="9737867" y="2659288"/>
                <a:ext cx="347203" cy="113151"/>
              </a:xfrm>
              <a:prstGeom prst="rect">
                <a:avLst/>
              </a:prstGeom>
            </p:spPr>
          </p:pic>
        </p:grpSp>
        <p:sp>
          <p:nvSpPr>
            <p:cNvPr id="7" name="Rectangle 6">
              <a:extLst>
                <a:ext uri="{FF2B5EF4-FFF2-40B4-BE49-F238E27FC236}">
                  <a16:creationId xmlns:a16="http://schemas.microsoft.com/office/drawing/2014/main" id="{53DBCCDB-4F79-FB4B-D5FA-8ED008D8771E}"/>
                </a:ext>
              </a:extLst>
            </p:cNvPr>
            <p:cNvSpPr/>
            <p:nvPr/>
          </p:nvSpPr>
          <p:spPr>
            <a:xfrm>
              <a:off x="250092" y="2203938"/>
              <a:ext cx="758093" cy="10003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n>
                  <a:solidFill>
                    <a:schemeClr val="bg1"/>
                  </a:solidFill>
                </a:ln>
              </a:endParaRPr>
            </a:p>
          </p:txBody>
        </p:sp>
      </p:grpSp>
      <p:sp>
        <p:nvSpPr>
          <p:cNvPr id="2" name="Title 1">
            <a:extLst>
              <a:ext uri="{FF2B5EF4-FFF2-40B4-BE49-F238E27FC236}">
                <a16:creationId xmlns:a16="http://schemas.microsoft.com/office/drawing/2014/main" id="{0516E0E9-9B5C-1DB0-090E-E9261312CBC8}"/>
              </a:ext>
            </a:extLst>
          </p:cNvPr>
          <p:cNvSpPr>
            <a:spLocks noGrp="1"/>
          </p:cNvSpPr>
          <p:nvPr>
            <p:ph type="title"/>
          </p:nvPr>
        </p:nvSpPr>
        <p:spPr>
          <a:xfrm>
            <a:off x="217837" y="50738"/>
            <a:ext cx="10481930" cy="1325563"/>
          </a:xfrm>
        </p:spPr>
        <p:txBody>
          <a:bodyPr/>
          <a:lstStyle/>
          <a:p>
            <a:r>
              <a:rPr lang="en-US" err="1">
                <a:latin typeface="Maven Pro Medium"/>
              </a:rPr>
              <a:t>Linac</a:t>
            </a:r>
            <a:r>
              <a:rPr lang="en-US">
                <a:latin typeface="Maven Pro Medium"/>
              </a:rPr>
              <a:t> as injector: </a:t>
            </a:r>
            <a:r>
              <a:rPr lang="en-US" err="1">
                <a:latin typeface="Maven Pro Medium"/>
              </a:rPr>
              <a:t>photogun</a:t>
            </a:r>
            <a:endParaRPr lang="en-SE"/>
          </a:p>
        </p:txBody>
      </p:sp>
      <p:sp>
        <p:nvSpPr>
          <p:cNvPr id="4" name="Slide Number Placeholder 3">
            <a:extLst>
              <a:ext uri="{FF2B5EF4-FFF2-40B4-BE49-F238E27FC236}">
                <a16:creationId xmlns:a16="http://schemas.microsoft.com/office/drawing/2014/main" id="{E9D4C3A2-D8A5-AFFA-6F85-EDF1116F7B32}"/>
              </a:ext>
            </a:extLst>
          </p:cNvPr>
          <p:cNvSpPr>
            <a:spLocks noGrp="1"/>
          </p:cNvSpPr>
          <p:nvPr>
            <p:ph type="sldNum" sz="quarter" idx="14"/>
          </p:nvPr>
        </p:nvSpPr>
        <p:spPr/>
        <p:txBody>
          <a:bodyPr/>
          <a:lstStyle/>
          <a:p>
            <a:fld id="{B60D0738-23DA-A745-9B84-DD183761B382}" type="slidenum">
              <a:rPr lang="en-GB" smtClean="0"/>
              <a:pPr/>
              <a:t>8</a:t>
            </a:fld>
            <a:endParaRPr lang="en-GB"/>
          </a:p>
        </p:txBody>
      </p:sp>
      <p:sp>
        <p:nvSpPr>
          <p:cNvPr id="13" name="Rectangle 12">
            <a:extLst>
              <a:ext uri="{FF2B5EF4-FFF2-40B4-BE49-F238E27FC236}">
                <a16:creationId xmlns:a16="http://schemas.microsoft.com/office/drawing/2014/main" id="{B1213486-DD91-ED09-70A3-1B92C97AF13C}"/>
              </a:ext>
            </a:extLst>
          </p:cNvPr>
          <p:cNvSpPr/>
          <p:nvPr/>
        </p:nvSpPr>
        <p:spPr>
          <a:xfrm>
            <a:off x="1027479" y="3211871"/>
            <a:ext cx="4431323" cy="307777"/>
          </a:xfrm>
          <a:prstGeom prst="rect">
            <a:avLst/>
          </a:prstGeom>
          <a:solidFill>
            <a:schemeClr val="bg1"/>
          </a:solidFill>
        </p:spPr>
        <p:txBody>
          <a:bodyPr wrap="square">
            <a:spAutoFit/>
          </a:bodyPr>
          <a:lstStyle/>
          <a:p>
            <a:r>
              <a:rPr lang="en-US" sz="1400" b="1">
                <a:solidFill>
                  <a:schemeClr val="accent1"/>
                </a:solidFill>
              </a:rPr>
              <a:t>Photo cathode gun for ring injection</a:t>
            </a:r>
          </a:p>
        </p:txBody>
      </p:sp>
      <p:graphicFrame>
        <p:nvGraphicFramePr>
          <p:cNvPr id="14" name="Table 13">
            <a:extLst>
              <a:ext uri="{FF2B5EF4-FFF2-40B4-BE49-F238E27FC236}">
                <a16:creationId xmlns:a16="http://schemas.microsoft.com/office/drawing/2014/main" id="{DFAA0C4B-0AE1-8AF4-FFFD-ADD36D4C093A}"/>
              </a:ext>
            </a:extLst>
          </p:cNvPr>
          <p:cNvGraphicFramePr>
            <a:graphicFrameLocks noGrp="1"/>
          </p:cNvGraphicFramePr>
          <p:nvPr>
            <p:extLst>
              <p:ext uri="{D42A27DB-BD31-4B8C-83A1-F6EECF244321}">
                <p14:modId xmlns:p14="http://schemas.microsoft.com/office/powerpoint/2010/main" val="3535651900"/>
              </p:ext>
            </p:extLst>
          </p:nvPr>
        </p:nvGraphicFramePr>
        <p:xfrm>
          <a:off x="1215045" y="3625287"/>
          <a:ext cx="3250540" cy="2383691"/>
        </p:xfrm>
        <a:graphic>
          <a:graphicData uri="http://schemas.openxmlformats.org/drawingml/2006/table">
            <a:tbl>
              <a:tblPr firstRow="1" bandRow="1">
                <a:tableStyleId>{5DA37D80-6434-44D0-A028-1B22A696006F}</a:tableStyleId>
              </a:tblPr>
              <a:tblGrid>
                <a:gridCol w="1668647">
                  <a:extLst>
                    <a:ext uri="{9D8B030D-6E8A-4147-A177-3AD203B41FA5}">
                      <a16:colId xmlns:a16="http://schemas.microsoft.com/office/drawing/2014/main" val="20000"/>
                    </a:ext>
                  </a:extLst>
                </a:gridCol>
                <a:gridCol w="1581893">
                  <a:extLst>
                    <a:ext uri="{9D8B030D-6E8A-4147-A177-3AD203B41FA5}">
                      <a16:colId xmlns:a16="http://schemas.microsoft.com/office/drawing/2014/main" val="20002"/>
                    </a:ext>
                  </a:extLst>
                </a:gridCol>
              </a:tblGrid>
              <a:tr h="347962">
                <a:tc>
                  <a:txBody>
                    <a:bodyPr/>
                    <a:lstStyle/>
                    <a:p>
                      <a:r>
                        <a:rPr lang="en-US" sz="1400" b="0" noProof="0"/>
                        <a:t>Energy</a:t>
                      </a:r>
                      <a:endParaRPr lang="en-US" sz="1400" b="0" noProof="0">
                        <a:solidFill>
                          <a:schemeClr val="tx1"/>
                        </a:solidFill>
                      </a:endParaRPr>
                    </a:p>
                  </a:txBody>
                  <a:tcPr/>
                </a:tc>
                <a:tc>
                  <a:txBody>
                    <a:bodyPr/>
                    <a:lstStyle/>
                    <a:p>
                      <a:r>
                        <a:rPr lang="en-US" sz="1400" b="0" noProof="0">
                          <a:solidFill>
                            <a:schemeClr val="tx1"/>
                          </a:solidFill>
                        </a:rPr>
                        <a:t>3 GeV</a:t>
                      </a:r>
                    </a:p>
                  </a:txBody>
                  <a:tcPr/>
                </a:tc>
                <a:extLst>
                  <a:ext uri="{0D108BD9-81ED-4DB2-BD59-A6C34878D82A}">
                    <a16:rowId xmlns:a16="http://schemas.microsoft.com/office/drawing/2014/main" val="10001"/>
                  </a:ext>
                </a:extLst>
              </a:tr>
              <a:tr h="393441">
                <a:tc>
                  <a:txBody>
                    <a:bodyPr/>
                    <a:lstStyle/>
                    <a:p>
                      <a:r>
                        <a:rPr lang="en-US" sz="1400" noProof="0"/>
                        <a:t>Repetition rate</a:t>
                      </a:r>
                      <a:endParaRPr lang="en-US" sz="1400" noProof="0">
                        <a:solidFill>
                          <a:schemeClr val="tx1"/>
                        </a:solidFill>
                      </a:endParaRPr>
                    </a:p>
                  </a:txBody>
                  <a:tcPr/>
                </a:tc>
                <a:tc>
                  <a:txBody>
                    <a:bodyPr/>
                    <a:lstStyle/>
                    <a:p>
                      <a:r>
                        <a:rPr lang="en-US" sz="1400" noProof="0">
                          <a:solidFill>
                            <a:schemeClr val="tx1"/>
                          </a:solidFill>
                        </a:rPr>
                        <a:t>10 Hz</a:t>
                      </a:r>
                    </a:p>
                  </a:txBody>
                  <a:tcPr/>
                </a:tc>
                <a:extLst>
                  <a:ext uri="{0D108BD9-81ED-4DB2-BD59-A6C34878D82A}">
                    <a16:rowId xmlns:a16="http://schemas.microsoft.com/office/drawing/2014/main" val="10002"/>
                  </a:ext>
                </a:extLst>
              </a:tr>
              <a:tr h="347962">
                <a:tc>
                  <a:txBody>
                    <a:bodyPr/>
                    <a:lstStyle/>
                    <a:p>
                      <a:r>
                        <a:rPr lang="en-US" sz="1400" noProof="0"/>
                        <a:t>Charge</a:t>
                      </a:r>
                      <a:endParaRPr lang="en-US" sz="1400" noProof="0">
                        <a:solidFill>
                          <a:schemeClr val="tx1"/>
                        </a:solidFill>
                      </a:endParaRPr>
                    </a:p>
                  </a:txBody>
                  <a:tcPr/>
                </a:tc>
                <a:tc>
                  <a:txBody>
                    <a:bodyPr/>
                    <a:lstStyle/>
                    <a:p>
                      <a:r>
                        <a:rPr lang="en-US" sz="1400" noProof="0">
                          <a:solidFill>
                            <a:schemeClr val="tx1"/>
                          </a:solidFill>
                        </a:rPr>
                        <a:t>200 pC</a:t>
                      </a:r>
                    </a:p>
                  </a:txBody>
                  <a:tcPr/>
                </a:tc>
                <a:extLst>
                  <a:ext uri="{0D108BD9-81ED-4DB2-BD59-A6C34878D82A}">
                    <a16:rowId xmlns:a16="http://schemas.microsoft.com/office/drawing/2014/main" val="10003"/>
                  </a:ext>
                </a:extLst>
              </a:tr>
              <a:tr h="347962">
                <a:tc>
                  <a:txBody>
                    <a:bodyPr/>
                    <a:lstStyle/>
                    <a:p>
                      <a:r>
                        <a:rPr lang="en-US" sz="1400" noProof="0">
                          <a:solidFill>
                            <a:schemeClr val="tx1"/>
                          </a:solidFill>
                        </a:rPr>
                        <a:t>Bunch length (</a:t>
                      </a:r>
                      <a:r>
                        <a:rPr lang="en-US" sz="1400" noProof="0" err="1">
                          <a:solidFill>
                            <a:schemeClr val="tx1"/>
                          </a:solidFill>
                        </a:rPr>
                        <a:t>rms</a:t>
                      </a:r>
                      <a:r>
                        <a:rPr lang="en-US" sz="1400" noProof="0">
                          <a:solidFill>
                            <a:schemeClr val="tx1"/>
                          </a:solidFill>
                        </a:rPr>
                        <a:t>)</a:t>
                      </a:r>
                    </a:p>
                  </a:txBody>
                  <a:tcPr/>
                </a:tc>
                <a:tc>
                  <a:txBody>
                    <a:bodyPr/>
                    <a:lstStyle/>
                    <a:p>
                      <a:r>
                        <a:rPr lang="en-US" sz="1400" noProof="0">
                          <a:solidFill>
                            <a:schemeClr val="tx1"/>
                          </a:solidFill>
                        </a:rPr>
                        <a:t>~5 </a:t>
                      </a:r>
                      <a:r>
                        <a:rPr lang="en-US" sz="1400" noProof="0" err="1">
                          <a:solidFill>
                            <a:schemeClr val="tx1"/>
                          </a:solidFill>
                        </a:rPr>
                        <a:t>ps</a:t>
                      </a:r>
                      <a:endParaRPr lang="en-US" sz="1400" noProof="0">
                        <a:solidFill>
                          <a:schemeClr val="tx1"/>
                        </a:solidFill>
                      </a:endParaRPr>
                    </a:p>
                  </a:txBody>
                  <a:tcPr/>
                </a:tc>
                <a:extLst>
                  <a:ext uri="{0D108BD9-81ED-4DB2-BD59-A6C34878D82A}">
                    <a16:rowId xmlns:a16="http://schemas.microsoft.com/office/drawing/2014/main" val="10004"/>
                  </a:ext>
                </a:extLst>
              </a:tr>
              <a:tr h="347962">
                <a:tc>
                  <a:txBody>
                    <a:bodyPr/>
                    <a:lstStyle/>
                    <a:p>
                      <a:r>
                        <a:rPr lang="en-US" sz="1400" noProof="0"/>
                        <a:t>Emittance</a:t>
                      </a:r>
                      <a:endParaRPr lang="en-US" sz="1400" noProof="0">
                        <a:solidFill>
                          <a:schemeClr val="tx1"/>
                        </a:solidFill>
                      </a:endParaRPr>
                    </a:p>
                  </a:txBody>
                  <a:tcPr/>
                </a:tc>
                <a:tc>
                  <a:txBody>
                    <a:bodyPr/>
                    <a:lstStyle/>
                    <a:p>
                      <a:r>
                        <a:rPr lang="en-US" sz="1400" noProof="0">
                          <a:solidFill>
                            <a:schemeClr val="tx1"/>
                          </a:solidFill>
                        </a:rPr>
                        <a:t>2-3 mm mrad</a:t>
                      </a:r>
                    </a:p>
                  </a:txBody>
                  <a:tcPr/>
                </a:tc>
                <a:extLst>
                  <a:ext uri="{0D108BD9-81ED-4DB2-BD59-A6C34878D82A}">
                    <a16:rowId xmlns:a16="http://schemas.microsoft.com/office/drawing/2014/main" val="10005"/>
                  </a:ext>
                </a:extLst>
              </a:tr>
              <a:tr h="598402">
                <a:tc>
                  <a:txBody>
                    <a:bodyPr/>
                    <a:lstStyle/>
                    <a:p>
                      <a:r>
                        <a:rPr lang="en-US" sz="1400" noProof="0"/>
                        <a:t>Energy spread (rms)</a:t>
                      </a:r>
                      <a:endParaRPr lang="en-US" sz="1400" noProof="0">
                        <a:solidFill>
                          <a:schemeClr val="tx1"/>
                        </a:solidFill>
                      </a:endParaRPr>
                    </a:p>
                  </a:txBody>
                  <a:tcPr/>
                </a:tc>
                <a:tc>
                  <a:txBody>
                    <a:bodyPr/>
                    <a:lstStyle/>
                    <a:p>
                      <a:pPr>
                        <a:lnSpc>
                          <a:spcPct val="150000"/>
                        </a:lnSpc>
                      </a:pPr>
                      <a:r>
                        <a:rPr lang="en-US" sz="2000" b="0" baseline="30000" noProof="0">
                          <a:solidFill>
                            <a:schemeClr val="tx1"/>
                          </a:solidFill>
                        </a:rPr>
                        <a:t>&lt;0.1% </a:t>
                      </a:r>
                      <a:endParaRPr lang="en-US" sz="1600" b="0" baseline="30000" noProof="0">
                        <a:solidFill>
                          <a:schemeClr val="tx1"/>
                        </a:solidFill>
                      </a:endParaRPr>
                    </a:p>
                  </a:txBody>
                  <a:tcPr anchor="ctr"/>
                </a:tc>
                <a:extLst>
                  <a:ext uri="{0D108BD9-81ED-4DB2-BD59-A6C34878D82A}">
                    <a16:rowId xmlns:a16="http://schemas.microsoft.com/office/drawing/2014/main" val="10006"/>
                  </a:ext>
                </a:extLst>
              </a:tr>
            </a:tbl>
          </a:graphicData>
        </a:graphic>
      </p:graphicFrame>
      <p:sp>
        <p:nvSpPr>
          <p:cNvPr id="15" name="Rectangle 14">
            <a:extLst>
              <a:ext uri="{FF2B5EF4-FFF2-40B4-BE49-F238E27FC236}">
                <a16:creationId xmlns:a16="http://schemas.microsoft.com/office/drawing/2014/main" id="{F815586E-AFB2-999E-2952-FD62FEC20512}"/>
              </a:ext>
            </a:extLst>
          </p:cNvPr>
          <p:cNvSpPr/>
          <p:nvPr/>
        </p:nvSpPr>
        <p:spPr>
          <a:xfrm>
            <a:off x="8078525" y="1235177"/>
            <a:ext cx="3948786" cy="14982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Oval 16">
            <a:extLst>
              <a:ext uri="{FF2B5EF4-FFF2-40B4-BE49-F238E27FC236}">
                <a16:creationId xmlns:a16="http://schemas.microsoft.com/office/drawing/2014/main" id="{E093914E-322A-3FA8-512E-D5996ED62D4C}"/>
              </a:ext>
            </a:extLst>
          </p:cNvPr>
          <p:cNvSpPr/>
          <p:nvPr/>
        </p:nvSpPr>
        <p:spPr>
          <a:xfrm>
            <a:off x="361507" y="2519916"/>
            <a:ext cx="1115607" cy="765544"/>
          </a:xfrm>
          <a:prstGeom prst="ellipse">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TextBox 21">
            <a:extLst>
              <a:ext uri="{FF2B5EF4-FFF2-40B4-BE49-F238E27FC236}">
                <a16:creationId xmlns:a16="http://schemas.microsoft.com/office/drawing/2014/main" id="{EED11777-7BC0-FF05-F00C-9F377B131C71}"/>
              </a:ext>
            </a:extLst>
          </p:cNvPr>
          <p:cNvSpPr txBox="1"/>
          <p:nvPr/>
        </p:nvSpPr>
        <p:spPr>
          <a:xfrm>
            <a:off x="8531508" y="3623584"/>
            <a:ext cx="3490623" cy="1323439"/>
          </a:xfrm>
          <a:prstGeom prst="rect">
            <a:avLst/>
          </a:prstGeom>
          <a:noFill/>
        </p:spPr>
        <p:txBody>
          <a:bodyPr wrap="square">
            <a:spAutoFit/>
          </a:bodyPr>
          <a:lstStyle/>
          <a:p>
            <a:r>
              <a:rPr lang="en-US" sz="1600" i="1">
                <a:latin typeface="Maven Pro Medium"/>
              </a:rPr>
              <a:t>Off-phase on-axis injection schemes  similar to the one proposed by M. </a:t>
            </a:r>
            <a:r>
              <a:rPr lang="en-US" sz="1600" i="1" err="1">
                <a:latin typeface="Maven Pro Medium"/>
              </a:rPr>
              <a:t>Aiba</a:t>
            </a:r>
            <a:r>
              <a:rPr lang="en-US" sz="1600" i="1">
                <a:latin typeface="Maven Pro Medium"/>
              </a:rPr>
              <a:t> et al. appear a good fit for MAX IV due to linac injector and a 100 MHz RF system </a:t>
            </a:r>
          </a:p>
        </p:txBody>
      </p:sp>
      <p:sp>
        <p:nvSpPr>
          <p:cNvPr id="19" name="TextBox 18"/>
          <p:cNvSpPr txBox="1"/>
          <p:nvPr/>
        </p:nvSpPr>
        <p:spPr>
          <a:xfrm>
            <a:off x="4929828" y="3211871"/>
            <a:ext cx="3541096"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lower charge per pulse</a:t>
            </a:r>
          </a:p>
          <a:p>
            <a:pPr marL="285750" indent="-285750">
              <a:buFont typeface="Arial" panose="020B0604020202020204" pitchFamily="34" charset="0"/>
              <a:buChar char="•"/>
            </a:pPr>
            <a:r>
              <a:rPr lang="en-GB"/>
              <a:t>1 bucket filled at every shot</a:t>
            </a:r>
            <a:endParaRPr lang="en-GB">
              <a:cs typeface="Calibri"/>
            </a:endParaRPr>
          </a:p>
          <a:p>
            <a:pPr marL="285750" indent="-285750">
              <a:buFont typeface="Arial" panose="020B0604020202020204" pitchFamily="34" charset="0"/>
              <a:buChar char="•"/>
            </a:pPr>
            <a:r>
              <a:rPr lang="en-GB"/>
              <a:t>1 S-band bunch per ring bucket. </a:t>
            </a:r>
            <a:endParaRPr lang="en-GB">
              <a:cs typeface="Calibri"/>
            </a:endParaRPr>
          </a:p>
          <a:p>
            <a:pPr marL="285750" indent="-285750">
              <a:buFont typeface="Arial" panose="020B0604020202020204" pitchFamily="34" charset="0"/>
              <a:buChar char="•"/>
            </a:pPr>
            <a:r>
              <a:rPr lang="en-GB"/>
              <a:t>Small phase extension, small bunch length and energy spread</a:t>
            </a:r>
            <a:endParaRPr lang="en-GB">
              <a:cs typeface="Calibri" panose="020F0502020204030204"/>
            </a:endParaRPr>
          </a:p>
          <a:p>
            <a:pPr marL="285750" indent="-285750">
              <a:buFont typeface="Arial" panose="020B0604020202020204" pitchFamily="34" charset="0"/>
              <a:buChar char="•"/>
            </a:pPr>
            <a:r>
              <a:rPr lang="en-GB"/>
              <a:t>Allows off-phase/off-energy injection schemes</a:t>
            </a:r>
            <a:endParaRPr lang="en-GB">
              <a:cs typeface="Calibri" panose="020F0502020204030204"/>
            </a:endParaRPr>
          </a:p>
        </p:txBody>
      </p:sp>
      <p:sp>
        <p:nvSpPr>
          <p:cNvPr id="25" name="Oval 24"/>
          <p:cNvSpPr/>
          <p:nvPr/>
        </p:nvSpPr>
        <p:spPr>
          <a:xfrm>
            <a:off x="8677480" y="1085219"/>
            <a:ext cx="2676331" cy="1252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7545366" y="1649780"/>
            <a:ext cx="1132114" cy="609791"/>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411152" y="1549955"/>
            <a:ext cx="1208985" cy="369332"/>
          </a:xfrm>
          <a:prstGeom prst="rect">
            <a:avLst/>
          </a:prstGeom>
        </p:spPr>
        <p:txBody>
          <a:bodyPr wrap="none">
            <a:spAutoFit/>
          </a:bodyPr>
          <a:lstStyle/>
          <a:p>
            <a:pPr algn="ctr"/>
            <a:r>
              <a:rPr lang="en-GB"/>
              <a:t>3 GeV Ring</a:t>
            </a:r>
          </a:p>
        </p:txBody>
      </p:sp>
      <p:sp>
        <p:nvSpPr>
          <p:cNvPr id="16" name="TextBox 15"/>
          <p:cNvSpPr txBox="1"/>
          <p:nvPr/>
        </p:nvSpPr>
        <p:spPr>
          <a:xfrm>
            <a:off x="6980181" y="5617457"/>
            <a:ext cx="5023683" cy="369332"/>
          </a:xfrm>
          <a:prstGeom prst="rect">
            <a:avLst/>
          </a:prstGeom>
          <a:noFill/>
        </p:spPr>
        <p:txBody>
          <a:bodyPr wrap="none" rtlCol="0">
            <a:spAutoFit/>
          </a:bodyPr>
          <a:lstStyle/>
          <a:p>
            <a:r>
              <a:rPr lang="en-GB" err="1"/>
              <a:t>M.Aiba</a:t>
            </a:r>
            <a:r>
              <a:rPr lang="en-GB"/>
              <a:t> et at, Phys. Rev. ST </a:t>
            </a:r>
            <a:r>
              <a:rPr lang="en-GB" err="1"/>
              <a:t>Accel</a:t>
            </a:r>
            <a:r>
              <a:rPr lang="en-GB"/>
              <a:t>. Beams </a:t>
            </a:r>
            <a:r>
              <a:rPr lang="en-GB" b="1"/>
              <a:t>18</a:t>
            </a:r>
            <a:r>
              <a:rPr lang="en-GB"/>
              <a:t>, 020701</a:t>
            </a:r>
          </a:p>
        </p:txBody>
      </p:sp>
    </p:spTree>
    <p:extLst>
      <p:ext uri="{BB962C8B-B14F-4D97-AF65-F5344CB8AC3E}">
        <p14:creationId xmlns:p14="http://schemas.microsoft.com/office/powerpoint/2010/main" val="1469619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22218-BCA4-A1DC-7ABD-12245506954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DBA3B28-C233-A858-4701-03E7356AE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373" y="2464631"/>
            <a:ext cx="6017752" cy="38917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9F6053-57F1-822E-ED14-4C8A21E0584B}"/>
              </a:ext>
            </a:extLst>
          </p:cNvPr>
          <p:cNvSpPr>
            <a:spLocks noGrp="1"/>
          </p:cNvSpPr>
          <p:nvPr>
            <p:ph type="title"/>
          </p:nvPr>
        </p:nvSpPr>
        <p:spPr/>
        <p:txBody>
          <a:bodyPr/>
          <a:lstStyle/>
          <a:p>
            <a:r>
              <a:rPr lang="en-GB">
                <a:latin typeface="Maven Pro Medium"/>
              </a:rPr>
              <a:t>Experimental demonstration of photo gun injection</a:t>
            </a:r>
          </a:p>
        </p:txBody>
      </p:sp>
      <p:sp>
        <p:nvSpPr>
          <p:cNvPr id="4" name="Slide Number Placeholder 3">
            <a:extLst>
              <a:ext uri="{FF2B5EF4-FFF2-40B4-BE49-F238E27FC236}">
                <a16:creationId xmlns:a16="http://schemas.microsoft.com/office/drawing/2014/main" id="{3998EA96-D79C-90B4-8223-D1D18E9A7F66}"/>
              </a:ext>
            </a:extLst>
          </p:cNvPr>
          <p:cNvSpPr>
            <a:spLocks noGrp="1"/>
          </p:cNvSpPr>
          <p:nvPr>
            <p:ph type="sldNum" sz="quarter" idx="12"/>
          </p:nvPr>
        </p:nvSpPr>
        <p:spPr/>
        <p:txBody>
          <a:bodyPr/>
          <a:lstStyle/>
          <a:p>
            <a:fld id="{B60D0738-23DA-A745-9B84-DD183761B382}" type="slidenum">
              <a:rPr lang="en-GB" smtClean="0"/>
              <a:pPr/>
              <a:t>9</a:t>
            </a:fld>
            <a:endParaRPr lang="en-GB"/>
          </a:p>
        </p:txBody>
      </p:sp>
      <p:sp>
        <p:nvSpPr>
          <p:cNvPr id="3" name="Text Placeholder 2">
            <a:extLst>
              <a:ext uri="{FF2B5EF4-FFF2-40B4-BE49-F238E27FC236}">
                <a16:creationId xmlns:a16="http://schemas.microsoft.com/office/drawing/2014/main" id="{33FF2E2F-F685-8FDB-2104-8B91968708EF}"/>
              </a:ext>
            </a:extLst>
          </p:cNvPr>
          <p:cNvSpPr>
            <a:spLocks noGrp="1"/>
          </p:cNvSpPr>
          <p:nvPr>
            <p:ph type="body" sz="quarter" idx="4294967295"/>
          </p:nvPr>
        </p:nvSpPr>
        <p:spPr>
          <a:xfrm>
            <a:off x="630296" y="2093736"/>
            <a:ext cx="5092700" cy="3973513"/>
          </a:xfrm>
        </p:spPr>
        <p:txBody>
          <a:bodyPr vert="horz" lIns="91440" tIns="45720" rIns="91440" bIns="45720" rtlCol="0" anchor="t">
            <a:normAutofit/>
          </a:bodyPr>
          <a:lstStyle/>
          <a:p>
            <a:r>
              <a:rPr lang="en-GB" sz="2400">
                <a:latin typeface="Maven Pro Medium"/>
              </a:rPr>
              <a:t>Injection from the photo gun has been demonstrated in both rings; work in progress</a:t>
            </a:r>
            <a:endParaRPr lang="en-GB" sz="2400"/>
          </a:p>
          <a:p>
            <a:r>
              <a:rPr lang="en-GB" sz="2400">
                <a:latin typeface="Maven Pro Medium"/>
              </a:rPr>
              <a:t>Photo-gun injection is a backup in case of thermionic gun problems</a:t>
            </a:r>
          </a:p>
          <a:p>
            <a:r>
              <a:rPr lang="en-GB" sz="2400">
                <a:latin typeface="Maven Pro Medium"/>
              </a:rPr>
              <a:t>So far tested with off-axis injection only</a:t>
            </a:r>
          </a:p>
          <a:p>
            <a:r>
              <a:rPr lang="en-GB" sz="2400">
                <a:latin typeface="Maven Pro Medium"/>
              </a:rPr>
              <a:t>Plans to test on-axis off-phase during fall</a:t>
            </a:r>
          </a:p>
        </p:txBody>
      </p:sp>
      <p:sp>
        <p:nvSpPr>
          <p:cNvPr id="9" name="TextBox 8">
            <a:extLst>
              <a:ext uri="{FF2B5EF4-FFF2-40B4-BE49-F238E27FC236}">
                <a16:creationId xmlns:a16="http://schemas.microsoft.com/office/drawing/2014/main" id="{D24E30A7-0BEF-4AB3-D567-1FF123884203}"/>
              </a:ext>
            </a:extLst>
          </p:cNvPr>
          <p:cNvSpPr txBox="1"/>
          <p:nvPr/>
        </p:nvSpPr>
        <p:spPr>
          <a:xfrm>
            <a:off x="6619941" y="1218483"/>
            <a:ext cx="3169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Results from 29/9:</a:t>
            </a:r>
          </a:p>
          <a:p>
            <a:pPr marL="285750" indent="-285750">
              <a:buFont typeface="Arial"/>
              <a:buChar char="•"/>
            </a:pPr>
            <a:r>
              <a:rPr lang="en-US">
                <a:ea typeface="Calibri"/>
                <a:cs typeface="Calibri"/>
              </a:rPr>
              <a:t>PG injection in R1</a:t>
            </a:r>
          </a:p>
          <a:p>
            <a:pPr marL="285750" indent="-285750">
              <a:buFont typeface="Arial"/>
              <a:buChar char="•"/>
            </a:pPr>
            <a:r>
              <a:rPr lang="en-US">
                <a:ea typeface="Calibri"/>
                <a:cs typeface="Calibri"/>
              </a:rPr>
              <a:t>140 mA/min</a:t>
            </a:r>
          </a:p>
          <a:p>
            <a:pPr marL="285750" indent="-285750">
              <a:buFont typeface="Arial"/>
              <a:buChar char="•"/>
            </a:pPr>
            <a:r>
              <a:rPr lang="en-US">
                <a:ea typeface="Calibri"/>
                <a:cs typeface="Calibri"/>
              </a:rPr>
              <a:t>190 </a:t>
            </a:r>
            <a:r>
              <a:rPr lang="en-US" err="1">
                <a:ea typeface="Calibri"/>
                <a:cs typeface="Calibri"/>
              </a:rPr>
              <a:t>pC</a:t>
            </a:r>
            <a:r>
              <a:rPr lang="en-US">
                <a:ea typeface="Calibri"/>
                <a:cs typeface="Calibri"/>
              </a:rPr>
              <a:t> per shot @ 10 Hz</a:t>
            </a:r>
          </a:p>
        </p:txBody>
      </p:sp>
      <p:sp>
        <p:nvSpPr>
          <p:cNvPr id="7" name="TextBox 5">
            <a:extLst>
              <a:ext uri="{FF2B5EF4-FFF2-40B4-BE49-F238E27FC236}">
                <a16:creationId xmlns:a16="http://schemas.microsoft.com/office/drawing/2014/main" id="{D8A525EE-7F77-9405-FD23-74BE55080968}"/>
              </a:ext>
            </a:extLst>
          </p:cNvPr>
          <p:cNvSpPr txBox="1"/>
          <p:nvPr/>
        </p:nvSpPr>
        <p:spPr>
          <a:xfrm>
            <a:off x="8552937" y="4969253"/>
            <a:ext cx="3008767" cy="1569660"/>
          </a:xfrm>
          <a:prstGeom prst="rect">
            <a:avLst/>
          </a:prstGeom>
          <a:solidFill>
            <a:schemeClr val="accent6">
              <a:lumMod val="40000"/>
              <a:lumOff val="60000"/>
            </a:schemeClr>
          </a:solidFill>
          <a:ln w="57150">
            <a:solidFill>
              <a:srgbClr val="0491A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ea typeface="Calibri"/>
                <a:cs typeface="Calibri"/>
              </a:rPr>
              <a:t>Current Injection parameters</a:t>
            </a:r>
          </a:p>
          <a:p>
            <a:pPr marL="285750" indent="-285750">
              <a:buFont typeface="Calibri"/>
              <a:buChar char="-"/>
            </a:pPr>
            <a:r>
              <a:rPr lang="en-US" sz="1600">
                <a:ea typeface="Calibri"/>
                <a:cs typeface="Calibri"/>
              </a:rPr>
              <a:t>Pulse duration ≃ 5 </a:t>
            </a:r>
            <a:r>
              <a:rPr lang="en-US" sz="1600" err="1">
                <a:ea typeface="Calibri"/>
                <a:cs typeface="Calibri"/>
              </a:rPr>
              <a:t>ps</a:t>
            </a:r>
            <a:r>
              <a:rPr lang="en-US" sz="1600">
                <a:ea typeface="Calibri"/>
                <a:cs typeface="Calibri"/>
              </a:rPr>
              <a:t> (0.18°)</a:t>
            </a:r>
          </a:p>
          <a:p>
            <a:pPr marL="285750" indent="-285750">
              <a:buFont typeface="Calibri"/>
              <a:buChar char="-"/>
            </a:pPr>
            <a:r>
              <a:rPr lang="en-US" sz="1600">
                <a:ea typeface="Calibri"/>
                <a:cs typeface="Calibri"/>
              </a:rPr>
              <a:t>Phase jitter ≃ 100 </a:t>
            </a:r>
            <a:r>
              <a:rPr lang="en-US" sz="1600" err="1">
                <a:ea typeface="Calibri"/>
                <a:cs typeface="Calibri"/>
              </a:rPr>
              <a:t>ps</a:t>
            </a:r>
            <a:r>
              <a:rPr lang="en-US" sz="1600">
                <a:ea typeface="Calibri"/>
                <a:cs typeface="Calibri"/>
              </a:rPr>
              <a:t> rms (4°) </a:t>
            </a:r>
            <a:endParaRPr lang="en-US" sz="1600" i="1">
              <a:solidFill>
                <a:schemeClr val="tx1">
                  <a:lumMod val="76000"/>
                  <a:lumOff val="24000"/>
                </a:schemeClr>
              </a:solidFill>
              <a:ea typeface="Calibri"/>
              <a:cs typeface="Calibri"/>
            </a:endParaRPr>
          </a:p>
          <a:p>
            <a:pPr marL="285750" indent="-285750">
              <a:buFont typeface="Calibri"/>
              <a:buChar char="-"/>
            </a:pPr>
            <a:r>
              <a:rPr lang="en-US" sz="1600">
                <a:ea typeface="Calibri"/>
                <a:cs typeface="Calibri"/>
              </a:rPr>
              <a:t>Energy spread &lt; 5 10</a:t>
            </a:r>
            <a:r>
              <a:rPr lang="en-US" sz="1600" baseline="30000">
                <a:ea typeface="Calibri"/>
                <a:cs typeface="Calibri"/>
              </a:rPr>
              <a:t>-4</a:t>
            </a:r>
          </a:p>
          <a:p>
            <a:pPr marL="285750" indent="-285750">
              <a:buFont typeface="Calibri"/>
              <a:buChar char="-"/>
            </a:pPr>
            <a:r>
              <a:rPr lang="en-US" sz="1600">
                <a:ea typeface="Calibri"/>
                <a:cs typeface="Calibri"/>
              </a:rPr>
              <a:t>Energy jitter &lt; 5 10</a:t>
            </a:r>
            <a:r>
              <a:rPr lang="en-US" sz="1600" baseline="30000">
                <a:ea typeface="Calibri"/>
                <a:cs typeface="Calibri"/>
              </a:rPr>
              <a:t>-4</a:t>
            </a:r>
            <a:endParaRPr lang="en-US" sz="1600" baseline="30000"/>
          </a:p>
          <a:p>
            <a:pPr marL="285750" indent="-285750">
              <a:buFont typeface="Calibri"/>
              <a:buChar char="-"/>
            </a:pPr>
            <a:r>
              <a:rPr lang="en-US" sz="1600">
                <a:ea typeface="Calibri"/>
                <a:cs typeface="Calibri"/>
              </a:rPr>
              <a:t>Charge ≤ 200 </a:t>
            </a:r>
            <a:r>
              <a:rPr lang="en-US" sz="1600" err="1">
                <a:ea typeface="Calibri"/>
                <a:cs typeface="Calibri"/>
              </a:rPr>
              <a:t>pC</a:t>
            </a:r>
            <a:endParaRPr lang="en-US" sz="1600"/>
          </a:p>
        </p:txBody>
      </p:sp>
    </p:spTree>
    <p:extLst>
      <p:ext uri="{BB962C8B-B14F-4D97-AF65-F5344CB8AC3E}">
        <p14:creationId xmlns:p14="http://schemas.microsoft.com/office/powerpoint/2010/main" val="116325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MAX IV">
  <a:themeElements>
    <a:clrScheme name="MAX IV ny">
      <a:dk1>
        <a:srgbClr val="001427"/>
      </a:dk1>
      <a:lt1>
        <a:srgbClr val="FFFFFF"/>
      </a:lt1>
      <a:dk2>
        <a:srgbClr val="00570C"/>
      </a:dk2>
      <a:lt2>
        <a:srgbClr val="FB8C00"/>
      </a:lt2>
      <a:accent1>
        <a:srgbClr val="767171"/>
      </a:accent1>
      <a:accent2>
        <a:srgbClr val="595555"/>
      </a:accent2>
      <a:accent3>
        <a:srgbClr val="AEAAAA"/>
      </a:accent3>
      <a:accent4>
        <a:srgbClr val="00570C"/>
      </a:accent4>
      <a:accent5>
        <a:srgbClr val="F6B222"/>
      </a:accent5>
      <a:accent6>
        <a:srgbClr val="C8C3C3"/>
      </a:accent6>
      <a:hlink>
        <a:srgbClr val="0000FF"/>
      </a:hlink>
      <a:folHlink>
        <a:srgbClr val="81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X IV" id="{516FC9ED-6BBD-C744-B2F0-90A71CB59E0C}" vid="{13190349-0772-8741-AF07-2E14FF89C4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CA4ABA3F79024E962BB13360621617" ma:contentTypeVersion="6" ma:contentTypeDescription="Skapa ett nytt dokument." ma:contentTypeScope="" ma:versionID="de47b5b7169cb67411f10930c01597ee">
  <xsd:schema xmlns:xsd="http://www.w3.org/2001/XMLSchema" xmlns:xs="http://www.w3.org/2001/XMLSchema" xmlns:p="http://schemas.microsoft.com/office/2006/metadata/properties" xmlns:ns2="e0c042b5-af5b-4c84-aece-0e1071538da0" xmlns:ns3="55eb86aa-4ee5-4635-9229-b7ec160beb94" targetNamespace="http://schemas.microsoft.com/office/2006/metadata/properties" ma:root="true" ma:fieldsID="fa9e510d1e4f265062e2df57d3d96040" ns2:_="" ns3:_="">
    <xsd:import namespace="e0c042b5-af5b-4c84-aece-0e1071538da0"/>
    <xsd:import namespace="55eb86aa-4ee5-4635-9229-b7ec160beb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042b5-af5b-4c84-aece-0e1071538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b86aa-4ee5-4635-9229-b7ec160beb94"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7DF53-AEEC-4D04-8CD3-707E553A6DC8}">
  <ds:schemaRefs>
    <ds:schemaRef ds:uri="55eb86aa-4ee5-4635-9229-b7ec160beb94"/>
    <ds:schemaRef ds:uri="e0c042b5-af5b-4c84-aece-0e1071538d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48E198-29D6-4919-960D-AB46316E0B98}">
  <ds:schemaRefs>
    <ds:schemaRef ds:uri="e0c042b5-af5b-4c84-aece-0e1071538da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5eb86aa-4ee5-4635-9229-b7ec160beb94"/>
    <ds:schemaRef ds:uri="http://www.w3.org/XML/1998/namespace"/>
    <ds:schemaRef ds:uri="http://purl.org/dc/dcmitype/"/>
  </ds:schemaRefs>
</ds:datastoreItem>
</file>

<file path=customXml/itemProps3.xml><?xml version="1.0" encoding="utf-8"?>
<ds:datastoreItem xmlns:ds="http://schemas.openxmlformats.org/officeDocument/2006/customXml" ds:itemID="{3F60D1C6-50C5-4E5F-B294-B94BD33FC753}">
  <ds:schemaRefs>
    <ds:schemaRef ds:uri="http://schemas.microsoft.com/sharepoint/v3/contenttype/forms"/>
  </ds:schemaRefs>
</ds:datastoreItem>
</file>

<file path=docMetadata/LabelInfo.xml><?xml version="1.0" encoding="utf-8"?>
<clbl:labelList xmlns:clbl="http://schemas.microsoft.com/office/2020/mipLabelMetadata">
  <clbl:label id="{7aa68094-6104-41a6-b443-d4b52451f617}" enabled="0" method="" siteId="{7aa68094-6104-41a6-b443-d4b52451f617}" removed="1"/>
</clbl:labelList>
</file>

<file path=docProps/app.xml><?xml version="1.0" encoding="utf-8"?>
<Properties xmlns="http://schemas.openxmlformats.org/officeDocument/2006/extended-properties" xmlns:vt="http://schemas.openxmlformats.org/officeDocument/2006/docPropsVTypes">
  <Template>MAX IV</Template>
  <TotalTime>0</TotalTime>
  <Words>1575</Words>
  <Application>Microsoft Office PowerPoint</Application>
  <PresentationFormat>Widescreen</PresentationFormat>
  <Paragraphs>275</Paragraphs>
  <Slides>20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ＭＳ Ｐゴシック</vt:lpstr>
      <vt:lpstr>Arial</vt:lpstr>
      <vt:lpstr>Calibri</vt:lpstr>
      <vt:lpstr>Calibri Light</vt:lpstr>
      <vt:lpstr>Cambria</vt:lpstr>
      <vt:lpstr>Maven Pro Medium</vt:lpstr>
      <vt:lpstr>Open Sans Light</vt:lpstr>
      <vt:lpstr>Poppins</vt:lpstr>
      <vt:lpstr>Poppins Medium</vt:lpstr>
      <vt:lpstr>Times New Roman</vt:lpstr>
      <vt:lpstr>Wingdings</vt:lpstr>
      <vt:lpstr>MAX IV</vt:lpstr>
      <vt:lpstr>MAX 4U Injector</vt:lpstr>
      <vt:lpstr>MAX IV Facility</vt:lpstr>
      <vt:lpstr>Year-to-date stats</vt:lpstr>
      <vt:lpstr>3.0 GeV Ring: Downtime codes</vt:lpstr>
      <vt:lpstr>Causes of downtime: 1.5 GeV ring</vt:lpstr>
      <vt:lpstr>Causes of downtime: SPF</vt:lpstr>
      <vt:lpstr>Linac as injector: thermionic gun</vt:lpstr>
      <vt:lpstr>Linac as injector: photogun</vt:lpstr>
      <vt:lpstr>Experimental demonstration of photo gun injection</vt:lpstr>
      <vt:lpstr>Coincidence system for injection timing</vt:lpstr>
      <vt:lpstr>Charge per injection shot</vt:lpstr>
      <vt:lpstr>Off-phase, on-axis injection Schemes</vt:lpstr>
      <vt:lpstr>Off phase injection in MAX 4U</vt:lpstr>
      <vt:lpstr>Off-phase injection into AR / SG lattices</vt:lpstr>
      <vt:lpstr>Injection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Aymeric Robert</dc:creator>
  <cp:keywords/>
  <dc:description/>
  <cp:lastModifiedBy>REVOL Jean-Luc</cp:lastModifiedBy>
  <cp:revision>17</cp:revision>
  <cp:lastPrinted>2023-12-11T14:42:34Z</cp:lastPrinted>
  <dcterms:created xsi:type="dcterms:W3CDTF">2022-05-19T12:39:22Z</dcterms:created>
  <dcterms:modified xsi:type="dcterms:W3CDTF">2025-11-19T09:11:32Z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0x0101001FCA4ABA3F79024E962BB13360621617</vt:lpwstr>
  </property>
  <property fmtid="{D5CDD505-2E9C-101B-9397-08002B2CF9AE}" pid="3" name="Tags">
    <vt:lpwstr/>
  </property>
  <property fmtid="{D5CDD505-2E9C-101B-9397-08002B2CF9AE}" pid="4" name="MediaServiceImageTags">
    <vt:lpwstr/>
  </property>
</Properties>
</file>