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13.jpeg" ContentType="image/jpeg"/>
  <Override PartName="/ppt/media/image4.png" ContentType="image/png"/>
  <Override PartName="/ppt/media/image5.png" ContentType="image/png"/>
  <Override PartName="/ppt/media/image14.png" ContentType="image/png"/>
  <Override PartName="/ppt/media/image28.png" ContentType="image/png"/>
  <Override PartName="/ppt/media/image27.png" ContentType="image/png"/>
  <Override PartName="/ppt/media/image3.jpeg" ContentType="image/jpeg"/>
  <Override PartName="/ppt/media/image6.png" ContentType="image/png"/>
  <Override PartName="/ppt/media/image15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2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1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86B343C-7EEE-4556-AE4D-59D4669F9584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43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44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45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37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38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40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1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42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ESRF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81200" y="137160"/>
            <a:ext cx="11131920" cy="5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81200" y="137160"/>
            <a:ext cx="11131920" cy="5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302CC74-47D6-4C6C-B89B-4F7BDF6B676D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rt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81200" y="137160"/>
            <a:ext cx="11131920" cy="5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356E55-AD70-4B2D-AF49-42018AC6F7F7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rt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81200" y="137160"/>
            <a:ext cx="11131920" cy="5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D1650E6-D69D-4F1D-9369-47C17755BF62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81200" y="137160"/>
            <a:ext cx="11131920" cy="5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6D38012-1FE2-41EC-AF2C-1B3CBC724CDD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81200" y="137160"/>
            <a:ext cx="11131920" cy="5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8" descr="logo_couv.jpg"/>
          <p:cNvPicPr/>
          <p:nvPr/>
        </p:nvPicPr>
        <p:blipFill>
          <a:blip r:embed="rId2"/>
          <a:stretch/>
        </p:blipFill>
        <p:spPr>
          <a:xfrm>
            <a:off x="1296000" y="1701360"/>
            <a:ext cx="9599040" cy="374832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sldNum" idx="1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D163A9CC-B1D7-466C-9084-5F369EACE159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&lt;number&gt;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Image 10" descr="logo_texte.jpg"/>
          <p:cNvPicPr/>
          <p:nvPr/>
        </p:nvPicPr>
        <p:blipFill>
          <a:blip r:embed="rId2"/>
          <a:srcRect l="0" t="11898" r="8572" b="17780"/>
          <a:stretch/>
        </p:blipFill>
        <p:spPr>
          <a:xfrm>
            <a:off x="9851400" y="6204960"/>
            <a:ext cx="2205000" cy="546120"/>
          </a:xfrm>
          <a:prstGeom prst="rect">
            <a:avLst/>
          </a:prstGeom>
          <a:ln w="0">
            <a:noFill/>
          </a:ln>
        </p:spPr>
      </p:pic>
      <p:sp>
        <p:nvSpPr>
          <p:cNvPr id="7" name="Rectangle 7"/>
          <p:cNvSpPr/>
          <p:nvPr/>
        </p:nvSpPr>
        <p:spPr>
          <a:xfrm>
            <a:off x="234000" y="182520"/>
            <a:ext cx="471600" cy="47196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232200" y="754200"/>
            <a:ext cx="3598560" cy="5778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05960" y="754200"/>
            <a:ext cx="75240" cy="5806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0" name=""/>
          <p:cNvSpPr/>
          <p:nvPr/>
        </p:nvSpPr>
        <p:spPr>
          <a:xfrm>
            <a:off x="232200" y="6240960"/>
            <a:ext cx="3657240" cy="586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400" bIns="144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781200" y="180000"/>
            <a:ext cx="11126880" cy="4730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1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ftr" idx="2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&lt;footer&gt;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ldNum" idx="3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B03DBB07-A9CE-4DBA-A3B6-94B7FC3E48A3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&lt;number&gt;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" name="Image 10" descr="logo_texte.jpg"/>
          <p:cNvPicPr/>
          <p:nvPr/>
        </p:nvPicPr>
        <p:blipFill>
          <a:blip r:embed="rId2"/>
          <a:srcRect l="0" t="11898" r="8572" b="17780"/>
          <a:stretch/>
        </p:blipFill>
        <p:spPr>
          <a:xfrm>
            <a:off x="9851400" y="6204960"/>
            <a:ext cx="2205000" cy="546120"/>
          </a:xfrm>
          <a:prstGeom prst="rect">
            <a:avLst/>
          </a:prstGeom>
          <a:ln w="0">
            <a:noFill/>
          </a:ln>
        </p:spPr>
      </p:pic>
      <p:sp>
        <p:nvSpPr>
          <p:cNvPr id="19" name="Rectangle 7"/>
          <p:cNvSpPr/>
          <p:nvPr/>
        </p:nvSpPr>
        <p:spPr>
          <a:xfrm>
            <a:off x="234000" y="182520"/>
            <a:ext cx="471600" cy="47196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0" name="CustomShape 5"/>
          <p:cNvSpPr/>
          <p:nvPr/>
        </p:nvSpPr>
        <p:spPr>
          <a:xfrm>
            <a:off x="232200" y="754200"/>
            <a:ext cx="3598560" cy="5778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1" name=""/>
          <p:cNvSpPr/>
          <p:nvPr/>
        </p:nvSpPr>
        <p:spPr>
          <a:xfrm>
            <a:off x="705960" y="754200"/>
            <a:ext cx="75240" cy="5806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232200" y="6240960"/>
            <a:ext cx="3657240" cy="586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400" bIns="144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781200" y="180000"/>
            <a:ext cx="11126880" cy="4730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1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128480" y="754200"/>
            <a:ext cx="7779600" cy="551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0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ftr" idx="4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&lt;footer&gt;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ldNum" idx="5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2573D167-7D8B-4AB1-A102-7E1B4A110C6E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&lt;number&gt;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" name="Image 10" descr="logo_texte.jpg"/>
          <p:cNvPicPr/>
          <p:nvPr/>
        </p:nvPicPr>
        <p:blipFill>
          <a:blip r:embed="rId2"/>
          <a:srcRect l="0" t="11898" r="8572" b="17780"/>
          <a:stretch/>
        </p:blipFill>
        <p:spPr>
          <a:xfrm>
            <a:off x="9851400" y="6204960"/>
            <a:ext cx="2205000" cy="546120"/>
          </a:xfrm>
          <a:prstGeom prst="rect">
            <a:avLst/>
          </a:prstGeom>
          <a:ln w="0">
            <a:noFill/>
          </a:ln>
        </p:spPr>
      </p:pic>
      <p:sp>
        <p:nvSpPr>
          <p:cNvPr id="30" name="Rectangle 7"/>
          <p:cNvSpPr/>
          <p:nvPr/>
        </p:nvSpPr>
        <p:spPr>
          <a:xfrm>
            <a:off x="234000" y="182520"/>
            <a:ext cx="471600" cy="47196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1" name="CustomShape 5"/>
          <p:cNvSpPr/>
          <p:nvPr/>
        </p:nvSpPr>
        <p:spPr>
          <a:xfrm>
            <a:off x="232200" y="754200"/>
            <a:ext cx="3598560" cy="5778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705960" y="754200"/>
            <a:ext cx="75240" cy="5806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232200" y="6240960"/>
            <a:ext cx="3657240" cy="586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400" bIns="144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4" name="Rectangle 7"/>
          <p:cNvSpPr/>
          <p:nvPr/>
        </p:nvSpPr>
        <p:spPr>
          <a:xfrm>
            <a:off x="781200" y="180000"/>
            <a:ext cx="11126880" cy="4730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1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128480" y="754200"/>
            <a:ext cx="7784640" cy="528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Click to edit Master text styles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Second level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  <a:ea typeface="Arial"/>
              </a:rPr>
              <a:t>Third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Fourth level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Fifth level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6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&lt;footer&gt;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7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68E1BD56-B37D-4B6A-A81B-6A676298D3A3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&lt;number&gt;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" name="Image 10" descr="logo_texte.jpg"/>
          <p:cNvPicPr/>
          <p:nvPr/>
        </p:nvPicPr>
        <p:blipFill>
          <a:blip r:embed="rId2"/>
          <a:srcRect l="0" t="11898" r="8572" b="17780"/>
          <a:stretch/>
        </p:blipFill>
        <p:spPr>
          <a:xfrm>
            <a:off x="9851400" y="6204960"/>
            <a:ext cx="2205000" cy="546120"/>
          </a:xfrm>
          <a:prstGeom prst="rect">
            <a:avLst/>
          </a:prstGeom>
          <a:ln w="0">
            <a:noFill/>
          </a:ln>
        </p:spPr>
      </p:pic>
      <p:sp>
        <p:nvSpPr>
          <p:cNvPr id="41" name="Rectangle 7"/>
          <p:cNvSpPr/>
          <p:nvPr/>
        </p:nvSpPr>
        <p:spPr>
          <a:xfrm>
            <a:off x="234000" y="182520"/>
            <a:ext cx="471600" cy="47196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705960" y="754200"/>
            <a:ext cx="75240" cy="5806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232200" y="6240960"/>
            <a:ext cx="3657240" cy="586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400" bIns="144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781200" y="180000"/>
            <a:ext cx="11126880" cy="4730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1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2400" spc="-1" strike="noStrike">
                <a:solidFill>
                  <a:schemeClr val="lt1"/>
                </a:solidFill>
                <a:latin typeface="Arial"/>
                <a:ea typeface="Arial"/>
              </a:rPr>
              <a:t>Click to edit Master title style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 idx="8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&lt;footer&gt;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10" descr="logo_texte.jpg"/>
          <p:cNvPicPr/>
          <p:nvPr/>
        </p:nvPicPr>
        <p:blipFill>
          <a:blip r:embed="rId2"/>
          <a:stretch/>
        </p:blipFill>
        <p:spPr>
          <a:xfrm>
            <a:off x="9779400" y="6080400"/>
            <a:ext cx="2411640" cy="77688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7" hidden="1"/>
          <p:cNvSpPr/>
          <p:nvPr/>
        </p:nvSpPr>
        <p:spPr>
          <a:xfrm>
            <a:off x="240120" y="151200"/>
            <a:ext cx="661680" cy="5954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slideLayout" Target="../slideLayouts/slideLayout5.xml"/><Relationship Id="rId11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ldNum" idx="12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89840834-33C1-49E1-A2E8-65A46CC2785E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&lt;number&gt;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Num" idx="28"/>
          </p:nvPr>
        </p:nvSpPr>
        <p:spPr>
          <a:xfrm>
            <a:off x="30276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CC10C822-094B-4433-A6B3-8186365EFF6F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9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 idx="29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EXAMPLE 5: FROM A PICTURE TO GUI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Rectangle 2"/>
          <p:cNvSpPr/>
          <p:nvPr/>
        </p:nvSpPr>
        <p:spPr>
          <a:xfrm>
            <a:off x="596160" y="900360"/>
            <a:ext cx="1115784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Create a script that will generate this picture of a GUI in Qt.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6711120" y="1960920"/>
            <a:ext cx="5203440" cy="321336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rcRect l="0" t="2530" r="0" b="3504"/>
          <a:stretch/>
        </p:blipFill>
        <p:spPr>
          <a:xfrm>
            <a:off x="547200" y="1639800"/>
            <a:ext cx="5627880" cy="396612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rcRect l="0" t="0" r="0" b="3527"/>
          <a:stretch/>
        </p:blipFill>
        <p:spPr>
          <a:xfrm>
            <a:off x="376560" y="1559160"/>
            <a:ext cx="6270840" cy="404676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2"/>
          <p:cNvSpPr/>
          <p:nvPr/>
        </p:nvSpPr>
        <p:spPr>
          <a:xfrm>
            <a:off x="208800" y="5958000"/>
            <a:ext cx="1170432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A picture can be enough to get started with a Qt App.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Num" idx="30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3C8B13E2-48A4-4479-831C-5E21569112F9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&lt;number&gt;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ftr" idx="31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OTHER EXAMPLES FOR PROGRAMMERS (MOSTLY PYTHON)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Rectangle 2"/>
          <p:cNvSpPr/>
          <p:nvPr/>
        </p:nvSpPr>
        <p:spPr>
          <a:xfrm>
            <a:off x="416880" y="1000440"/>
            <a:ext cx="11372760" cy="256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Arial"/>
              </a:rPr>
              <a:t>q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2"/>
          <p:cNvSpPr/>
          <p:nvPr/>
        </p:nvSpPr>
        <p:spPr>
          <a:xfrm>
            <a:off x="569520" y="880560"/>
            <a:ext cx="11372760" cy="527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Show me how to fix this CI.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Write tests for all these methods.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Fix this test that broke.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Find anomalies in this YAML file.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Translate this Matlab code to Python.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Create a new ewoks task in this project that will connect with X, calculate Y and output Z.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Transform the setup.py of this project to a pyproject.toml.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Update the changelog using the diff between the main and the last tag.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Write the documentation of the feature we added.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Modernize the typing of this project to comply with python 3.10.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Resolve Ruff RUF047 infringement in this project.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Deprecate this function to the profit of this one.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Make that function run in parallel.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Refactor the code and split it in 2 python files.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Double check that this program is compatible with all versions of numpy&gt;1.2.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Improve the README file of this project.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Reorganize what is in this folder, rename the directories and files.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...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32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F537A58C-A157-49E0-A54A-85C5BBA46814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11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ftr" idx="33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CONCLUSION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Rectangle 2"/>
          <p:cNvSpPr/>
          <p:nvPr/>
        </p:nvSpPr>
        <p:spPr>
          <a:xfrm>
            <a:off x="569520" y="1152720"/>
            <a:ext cx="11372760" cy="387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The potential to change our working habit is huge.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But AI is not fool-proof, it can make mistakes, and the user keeps the responsibility.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This presentation is a snapshot of October 2025.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Next week, it will already be outdated. What is not possible today, could be tomorrow.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For software engineers, this technology will output tremendous amount of code.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Will we manage to maintain all this? Will we just do reviews in the future?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There are a lot of other models, features, integrations, outside ChatGPT + Codex that exists and that would be interesting to know about.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06000" indent="-30600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What about having a presentation of people use-cases every few months?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2"/>
          <p:cNvSpPr/>
          <p:nvPr/>
        </p:nvSpPr>
        <p:spPr>
          <a:xfrm>
            <a:off x="492840" y="5099760"/>
            <a:ext cx="11372760" cy="1438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2060"/>
                </a:solidFill>
                <a:latin typeface="Arial"/>
                <a:ea typeface="Arial"/>
              </a:rPr>
              <a:t>Thanks for your attention!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2060"/>
                </a:solidFill>
                <a:latin typeface="Arial"/>
                <a:ea typeface="Arial"/>
              </a:rPr>
              <a:t>            </a:t>
            </a:r>
            <a:r>
              <a:rPr b="1" lang="en-US" sz="2800" spc="-1" strike="noStrike">
                <a:solidFill>
                  <a:srgbClr val="002060"/>
                </a:solidFill>
                <a:latin typeface="Arial"/>
                <a:ea typeface="Arial"/>
              </a:rPr>
              <a:t>Questions?</a:t>
            </a:r>
            <a:r>
              <a:rPr b="1" lang="en-US" sz="700" spc="-1" strike="noStrike">
                <a:solidFill>
                  <a:srgbClr val="002060"/>
                </a:solidFill>
                <a:latin typeface="Arial"/>
                <a:ea typeface="Arial"/>
              </a:rPr>
              <a:t>(maybe ask ChatGPT and not me?)</a:t>
            </a:r>
            <a:endParaRPr b="0" lang="fr-FR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5"/>
          <p:cNvSpPr/>
          <p:nvPr/>
        </p:nvSpPr>
        <p:spPr>
          <a:xfrm>
            <a:off x="232200" y="754200"/>
            <a:ext cx="3598560" cy="57780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705960" y="754200"/>
            <a:ext cx="75240" cy="5806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232200" y="6240960"/>
            <a:ext cx="3657240" cy="586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400" bIns="144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4999320" y="2392560"/>
            <a:ext cx="6040800" cy="295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clip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Arial"/>
                <a:ea typeface="Arial"/>
              </a:rPr>
              <a:t>A few examples of ChatGPT </a:t>
            </a:r>
            <a:br>
              <a:rPr sz="3600"/>
            </a:br>
            <a:r>
              <a:rPr b="0" lang="en-US" sz="3600" spc="-1" strike="noStrike">
                <a:solidFill>
                  <a:srgbClr val="002060"/>
                </a:solidFill>
                <a:latin typeface="Arial"/>
                <a:ea typeface="Arial"/>
              </a:rPr>
              <a:t>uses cases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Arial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US" sz="2400" spc="-1" strike="noStrike">
                <a:solidFill>
                  <a:srgbClr val="002060"/>
                </a:solidFill>
                <a:latin typeface="Arial"/>
                <a:ea typeface="Arial"/>
              </a:rPr>
              <a:t>Pierre-Olivier AUTRAN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Software Engineer, Data Automation Unit (DAU)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sldNum" idx="13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810D1308-F5FB-42A2-83BF-2A310FDA9A77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&lt;number&gt;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ftr" idx="14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ldNum" idx="15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60DF703F-84C5-4584-95A0-552E60447B6F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&lt;number&gt;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OUTLINE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Rectangle 2"/>
          <p:cNvSpPr/>
          <p:nvPr/>
        </p:nvSpPr>
        <p:spPr>
          <a:xfrm>
            <a:off x="467640" y="1201320"/>
            <a:ext cx="7808760" cy="1583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What is this presentation is about: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What can ChatGPT do for you on a daily basis?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What I personally found interesting while using LLMs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8584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For general purpose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8584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For programmers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Rectangle 2"/>
          <p:cNvSpPr/>
          <p:nvPr/>
        </p:nvSpPr>
        <p:spPr>
          <a:xfrm>
            <a:off x="467640" y="2962080"/>
            <a:ext cx="9127080" cy="200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What is this presentation is NOT about (but still extremely important):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What is the best AI model and integration?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How bad the AI is for the environment?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What are the risks related to the use of AI?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What about copyrights, confidentiality, and responsibilities?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ctangle 2"/>
          <p:cNvSpPr/>
          <p:nvPr/>
        </p:nvSpPr>
        <p:spPr>
          <a:xfrm>
            <a:off x="623160" y="5166360"/>
            <a:ext cx="10554840" cy="681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In these examples we will use a combination of ChatGPT (Plus Version) and Codex.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Espace réservé du pied de page 1"/>
          <p:cNvSpPr txBox="1"/>
          <p:nvPr/>
        </p:nvSpPr>
        <p:spPr>
          <a:xfrm>
            <a:off x="959040" y="653940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ldNum" idx="16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F718233B-00F0-4547-9E5B-7DCFEEF138FD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3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ftr" idx="17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EXAMPLES LIST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Rectangle 2"/>
          <p:cNvSpPr/>
          <p:nvPr/>
        </p:nvSpPr>
        <p:spPr>
          <a:xfrm>
            <a:off x="898200" y="2144880"/>
            <a:ext cx="10395000" cy="256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2060"/>
                </a:solidFill>
                <a:latin typeface="Arial"/>
                <a:ea typeface="Arial"/>
              </a:rPr>
              <a:t>Example 1: Proof reading large documents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2060"/>
                </a:solidFill>
                <a:latin typeface="Arial"/>
                <a:ea typeface="Arial"/>
              </a:rPr>
              <a:t>Example 2: From a picture to an excel spreadsheet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2060"/>
                </a:solidFill>
                <a:latin typeface="Arial"/>
                <a:ea typeface="Arial"/>
              </a:rPr>
              <a:t>Example 3: Correct all the typos in this project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2060"/>
                </a:solidFill>
                <a:latin typeface="Arial"/>
                <a:ea typeface="Arial"/>
              </a:rPr>
              <a:t>Example 4: Find a bug, and fix it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2060"/>
                </a:solidFill>
                <a:latin typeface="Arial"/>
                <a:ea typeface="Arial"/>
              </a:rPr>
              <a:t>Example 5: From a picture to a GUI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Num" idx="18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5F9A77B3-A73F-4F2D-B785-A5045D6C7981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4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ftr" idx="19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EXAMPLE 1: PROOF-READING LARGE DOCUMENTS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Rectangle 2"/>
          <p:cNvSpPr/>
          <p:nvPr/>
        </p:nvSpPr>
        <p:spPr>
          <a:xfrm>
            <a:off x="208800" y="5759280"/>
            <a:ext cx="1170432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Proof-reading a 180 pages document take seconds.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203760" y="1363320"/>
            <a:ext cx="5820480" cy="389340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6019200" y="1363320"/>
            <a:ext cx="5820480" cy="3893400"/>
          </a:xfrm>
          <a:prstGeom prst="rect">
            <a:avLst/>
          </a:prstGeom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6024240" y="1363320"/>
            <a:ext cx="5820480" cy="3893400"/>
          </a:xfrm>
          <a:prstGeom prst="rect">
            <a:avLst/>
          </a:prstGeom>
          <a:ln w="0">
            <a:noFill/>
          </a:ln>
        </p:spPr>
      </p:pic>
      <p:sp>
        <p:nvSpPr>
          <p:cNvPr id="84" name="Rectangle 2"/>
          <p:cNvSpPr/>
          <p:nvPr/>
        </p:nvSpPr>
        <p:spPr>
          <a:xfrm>
            <a:off x="596160" y="900360"/>
            <a:ext cx="1115784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Read this document, show me what are the typos.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Num" idx="20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940A1AD1-B89A-4364-8194-386312B42ABC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5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 idx="21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EXAMPLE 2: FROM A PICTURE TO AN EXCEL TABLE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196920" y="1458720"/>
            <a:ext cx="5891040" cy="394056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6088320" y="1458720"/>
            <a:ext cx="5891040" cy="394056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213120" y="1458720"/>
            <a:ext cx="5891040" cy="394056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6037920" y="1411560"/>
            <a:ext cx="5991480" cy="398736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5"/>
          <a:stretch/>
        </p:blipFill>
        <p:spPr>
          <a:xfrm>
            <a:off x="200520" y="1458720"/>
            <a:ext cx="5887080" cy="393804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6"/>
          <a:stretch/>
        </p:blipFill>
        <p:spPr>
          <a:xfrm>
            <a:off x="6033960" y="1411560"/>
            <a:ext cx="5991480" cy="3988800"/>
          </a:xfrm>
          <a:prstGeom prst="rect">
            <a:avLst/>
          </a:prstGeom>
          <a:ln w="0">
            <a:noFill/>
          </a:ln>
        </p:spPr>
      </p:pic>
      <p:sp>
        <p:nvSpPr>
          <p:cNvPr id="94" name=""/>
          <p:cNvSpPr/>
          <p:nvPr/>
        </p:nvSpPr>
        <p:spPr>
          <a:xfrm>
            <a:off x="9033840" y="2538000"/>
            <a:ext cx="218160" cy="134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7"/>
          <a:srcRect l="0" t="0" r="923" b="13465"/>
          <a:stretch/>
        </p:blipFill>
        <p:spPr>
          <a:xfrm>
            <a:off x="200520" y="1458720"/>
            <a:ext cx="5832720" cy="3820680"/>
          </a:xfrm>
          <a:prstGeom prst="rect">
            <a:avLst/>
          </a:prstGeom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8"/>
          <a:stretch/>
        </p:blipFill>
        <p:spPr>
          <a:xfrm>
            <a:off x="185760" y="1458720"/>
            <a:ext cx="5891040" cy="394056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9"/>
          <a:stretch/>
        </p:blipFill>
        <p:spPr>
          <a:xfrm>
            <a:off x="6042240" y="1405080"/>
            <a:ext cx="5983200" cy="3991320"/>
          </a:xfrm>
          <a:prstGeom prst="rect">
            <a:avLst/>
          </a:prstGeom>
          <a:ln w="0">
            <a:noFill/>
          </a:ln>
        </p:spPr>
      </p:pic>
      <p:sp>
        <p:nvSpPr>
          <p:cNvPr id="98" name="Rectangle 2"/>
          <p:cNvSpPr/>
          <p:nvPr/>
        </p:nvSpPr>
        <p:spPr>
          <a:xfrm>
            <a:off x="185760" y="5893200"/>
            <a:ext cx="1170432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Something that looks like a table, can be a spreadsheet.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2"/>
          <p:cNvSpPr/>
          <p:nvPr/>
        </p:nvSpPr>
        <p:spPr>
          <a:xfrm>
            <a:off x="596160" y="900360"/>
            <a:ext cx="1115784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Give me the excel spreadsheet that corresponds to this table.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ldNum" idx="22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BAF9EE6A-C9E8-448C-824E-FFB3D061F316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6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ftr" idx="23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EXAMPLE 3: CORRECT ALL THE TYPOS IN THIS PROJECT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Rectangle 2"/>
          <p:cNvSpPr/>
          <p:nvPr/>
        </p:nvSpPr>
        <p:spPr>
          <a:xfrm>
            <a:off x="208800" y="5735520"/>
            <a:ext cx="1170432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There could be no such thing as a typo or bad phrasing in our repositories.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301680" y="1357920"/>
            <a:ext cx="5686560" cy="379080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5988600" y="1306800"/>
            <a:ext cx="5942160" cy="3974760"/>
          </a:xfrm>
          <a:prstGeom prst="rect">
            <a:avLst/>
          </a:prstGeom>
          <a:ln w="0">
            <a:noFill/>
          </a:ln>
        </p:spPr>
      </p:pic>
      <p:pic>
        <p:nvPicPr>
          <p:cNvPr id="106" name="" descr=""/>
          <p:cNvPicPr/>
          <p:nvPr/>
        </p:nvPicPr>
        <p:blipFill>
          <a:blip r:embed="rId3"/>
          <a:stretch/>
        </p:blipFill>
        <p:spPr>
          <a:xfrm>
            <a:off x="5989320" y="1316880"/>
            <a:ext cx="5942160" cy="397476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4"/>
          <a:stretch/>
        </p:blipFill>
        <p:spPr>
          <a:xfrm>
            <a:off x="5988600" y="1317600"/>
            <a:ext cx="5941440" cy="3974400"/>
          </a:xfrm>
          <a:prstGeom prst="rect">
            <a:avLst/>
          </a:prstGeom>
          <a:ln w="0">
            <a:noFill/>
          </a:ln>
        </p:spPr>
      </p:pic>
      <p:sp>
        <p:nvSpPr>
          <p:cNvPr id="108" name="Rectangle 2"/>
          <p:cNvSpPr/>
          <p:nvPr/>
        </p:nvSpPr>
        <p:spPr>
          <a:xfrm>
            <a:off x="596160" y="900360"/>
            <a:ext cx="1115784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Create a new branch, fix all the typos in the docstrings, make one commit per file.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ldNum" idx="24"/>
          </p:nvPr>
        </p:nvSpPr>
        <p:spPr>
          <a:xfrm>
            <a:off x="30168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9ACE4207-B7F4-4B96-B6B6-839494360117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7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ftr" idx="25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EXAMPLE 4: FIND A BUG AND FIX IT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Rectangle 2"/>
          <p:cNvSpPr/>
          <p:nvPr/>
        </p:nvSpPr>
        <p:spPr>
          <a:xfrm>
            <a:off x="208800" y="5967720"/>
            <a:ext cx="1170432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This kind of prompt can point failures that we are not yet aware of.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6041160" y="1728000"/>
            <a:ext cx="5923800" cy="3962520"/>
          </a:xfrm>
          <a:prstGeom prst="rect">
            <a:avLst/>
          </a:prstGeom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40840" y="1759680"/>
            <a:ext cx="5800320" cy="3809160"/>
          </a:xfrm>
          <a:prstGeom prst="rect">
            <a:avLst/>
          </a:prstGeom>
          <a:ln w="0">
            <a:noFill/>
          </a:ln>
        </p:spPr>
      </p:pic>
      <p:sp>
        <p:nvSpPr>
          <p:cNvPr id="115" name="Rectangle 2"/>
          <p:cNvSpPr/>
          <p:nvPr/>
        </p:nvSpPr>
        <p:spPr>
          <a:xfrm>
            <a:off x="596160" y="900360"/>
            <a:ext cx="1115784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Find a bug in this project, create a branch, make a commit, push the branch and tell me what should I put in the merge request.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Num" idx="26"/>
          </p:nvPr>
        </p:nvSpPr>
        <p:spPr>
          <a:xfrm>
            <a:off x="302760" y="6539040"/>
            <a:ext cx="808560" cy="18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fr-FR" sz="800" spc="-1" strike="noStrike">
                <a:solidFill>
                  <a:srgbClr val="132577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Page </a:t>
            </a:r>
            <a:fld id="{BEBD14C9-A02B-45EF-85C5-DCAD49A83FB7}" type="slidenum">
              <a:rPr b="1" lang="fr-FR" sz="800" spc="-1" strike="noStrike">
                <a:solidFill>
                  <a:srgbClr val="132577"/>
                </a:solidFill>
                <a:latin typeface="Times New Roman"/>
              </a:rPr>
              <a:t>8</a:t>
            </a:fld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ftr" idx="27"/>
          </p:nvPr>
        </p:nvSpPr>
        <p:spPr>
          <a:xfrm>
            <a:off x="959040" y="6539040"/>
            <a:ext cx="8159760" cy="21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1" lang="en-US" sz="800" spc="-1" strike="noStrike">
                <a:solidFill>
                  <a:srgbClr val="00206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en-US" sz="800" spc="-1" strike="noStrike">
                <a:solidFill>
                  <a:srgbClr val="002060"/>
                </a:solidFill>
                <a:latin typeface="Arial"/>
                <a:ea typeface="Arial"/>
              </a:rPr>
              <a:t>l Examples of ChatGPT uses cases l October 24th, 2025 l Pierre-Olivier AUTRAN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title"/>
          </p:nvPr>
        </p:nvSpPr>
        <p:spPr>
          <a:xfrm>
            <a:off x="781200" y="182520"/>
            <a:ext cx="11131920" cy="4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  <a:ea typeface="Arial"/>
              </a:rPr>
              <a:t>EXAMPLE 5: FROM A PICTURE TO GUI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7437960" y="1387080"/>
            <a:ext cx="3795480" cy="4380120"/>
          </a:xfrm>
          <a:prstGeom prst="rect">
            <a:avLst/>
          </a:prstGeom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399240" y="1387080"/>
            <a:ext cx="5865840" cy="392364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208800" y="1387080"/>
            <a:ext cx="7130160" cy="397512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4"/>
          <a:stretch/>
        </p:blipFill>
        <p:spPr>
          <a:xfrm>
            <a:off x="4408560" y="2231640"/>
            <a:ext cx="1856160" cy="184284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 2"/>
          <p:cNvSpPr/>
          <p:nvPr/>
        </p:nvSpPr>
        <p:spPr>
          <a:xfrm>
            <a:off x="596160" y="900360"/>
            <a:ext cx="11157840" cy="41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Arial"/>
              </a:rPr>
              <a:t>Create a python project that will generate this picture of a GUI in Qt.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SRF EWOKS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RF EWOKS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RF EWOKS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SRF EWOKS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RF EWOKS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SRF EWOKS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Application>LibreOffice/24.2.7.2$Linux_X86_64 LibreOffice_project/420$Build-2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Pierre-Olivier Autran</cp:lastModifiedBy>
  <dcterms:modified xsi:type="dcterms:W3CDTF">2025-10-23T19:11:52Z</dcterms:modified>
  <cp:revision>61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12</vt:i4>
  </property>
  <property fmtid="{D5CDD505-2E9C-101B-9397-08002B2CF9AE}" pid="4" name="PresentationFormat">
    <vt:lpwstr>On-screen Show (4:3)</vt:lpwstr>
  </property>
  <property fmtid="{D5CDD505-2E9C-101B-9397-08002B2CF9AE}" pid="5" name="Slides">
    <vt:i4>12</vt:i4>
  </property>
</Properties>
</file>