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6" r:id="rId2"/>
  </p:sldMasterIdLst>
  <p:notesMasterIdLst>
    <p:notesMasterId r:id="rId19"/>
  </p:notesMasterIdLst>
  <p:sldIdLst>
    <p:sldId id="265" r:id="rId3"/>
    <p:sldId id="266" r:id="rId4"/>
    <p:sldId id="267" r:id="rId5"/>
    <p:sldId id="268" r:id="rId6"/>
    <p:sldId id="257" r:id="rId7"/>
    <p:sldId id="258" r:id="rId8"/>
    <p:sldId id="259" r:id="rId9"/>
    <p:sldId id="260" r:id="rId10"/>
    <p:sldId id="269" r:id="rId11"/>
    <p:sldId id="271" r:id="rId12"/>
    <p:sldId id="270" r:id="rId13"/>
    <p:sldId id="261" r:id="rId14"/>
    <p:sldId id="262" r:id="rId15"/>
    <p:sldId id="263" r:id="rId16"/>
    <p:sldId id="272" r:id="rId17"/>
    <p:sldId id="264" r:id="rId18"/>
  </p:sldIdLst>
  <p:sldSz cx="12192000" cy="6858000"/>
  <p:notesSz cx="6858000" cy="9144000"/>
  <p:defaultText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defaultTextStyle>
  <p:extLst>
    <p:ext uri="{EFAFB233-063F-42B5-8137-9DF3F51BA10A}">
      <p15:sldGuideLst xmlns:p15="http://schemas.microsoft.com/office/powerpoint/2012/main">
        <p15:guide id="1" pos="3840">
          <p15:clr>
            <a:srgbClr val="A4A3A4"/>
          </p15:clr>
        </p15:guide>
        <p15:guide id="2"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31"/>
    <p:restoredTop sz="94682"/>
  </p:normalViewPr>
  <p:slideViewPr>
    <p:cSldViewPr snapToGrid="0">
      <p:cViewPr varScale="1">
        <p:scale>
          <a:sx n="106" d="100"/>
          <a:sy n="106" d="100"/>
        </p:scale>
        <p:origin x="1400" y="184"/>
      </p:cViewPr>
      <p:guideLst>
        <p:guide pos="3840"/>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3" name="Google Shape;3;n"/>
          <p:cNvSpPr>
            <a:spLocks noGrp="1" noRot="1" noChangeAspect="1"/>
          </p:cNvSpPr>
          <p:nvPr>
            <p:ph type="sldImg" idx="2"/>
          </p:nvPr>
        </p:nvSpPr>
        <p:spPr bwMode="auto">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bwMode="auto">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pPr>
              <a:defRPr/>
            </a:pPr>
            <a:endParaRPr/>
          </a:p>
        </p:txBody>
      </p:sp>
    </p:spTree>
  </p:cSld>
  <p:clrMap bg1="lt1" tx1="dk1" bg2="dk2" tx2="lt2" accent1="accent1" accent2="accent2" accent3="accent3" accent4="accent4" accent5="accent5" accent6="accent6" hlink="hlink" folHlink="folHlink"/>
  <p:notes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3" name="Google Shape;10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Published XAS data varies widely. While specialised  databases have guidelines on required formats and metadata, data published in institutional and public repositories vary widely</a:t>
            </a:r>
            <a:endParaRPr/>
          </a:p>
        </p:txBody>
      </p:sp>
      <p:sp>
        <p:nvSpPr>
          <p:cNvPr id="195" name="Google Shape;19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E1C6D4-56EA-C810-2EE5-098D581A3675}"/>
            </a:ext>
          </a:extLst>
        </p:cNvPr>
        <p:cNvGrpSpPr/>
        <p:nvPr/>
      </p:nvGrpSpPr>
      <p:grpSpPr bwMode="auto">
        <a:xfrm>
          <a:off x="0" y="0"/>
          <a:ext cx="0" cy="0"/>
          <a:chOff x="0" y="0"/>
          <a:chExt cx="0" cy="0"/>
        </a:xfrm>
      </p:grpSpPr>
      <p:sp>
        <p:nvSpPr>
          <p:cNvPr id="2" name="Slide Image Placeholder 1">
            <a:extLst>
              <a:ext uri="{FF2B5EF4-FFF2-40B4-BE49-F238E27FC236}">
                <a16:creationId xmlns:a16="http://schemas.microsoft.com/office/drawing/2014/main" id="{AC4A7132-30C5-5387-2B7F-82348839C6B9}"/>
              </a:ext>
            </a:extLst>
          </p:cNvPr>
          <p:cNvSpPr>
            <a:spLocks noGrp="1" noRot="1" noChangeAspect="1"/>
          </p:cNvSpPr>
          <p:nvPr>
            <p:ph type="sldImg"/>
          </p:nvPr>
        </p:nvSpPr>
        <p:spPr bwMode="auto">
          <a:xfrm>
            <a:off x="381000" y="685800"/>
            <a:ext cx="6096000" cy="3429000"/>
          </a:xfrm>
        </p:spPr>
      </p:sp>
      <p:sp>
        <p:nvSpPr>
          <p:cNvPr id="3" name="Notes Placeholder 2">
            <a:extLst>
              <a:ext uri="{FF2B5EF4-FFF2-40B4-BE49-F238E27FC236}">
                <a16:creationId xmlns:a16="http://schemas.microsoft.com/office/drawing/2014/main" id="{EE1EE0D1-64FC-C5FA-EBF4-FC9AFDE08E3D}"/>
              </a:ext>
            </a:extLst>
          </p:cNvPr>
          <p:cNvSpPr>
            <a:spLocks noGrp="1"/>
          </p:cNvSpPr>
          <p:nvPr>
            <p:ph type="body" idx="1"/>
          </p:nvPr>
        </p:nvSpPr>
        <p:spPr bwMode="auto"/>
        <p:txBody>
          <a:bodyPr/>
          <a:lstStyle/>
          <a:p>
            <a:pPr>
              <a:defRPr/>
            </a:pPr>
            <a:endParaRPr/>
          </a:p>
        </p:txBody>
      </p:sp>
      <p:sp>
        <p:nvSpPr>
          <p:cNvPr id="4" name="Slide Number Placeholder 3">
            <a:extLst>
              <a:ext uri="{FF2B5EF4-FFF2-40B4-BE49-F238E27FC236}">
                <a16:creationId xmlns:a16="http://schemas.microsoft.com/office/drawing/2014/main" id="{85F7D382-8AC4-64A8-B461-B8CA629C56F2}"/>
              </a:ext>
            </a:extLst>
          </p:cNvPr>
          <p:cNvSpPr>
            <a:spLocks noGrp="1"/>
          </p:cNvSpPr>
          <p:nvPr>
            <p:ph type="sldNum" sz="quarter" idx="10"/>
          </p:nvPr>
        </p:nvSpPr>
        <p:spPr bwMode="auto"/>
        <p:txBody>
          <a:bodyPr/>
          <a:lstStyle/>
          <a:p>
            <a:pPr>
              <a:defRPr/>
            </a:pPr>
            <a:fld id="{80329A39-14FC-D54D-54EE-8B269E8C84C1}" type="slidenum">
              <a:rPr/>
              <a:t>11</a:t>
            </a:fld>
            <a:endParaRPr/>
          </a:p>
        </p:txBody>
      </p:sp>
    </p:spTree>
    <p:extLst>
      <p:ext uri="{BB962C8B-B14F-4D97-AF65-F5344CB8AC3E}">
        <p14:creationId xmlns:p14="http://schemas.microsoft.com/office/powerpoint/2010/main" val="261735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381000" y="685800"/>
            <a:ext cx="6096000" cy="3429000"/>
          </a:xfr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C3519C31-C915-D7F2-C80A-5CA3288F176E}" type="slidenum">
              <a:rPr/>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381000" y="685800"/>
            <a:ext cx="6096000" cy="3429000"/>
          </a:xfrm>
        </p:spPr>
      </p:sp>
      <p:sp>
        <p:nvSpPr>
          <p:cNvPr id="3" name="Notes Placeholder 2"/>
          <p:cNvSpPr>
            <a:spLocks noGrp="1"/>
          </p:cNvSpPr>
          <p:nvPr>
            <p:ph type="body" idx="1"/>
          </p:nvPr>
        </p:nvSpPr>
        <p:spPr bwMode="auto"/>
        <p:txBody>
          <a:bodyPr/>
          <a:lstStyle/>
          <a:p>
            <a:pPr>
              <a:defRPr/>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381000" y="685800"/>
            <a:ext cx="6096000" cy="3429000"/>
          </a:xfrm>
        </p:spPr>
      </p:sp>
      <p:sp>
        <p:nvSpPr>
          <p:cNvPr id="3" name="Notes Placeholder 2"/>
          <p:cNvSpPr>
            <a:spLocks noGrp="1"/>
          </p:cNvSpPr>
          <p:nvPr>
            <p:ph type="body" idx="1"/>
          </p:nvPr>
        </p:nvSpPr>
        <p:spPr bwMode="auto"/>
        <p:txBody>
          <a:bodyPr/>
          <a:lstStyle/>
          <a:p>
            <a:pPr marL="457200" marR="0" lvl="0" indent="-298450" algn="l" defTabSz="914400">
              <a:lnSpc>
                <a:spcPct val="100000"/>
              </a:lnSpc>
              <a:spcBef>
                <a:spcPts val="0"/>
              </a:spcBef>
              <a:spcAft>
                <a:spcPts val="0"/>
              </a:spcAft>
              <a:buClr>
                <a:srgbClr val="000000"/>
              </a:buClr>
              <a:buSzPts val="1100"/>
              <a:buFont typeface="Arial"/>
              <a:buChar char="●"/>
              <a:defRPr/>
            </a:pPr>
            <a:r>
              <a:rPr lang="en-US" i="1"/>
              <a:t>How will you encourage users to adopt your solutions? Are there any partnerships, funding plans, or integration efforts that will help sustain the outcomes beyond the project’s duration?</a:t>
            </a:r>
            <a:endParaRPr lang="en-US"/>
          </a:p>
          <a:p>
            <a:pPr>
              <a:defRPr/>
            </a:pP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32a4be91432_6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1" name="Google Shape;141;g32a4be91432_6_1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308" name="Google Shape;308;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309" name="Google Shape;309;p3:notes"/>
          <p:cNvSpPr>
            <a:spLocks noGrp="1" noRot="1" noChangeAspect="1"/>
          </p:cNvSpPr>
          <p:nvPr>
            <p:ph type="sldImg" idx="2"/>
          </p:nvPr>
        </p:nvSpPr>
        <p:spPr bwMode="auto">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32a42ce8306_1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7" name="Google Shape;117;g32a42ce8306_1_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a:extLst>
            <a:ext uri="{FF2B5EF4-FFF2-40B4-BE49-F238E27FC236}">
              <a16:creationId xmlns:a16="http://schemas.microsoft.com/office/drawing/2014/main" id="{9A5BC4AE-B820-99EE-24AA-FAF4EA663AD9}"/>
            </a:ext>
          </a:extLst>
        </p:cNvPr>
        <p:cNvGrpSpPr/>
        <p:nvPr/>
      </p:nvGrpSpPr>
      <p:grpSpPr>
        <a:xfrm>
          <a:off x="0" y="0"/>
          <a:ext cx="0" cy="0"/>
          <a:chOff x="0" y="0"/>
          <a:chExt cx="0" cy="0"/>
        </a:xfrm>
      </p:grpSpPr>
      <p:sp>
        <p:nvSpPr>
          <p:cNvPr id="116" name="Google Shape;116;g32a42ce8306_1_70:notes">
            <a:extLst>
              <a:ext uri="{FF2B5EF4-FFF2-40B4-BE49-F238E27FC236}">
                <a16:creationId xmlns:a16="http://schemas.microsoft.com/office/drawing/2014/main" id="{83148FF0-491B-CDAA-5517-AA6B6A320C9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7" name="Google Shape;117;g32a42ce8306_1_70:notes">
            <a:extLst>
              <a:ext uri="{FF2B5EF4-FFF2-40B4-BE49-F238E27FC236}">
                <a16:creationId xmlns:a16="http://schemas.microsoft.com/office/drawing/2014/main" id="{38723D80-ED8D-2778-9A83-E46FC2A58A7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344426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32a42ce8306_1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3" name="Google Shape;123;g32a42ce8306_1_1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381000" y="685800"/>
            <a:ext cx="6096000" cy="3429000"/>
          </a:xfrm>
        </p:spPr>
      </p:sp>
      <p:sp>
        <p:nvSpPr>
          <p:cNvPr id="3" name="Notes Placeholder 2"/>
          <p:cNvSpPr>
            <a:spLocks noGrp="1"/>
          </p:cNvSpPr>
          <p:nvPr>
            <p:ph type="body" idx="1"/>
          </p:nvPr>
        </p:nvSpPr>
        <p:spPr bwMode="auto"/>
        <p:txBody>
          <a:bodyPr/>
          <a:lstStyle/>
          <a:p>
            <a:pPr marL="158749" indent="0">
              <a:buSzPts val="1100"/>
              <a:buNone/>
              <a:defRPr/>
            </a:pP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381000" y="685800"/>
            <a:ext cx="6096000" cy="3429000"/>
          </a:xfrm>
        </p:spPr>
      </p:sp>
      <p:sp>
        <p:nvSpPr>
          <p:cNvPr id="3" name="Notes Placeholder 2"/>
          <p:cNvSpPr>
            <a:spLocks noGrp="1"/>
          </p:cNvSpPr>
          <p:nvPr>
            <p:ph type="body" idx="1"/>
          </p:nvPr>
        </p:nvSpPr>
        <p:spPr bwMode="auto"/>
        <p:txBody>
          <a:bodyPr/>
          <a:lstStyle/>
          <a:p>
            <a:pPr marL="158749" indent="0">
              <a:buSzPts val="1100"/>
              <a:buNone/>
              <a:defRPr/>
            </a:pP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381000" y="685800"/>
            <a:ext cx="6096000" cy="3429000"/>
          </a:xfrm>
        </p:spPr>
      </p:sp>
      <p:sp>
        <p:nvSpPr>
          <p:cNvPr id="3" name="Notes Placeholder 2"/>
          <p:cNvSpPr>
            <a:spLocks noGrp="1"/>
          </p:cNvSpPr>
          <p:nvPr>
            <p:ph type="body" idx="1"/>
          </p:nvPr>
        </p:nvSpPr>
        <p:spPr bwMode="auto"/>
        <p:txBody>
          <a:bodyPr/>
          <a:lstStyle/>
          <a:p>
            <a:pPr marL="457200" marR="0" lvl="0" indent="-298450" algn="l" defTabSz="914400">
              <a:lnSpc>
                <a:spcPct val="100000"/>
              </a:lnSpc>
              <a:spcBef>
                <a:spcPts val="0"/>
              </a:spcBef>
              <a:spcAft>
                <a:spcPts val="0"/>
              </a:spcAft>
              <a:buClr>
                <a:srgbClr val="000000"/>
              </a:buClr>
              <a:buSzPts val="1100"/>
              <a:buFont typeface="Arial"/>
              <a:buChar char="●"/>
              <a:defRPr/>
            </a:pP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381000" y="685800"/>
            <a:ext cx="6096000" cy="3429000"/>
          </a:xfr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80329A39-14FC-D54D-54EE-8B269E8C84C1}" type="slidenum">
              <a:rPr/>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8A812-A70A-4DC2-4B53-80AD83334263}"/>
            </a:ext>
          </a:extLst>
        </p:cNvPr>
        <p:cNvGrpSpPr/>
        <p:nvPr/>
      </p:nvGrpSpPr>
      <p:grpSpPr bwMode="auto">
        <a:xfrm>
          <a:off x="0" y="0"/>
          <a:ext cx="0" cy="0"/>
          <a:chOff x="0" y="0"/>
          <a:chExt cx="0" cy="0"/>
        </a:xfrm>
      </p:grpSpPr>
      <p:sp>
        <p:nvSpPr>
          <p:cNvPr id="2" name="Slide Image Placeholder 1">
            <a:extLst>
              <a:ext uri="{FF2B5EF4-FFF2-40B4-BE49-F238E27FC236}">
                <a16:creationId xmlns:a16="http://schemas.microsoft.com/office/drawing/2014/main" id="{9F68582A-414D-2B77-EFB7-4C6AE3CCD8A3}"/>
              </a:ext>
            </a:extLst>
          </p:cNvPr>
          <p:cNvSpPr>
            <a:spLocks noGrp="1" noRot="1" noChangeAspect="1"/>
          </p:cNvSpPr>
          <p:nvPr>
            <p:ph type="sldImg"/>
          </p:nvPr>
        </p:nvSpPr>
        <p:spPr bwMode="auto">
          <a:xfrm>
            <a:off x="381000" y="685800"/>
            <a:ext cx="6096000" cy="3429000"/>
          </a:xfrm>
        </p:spPr>
      </p:sp>
      <p:sp>
        <p:nvSpPr>
          <p:cNvPr id="3" name="Notes Placeholder 2">
            <a:extLst>
              <a:ext uri="{FF2B5EF4-FFF2-40B4-BE49-F238E27FC236}">
                <a16:creationId xmlns:a16="http://schemas.microsoft.com/office/drawing/2014/main" id="{6FE42F8E-3F82-61BA-8BE6-8A7D0D874877}"/>
              </a:ext>
            </a:extLst>
          </p:cNvPr>
          <p:cNvSpPr>
            <a:spLocks noGrp="1"/>
          </p:cNvSpPr>
          <p:nvPr>
            <p:ph type="body" idx="1"/>
          </p:nvPr>
        </p:nvSpPr>
        <p:spPr bwMode="auto"/>
        <p:txBody>
          <a:bodyPr/>
          <a:lstStyle/>
          <a:p>
            <a:pPr>
              <a:defRPr/>
            </a:pPr>
            <a:endParaRPr/>
          </a:p>
        </p:txBody>
      </p:sp>
      <p:sp>
        <p:nvSpPr>
          <p:cNvPr id="4" name="Slide Number Placeholder 3">
            <a:extLst>
              <a:ext uri="{FF2B5EF4-FFF2-40B4-BE49-F238E27FC236}">
                <a16:creationId xmlns:a16="http://schemas.microsoft.com/office/drawing/2014/main" id="{85C1AB25-2947-B3F2-9E80-B9312E49F46C}"/>
              </a:ext>
            </a:extLst>
          </p:cNvPr>
          <p:cNvSpPr>
            <a:spLocks noGrp="1"/>
          </p:cNvSpPr>
          <p:nvPr>
            <p:ph type="sldNum" sz="quarter" idx="10"/>
          </p:nvPr>
        </p:nvSpPr>
        <p:spPr bwMode="auto"/>
        <p:txBody>
          <a:bodyPr/>
          <a:lstStyle/>
          <a:p>
            <a:pPr>
              <a:defRPr/>
            </a:pPr>
            <a:fld id="{80329A39-14FC-D54D-54EE-8B269E8C84C1}" type="slidenum">
              <a:rPr/>
              <a:t>9</a:t>
            </a:fld>
            <a:endParaRPr/>
          </a:p>
        </p:txBody>
      </p:sp>
    </p:spTree>
    <p:extLst>
      <p:ext uri="{BB962C8B-B14F-4D97-AF65-F5344CB8AC3E}">
        <p14:creationId xmlns:p14="http://schemas.microsoft.com/office/powerpoint/2010/main" val="37201138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matchingName="Cover" type="title" userDrawn="1">
  <p:cSld name="TITLE">
    <p:spTree>
      <p:nvGrpSpPr>
        <p:cNvPr id="1" name=""/>
        <p:cNvGrpSpPr/>
        <p:nvPr/>
      </p:nvGrpSpPr>
      <p:grpSpPr bwMode="auto">
        <a:xfrm>
          <a:off x="0" y="0"/>
          <a:ext cx="0" cy="0"/>
          <a:chOff x="0" y="0"/>
          <a:chExt cx="0" cy="0"/>
        </a:xfrm>
      </p:grpSpPr>
      <p:pic>
        <p:nvPicPr>
          <p:cNvPr id="12" name="Google Shape;12;p5"/>
          <p:cNvPicPr/>
          <p:nvPr/>
        </p:nvPicPr>
        <p:blipFill>
          <a:blip r:embed="rId2">
            <a:alphaModFix/>
          </a:blip>
          <a:stretch/>
        </p:blipFill>
        <p:spPr bwMode="auto">
          <a:xfrm>
            <a:off x="9625" y="-9625"/>
            <a:ext cx="12191999" cy="6857999"/>
          </a:xfrm>
          <a:prstGeom prst="rect">
            <a:avLst/>
          </a:prstGeom>
          <a:noFill/>
          <a:ln>
            <a:noFill/>
          </a:ln>
        </p:spPr>
      </p:pic>
      <p:sp>
        <p:nvSpPr>
          <p:cNvPr id="13" name="Google Shape;13;p5"/>
          <p:cNvSpPr txBox="1">
            <a:spLocks noGrp="1"/>
          </p:cNvSpPr>
          <p:nvPr>
            <p:ph type="ctrTitle"/>
          </p:nvPr>
        </p:nvSpPr>
        <p:spPr bwMode="auto">
          <a:xfrm>
            <a:off x="406940" y="3287319"/>
            <a:ext cx="9973101" cy="1363072"/>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36277C"/>
              </a:buClr>
              <a:buSzPts val="4800"/>
              <a:buFont typeface="Calibri"/>
              <a:buNone/>
              <a:defRPr sz="4800" b="1">
                <a:solidFill>
                  <a:srgbClr val="36277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14" name="Google Shape;14;p5"/>
          <p:cNvSpPr txBox="1">
            <a:spLocks noGrp="1"/>
          </p:cNvSpPr>
          <p:nvPr>
            <p:ph type="subTitle" idx="1"/>
          </p:nvPr>
        </p:nvSpPr>
        <p:spPr bwMode="auto">
          <a:xfrm>
            <a:off x="406940" y="4903300"/>
            <a:ext cx="9973101" cy="668920"/>
          </a:xfrm>
          <a:prstGeom prst="rect">
            <a:avLst/>
          </a:prstGeom>
          <a:noFill/>
          <a:ln>
            <a:noFill/>
          </a:ln>
        </p:spPr>
        <p:txBody>
          <a:bodyPr spcFirstLastPara="1" wrap="square" lIns="91425" tIns="45700" rIns="91425" bIns="45700" anchor="t" anchorCtr="0">
            <a:noAutofit/>
          </a:bodyPr>
          <a:lstStyle>
            <a:lvl1pPr marR="0" lvl="0" algn="l">
              <a:lnSpc>
                <a:spcPct val="90000"/>
              </a:lnSpc>
              <a:spcBef>
                <a:spcPts val="1000"/>
              </a:spcBef>
              <a:spcAft>
                <a:spcPts val="0"/>
              </a:spcAft>
              <a:buClr>
                <a:srgbClr val="2EA0DC"/>
              </a:buClr>
              <a:buSzPts val="2136"/>
              <a:buFont typeface="Calibri"/>
              <a:buNone/>
              <a:defRPr sz="2400" b="0" i="0" u="none" strike="noStrike" cap="none">
                <a:solidFill>
                  <a:srgbClr val="2EA0DC"/>
                </a:solidFill>
                <a:latin typeface="Calibri"/>
                <a:ea typeface="Calibri"/>
                <a:cs typeface="Calibri"/>
              </a:defRPr>
            </a:lvl1pPr>
            <a:lvl2pPr marR="0" lvl="1" algn="ctr">
              <a:lnSpc>
                <a:spcPct val="90000"/>
              </a:lnSpc>
              <a:spcBef>
                <a:spcPts val="500"/>
              </a:spcBef>
              <a:spcAft>
                <a:spcPts val="0"/>
              </a:spcAft>
              <a:buClr>
                <a:schemeClr val="dk2"/>
              </a:buClr>
              <a:buSzPts val="1780"/>
              <a:buFont typeface="Calibri"/>
              <a:buNone/>
              <a:defRPr sz="2000" b="0" i="0" u="none" strike="noStrike" cap="none">
                <a:solidFill>
                  <a:schemeClr val="dk2"/>
                </a:solidFill>
                <a:latin typeface="Calibri"/>
                <a:ea typeface="Calibri"/>
                <a:cs typeface="Calibri"/>
              </a:defRPr>
            </a:lvl2pPr>
            <a:lvl3pPr marR="0" lvl="2" algn="ctr">
              <a:lnSpc>
                <a:spcPct val="90000"/>
              </a:lnSpc>
              <a:spcBef>
                <a:spcPts val="500"/>
              </a:spcBef>
              <a:spcAft>
                <a:spcPts val="0"/>
              </a:spcAft>
              <a:buClr>
                <a:schemeClr val="dk2"/>
              </a:buClr>
              <a:buSzPts val="1602"/>
              <a:buFont typeface="Calibri"/>
              <a:buNone/>
              <a:defRPr sz="1800" b="0" i="0" u="none" strike="noStrike" cap="none">
                <a:solidFill>
                  <a:schemeClr val="dk2"/>
                </a:solidFill>
                <a:latin typeface="Calibri"/>
                <a:ea typeface="Calibri"/>
                <a:cs typeface="Calibri"/>
              </a:defRPr>
            </a:lvl3pPr>
            <a:lvl4pPr marR="0" lvl="3" algn="ctr">
              <a:lnSpc>
                <a:spcPct val="90000"/>
              </a:lnSpc>
              <a:spcBef>
                <a:spcPts val="500"/>
              </a:spcBef>
              <a:spcAft>
                <a:spcPts val="0"/>
              </a:spcAft>
              <a:buClr>
                <a:schemeClr val="dk2"/>
              </a:buClr>
              <a:buSzPts val="1424"/>
              <a:buFont typeface="Calibri"/>
              <a:buNone/>
              <a:defRPr sz="1600" b="0" i="0" u="none" strike="noStrike" cap="none">
                <a:solidFill>
                  <a:schemeClr val="dk2"/>
                </a:solidFill>
                <a:latin typeface="Calibri"/>
                <a:ea typeface="Calibri"/>
                <a:cs typeface="Calibri"/>
              </a:defRPr>
            </a:lvl4pPr>
            <a:lvl5pPr marR="0" lvl="4" algn="ctr">
              <a:lnSpc>
                <a:spcPct val="90000"/>
              </a:lnSpc>
              <a:spcBef>
                <a:spcPts val="500"/>
              </a:spcBef>
              <a:spcAft>
                <a:spcPts val="0"/>
              </a:spcAft>
              <a:buClr>
                <a:schemeClr val="dk2"/>
              </a:buClr>
              <a:buSzPts val="1424"/>
              <a:buFont typeface="Calibri"/>
              <a:buNone/>
              <a:defRPr sz="1600" b="0" i="0" u="none" strike="noStrike" cap="none">
                <a:solidFill>
                  <a:schemeClr val="dk2"/>
                </a:solidFill>
                <a:latin typeface="Calibri"/>
                <a:ea typeface="Calibri"/>
                <a:cs typeface="Calibri"/>
              </a:defRPr>
            </a:lvl5pPr>
            <a:lvl6pPr marR="0" lvl="5"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defRPr>
            </a:lvl6pPr>
            <a:lvl7pPr marR="0" lvl="6"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defRPr>
            </a:lvl7pPr>
            <a:lvl8pPr marR="0" lvl="7"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defRPr>
            </a:lvl8pPr>
            <a:lvl9pPr marR="0" lvl="8"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defRPr>
            </a:lvl9pPr>
          </a:lstStyle>
          <a:p>
            <a:pPr>
              <a:defRPr/>
            </a:pPr>
            <a:endParaRPr/>
          </a:p>
        </p:txBody>
      </p:sp>
      <p:pic>
        <p:nvPicPr>
          <p:cNvPr id="15" name="Google Shape;15;p5"/>
          <p:cNvPicPr/>
          <p:nvPr/>
        </p:nvPicPr>
        <p:blipFill>
          <a:blip r:embed="rId3">
            <a:alphaModFix/>
          </a:blip>
          <a:stretch/>
        </p:blipFill>
        <p:spPr bwMode="auto">
          <a:xfrm>
            <a:off x="8557078" y="6003279"/>
            <a:ext cx="3111500" cy="6477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matchingName="Internal-3" userDrawn="1">
  <p:cSld name="Internal-3">
    <p:spTree>
      <p:nvGrpSpPr>
        <p:cNvPr id="1" name=""/>
        <p:cNvGrpSpPr/>
        <p:nvPr/>
      </p:nvGrpSpPr>
      <p:grpSpPr bwMode="auto">
        <a:xfrm>
          <a:off x="0" y="0"/>
          <a:ext cx="0" cy="0"/>
          <a:chOff x="0" y="0"/>
          <a:chExt cx="0" cy="0"/>
        </a:xfrm>
      </p:grpSpPr>
      <p:sp>
        <p:nvSpPr>
          <p:cNvPr id="72" name="Google Shape;72;p15"/>
          <p:cNvSpPr txBox="1">
            <a:spLocks noGrp="1"/>
          </p:cNvSpPr>
          <p:nvPr>
            <p:ph type="title"/>
          </p:nvPr>
        </p:nvSpPr>
        <p:spPr bwMode="auto">
          <a:xfrm>
            <a:off x="1787860" y="342058"/>
            <a:ext cx="8794795" cy="343248"/>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73" name="Google Shape;73;p15"/>
          <p:cNvSpPr txBox="1">
            <a:spLocks noGrp="1"/>
          </p:cNvSpPr>
          <p:nvPr>
            <p:ph type="body" idx="1"/>
          </p:nvPr>
        </p:nvSpPr>
        <p:spPr bwMode="auto">
          <a:xfrm>
            <a:off x="413886" y="2754312"/>
            <a:ext cx="11367436" cy="3375026"/>
          </a:xfrm>
          <a:prstGeom prst="rect">
            <a:avLst/>
          </a:prstGeom>
          <a:noFill/>
          <a:ln>
            <a:noFill/>
          </a:ln>
        </p:spPr>
        <p:txBody>
          <a:bodyPr spcFirstLastPara="1" wrap="square" lIns="91425" tIns="45700" rIns="91425" bIns="45700" anchor="t" anchorCtr="0">
            <a:noAutofit/>
          </a:bodyPr>
          <a:lstStyle>
            <a:lvl1pPr marL="457200" marR="0" lvl="0" indent="-386842" algn="l">
              <a:lnSpc>
                <a:spcPct val="90000"/>
              </a:lnSpc>
              <a:spcBef>
                <a:spcPts val="1000"/>
              </a:spcBef>
              <a:spcAft>
                <a:spcPts val="0"/>
              </a:spcAft>
              <a:buClr>
                <a:srgbClr val="1D1D1B"/>
              </a:buClr>
              <a:buSzPts val="2492"/>
              <a:buFont typeface="Calibri"/>
              <a:buChar char="•"/>
              <a:defRPr sz="2800" b="0" i="0" u="none" strike="noStrike" cap="none">
                <a:solidFill>
                  <a:srgbClr val="1D1D1B"/>
                </a:solidFill>
                <a:latin typeface="Calibri"/>
                <a:ea typeface="Calibri"/>
                <a:cs typeface="Calibri"/>
              </a:defRPr>
            </a:lvl1pPr>
            <a:lvl2pPr marL="914400" marR="0" lvl="1" indent="-364236" algn="l">
              <a:lnSpc>
                <a:spcPct val="90000"/>
              </a:lnSpc>
              <a:spcBef>
                <a:spcPts val="500"/>
              </a:spcBef>
              <a:spcAft>
                <a:spcPts val="0"/>
              </a:spcAft>
              <a:buClr>
                <a:srgbClr val="1D1D1B"/>
              </a:buClr>
              <a:buSzPts val="2136"/>
              <a:buFont typeface="Calibri"/>
              <a:buChar char="•"/>
              <a:defRPr sz="2400" b="0" i="0" u="none" strike="noStrike" cap="none">
                <a:solidFill>
                  <a:srgbClr val="1D1D1B"/>
                </a:solidFill>
                <a:latin typeface="Calibri"/>
                <a:ea typeface="Calibri"/>
                <a:cs typeface="Calibri"/>
              </a:defRPr>
            </a:lvl2pPr>
            <a:lvl3pPr marL="1371600" marR="0" lvl="2" indent="-341630" algn="l">
              <a:lnSpc>
                <a:spcPct val="90000"/>
              </a:lnSpc>
              <a:spcBef>
                <a:spcPts val="500"/>
              </a:spcBef>
              <a:spcAft>
                <a:spcPts val="0"/>
              </a:spcAft>
              <a:buClr>
                <a:srgbClr val="1D1D1B"/>
              </a:buClr>
              <a:buSzPts val="1780"/>
              <a:buFont typeface="Calibri"/>
              <a:buChar char="•"/>
              <a:defRPr sz="2000" b="0" i="0" u="none" strike="noStrike" cap="none">
                <a:solidFill>
                  <a:srgbClr val="1D1D1B"/>
                </a:solidFill>
                <a:latin typeface="Calibri"/>
                <a:ea typeface="Calibri"/>
                <a:cs typeface="Calibri"/>
              </a:defRPr>
            </a:lvl3pPr>
            <a:lvl4pPr marL="1828800" marR="0" lvl="3" indent="-330327" algn="l">
              <a:lnSpc>
                <a:spcPct val="90000"/>
              </a:lnSpc>
              <a:spcBef>
                <a:spcPts val="500"/>
              </a:spcBef>
              <a:spcAft>
                <a:spcPts val="0"/>
              </a:spcAft>
              <a:buClr>
                <a:srgbClr val="1D1D1B"/>
              </a:buClr>
              <a:buSzPts val="1602"/>
              <a:buFont typeface="Calibri"/>
              <a:buChar char="•"/>
              <a:defRPr sz="1800" b="0" i="0" u="none" strike="noStrike" cap="none">
                <a:solidFill>
                  <a:srgbClr val="1D1D1B"/>
                </a:solidFill>
                <a:latin typeface="Calibri"/>
                <a:ea typeface="Calibri"/>
                <a:cs typeface="Calibri"/>
              </a:defRPr>
            </a:lvl4pPr>
            <a:lvl5pPr marL="2286000" marR="0" lvl="4" indent="-330326" algn="l">
              <a:lnSpc>
                <a:spcPct val="90000"/>
              </a:lnSpc>
              <a:spcBef>
                <a:spcPts val="500"/>
              </a:spcBef>
              <a:spcAft>
                <a:spcPts val="0"/>
              </a:spcAft>
              <a:buClr>
                <a:srgbClr val="1D1D1B"/>
              </a:buClr>
              <a:buSzPts val="1602"/>
              <a:buFont typeface="Calibri"/>
              <a:buChar char="•"/>
              <a:defRPr sz="1800" b="0" i="0" u="none" strike="noStrike" cap="none">
                <a:solidFill>
                  <a:srgbClr val="1D1D1B"/>
                </a:solidFill>
                <a:latin typeface="Calibri"/>
                <a:ea typeface="Calibri"/>
                <a:cs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defRPr>
            </a:lvl9pPr>
          </a:lstStyle>
          <a:p>
            <a:pPr>
              <a:defRPr/>
            </a:pPr>
            <a:endParaRPr/>
          </a:p>
        </p:txBody>
      </p:sp>
      <p:sp>
        <p:nvSpPr>
          <p:cNvPr id="74" name="Google Shape;74;p15"/>
          <p:cNvSpPr txBox="1">
            <a:spLocks noGrp="1"/>
          </p:cNvSpPr>
          <p:nvPr>
            <p:ph type="body" idx="2"/>
          </p:nvPr>
        </p:nvSpPr>
        <p:spPr bwMode="auto">
          <a:xfrm>
            <a:off x="413886" y="1340919"/>
            <a:ext cx="11367436" cy="1067595"/>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rgbClr val="36277C"/>
              </a:buClr>
              <a:buSzPts val="2492"/>
              <a:buFont typeface="Calibri"/>
              <a:buNone/>
              <a:defRPr sz="2800" b="0" i="0" u="none" strike="noStrike" cap="none">
                <a:solidFill>
                  <a:srgbClr val="36277C"/>
                </a:solidFill>
                <a:latin typeface="Calibri"/>
                <a:ea typeface="Calibri"/>
                <a:cs typeface="Calibri"/>
              </a:defRPr>
            </a:lvl1pPr>
            <a:lvl2pPr marL="914400" marR="0" lvl="1" indent="-228600" algn="l">
              <a:lnSpc>
                <a:spcPct val="90000"/>
              </a:lnSpc>
              <a:spcBef>
                <a:spcPts val="500"/>
              </a:spcBef>
              <a:spcAft>
                <a:spcPts val="0"/>
              </a:spcAft>
              <a:buClr>
                <a:srgbClr val="171616"/>
              </a:buClr>
              <a:buSzPts val="2136"/>
              <a:buFont typeface="Calibri"/>
              <a:buNone/>
              <a:defRPr sz="2400" b="0" i="0" u="none" strike="noStrike" cap="none">
                <a:solidFill>
                  <a:srgbClr val="171616"/>
                </a:solidFill>
                <a:latin typeface="Calibri"/>
                <a:ea typeface="Calibri"/>
                <a:cs typeface="Calibri"/>
              </a:defRPr>
            </a:lvl2pPr>
            <a:lvl3pPr marL="1371600" marR="0" lvl="2" indent="-228600" algn="l">
              <a:lnSpc>
                <a:spcPct val="90000"/>
              </a:lnSpc>
              <a:spcBef>
                <a:spcPts val="500"/>
              </a:spcBef>
              <a:spcAft>
                <a:spcPts val="0"/>
              </a:spcAft>
              <a:buClr>
                <a:srgbClr val="171616"/>
              </a:buClr>
              <a:buSzPts val="1780"/>
              <a:buFont typeface="Calibri"/>
              <a:buNone/>
              <a:defRPr sz="2000" b="0" i="0" u="none" strike="noStrike" cap="none">
                <a:solidFill>
                  <a:srgbClr val="171616"/>
                </a:solidFill>
                <a:latin typeface="Calibri"/>
                <a:ea typeface="Calibri"/>
                <a:cs typeface="Calibri"/>
              </a:defRPr>
            </a:lvl3pPr>
            <a:lvl4pPr marL="1828800" marR="0" lvl="3" indent="-228600" algn="l">
              <a:lnSpc>
                <a:spcPct val="90000"/>
              </a:lnSpc>
              <a:spcBef>
                <a:spcPts val="500"/>
              </a:spcBef>
              <a:spcAft>
                <a:spcPts val="0"/>
              </a:spcAft>
              <a:buClr>
                <a:srgbClr val="171616"/>
              </a:buClr>
              <a:buSzPts val="1602"/>
              <a:buFont typeface="Calibri"/>
              <a:buNone/>
              <a:defRPr sz="1800" b="0" i="0" u="none" strike="noStrike" cap="none">
                <a:solidFill>
                  <a:srgbClr val="171616"/>
                </a:solidFill>
                <a:latin typeface="Calibri"/>
                <a:ea typeface="Calibri"/>
                <a:cs typeface="Calibri"/>
              </a:defRPr>
            </a:lvl4pPr>
            <a:lvl5pPr marL="2286000" marR="0" lvl="4" indent="-228600" algn="l">
              <a:lnSpc>
                <a:spcPct val="90000"/>
              </a:lnSpc>
              <a:spcBef>
                <a:spcPts val="500"/>
              </a:spcBef>
              <a:spcAft>
                <a:spcPts val="0"/>
              </a:spcAft>
              <a:buClr>
                <a:srgbClr val="171616"/>
              </a:buClr>
              <a:buSzPts val="1602"/>
              <a:buFont typeface="Calibri"/>
              <a:buNone/>
              <a:defRPr sz="1800" b="0" i="0" u="none" strike="noStrike" cap="none">
                <a:solidFill>
                  <a:srgbClr val="171616"/>
                </a:solidFill>
                <a:latin typeface="Calibri"/>
                <a:ea typeface="Calibri"/>
                <a:cs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defRPr>
            </a:lvl9pPr>
          </a:lstStyle>
          <a:p>
            <a:pPr>
              <a:defRPr/>
            </a:pPr>
            <a:endParaRPr/>
          </a:p>
        </p:txBody>
      </p:sp>
      <p:sp>
        <p:nvSpPr>
          <p:cNvPr id="75" name="Google Shape;75;p15"/>
          <p:cNvSpPr txBox="1">
            <a:spLocks noGrp="1"/>
          </p:cNvSpPr>
          <p:nvPr>
            <p:ph type="dt" idx="10"/>
          </p:nvPr>
        </p:nvSpPr>
        <p:spPr bwMode="auto">
          <a:xfrm>
            <a:off x="413886" y="6411862"/>
            <a:ext cx="193309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1D1D1B"/>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76" name="Google Shape;76;p15"/>
          <p:cNvSpPr txBox="1">
            <a:spLocks noGrp="1"/>
          </p:cNvSpPr>
          <p:nvPr>
            <p:ph type="ftr" idx="11"/>
          </p:nvPr>
        </p:nvSpPr>
        <p:spPr bwMode="auto">
          <a:xfrm>
            <a:off x="4649774" y="6411862"/>
            <a:ext cx="289964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1200">
                <a:solidFill>
                  <a:srgbClr val="1D1D1B"/>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77" name="Google Shape;77;p15"/>
          <p:cNvSpPr txBox="1">
            <a:spLocks noGrp="1"/>
          </p:cNvSpPr>
          <p:nvPr>
            <p:ph type="sldNum" idx="12"/>
          </p:nvPr>
        </p:nvSpPr>
        <p:spPr bwMode="auto">
          <a:xfrm>
            <a:off x="9848227" y="6411862"/>
            <a:ext cx="193309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1D1D1B"/>
                </a:solidFill>
                <a:latin typeface="Calibri"/>
                <a:ea typeface="Calibri"/>
                <a:cs typeface="Calibri"/>
              </a:defRPr>
            </a:lvl1pPr>
            <a:lvl2pPr marL="0" lvl="1" indent="0" algn="r">
              <a:spcBef>
                <a:spcPts val="0"/>
              </a:spcBef>
              <a:buNone/>
              <a:defRPr sz="1200" b="0" i="0" u="none" strike="noStrike" cap="none">
                <a:solidFill>
                  <a:srgbClr val="1D1D1B"/>
                </a:solidFill>
                <a:latin typeface="Calibri"/>
                <a:ea typeface="Calibri"/>
                <a:cs typeface="Calibri"/>
              </a:defRPr>
            </a:lvl2pPr>
            <a:lvl3pPr marL="0" lvl="2" indent="0" algn="r">
              <a:spcBef>
                <a:spcPts val="0"/>
              </a:spcBef>
              <a:buNone/>
              <a:defRPr sz="1200" b="0" i="0" u="none" strike="noStrike" cap="none">
                <a:solidFill>
                  <a:srgbClr val="1D1D1B"/>
                </a:solidFill>
                <a:latin typeface="Calibri"/>
                <a:ea typeface="Calibri"/>
                <a:cs typeface="Calibri"/>
              </a:defRPr>
            </a:lvl3pPr>
            <a:lvl4pPr marL="0" lvl="3" indent="0" algn="r">
              <a:spcBef>
                <a:spcPts val="0"/>
              </a:spcBef>
              <a:buNone/>
              <a:defRPr sz="1200" b="0" i="0" u="none" strike="noStrike" cap="none">
                <a:solidFill>
                  <a:srgbClr val="1D1D1B"/>
                </a:solidFill>
                <a:latin typeface="Calibri"/>
                <a:ea typeface="Calibri"/>
                <a:cs typeface="Calibri"/>
              </a:defRPr>
            </a:lvl4pPr>
            <a:lvl5pPr marL="0" lvl="4" indent="0" algn="r">
              <a:spcBef>
                <a:spcPts val="0"/>
              </a:spcBef>
              <a:buNone/>
              <a:defRPr sz="1200" b="0" i="0" u="none" strike="noStrike" cap="none">
                <a:solidFill>
                  <a:srgbClr val="1D1D1B"/>
                </a:solidFill>
                <a:latin typeface="Calibri"/>
                <a:ea typeface="Calibri"/>
                <a:cs typeface="Calibri"/>
              </a:defRPr>
            </a:lvl5pPr>
            <a:lvl6pPr marL="0" lvl="5" indent="0" algn="r">
              <a:spcBef>
                <a:spcPts val="0"/>
              </a:spcBef>
              <a:buNone/>
              <a:defRPr sz="1200" b="0" i="0" u="none" strike="noStrike" cap="none">
                <a:solidFill>
                  <a:srgbClr val="1D1D1B"/>
                </a:solidFill>
                <a:latin typeface="Calibri"/>
                <a:ea typeface="Calibri"/>
                <a:cs typeface="Calibri"/>
              </a:defRPr>
            </a:lvl6pPr>
            <a:lvl7pPr marL="0" lvl="6" indent="0" algn="r">
              <a:spcBef>
                <a:spcPts val="0"/>
              </a:spcBef>
              <a:buNone/>
              <a:defRPr sz="1200" b="0" i="0" u="none" strike="noStrike" cap="none">
                <a:solidFill>
                  <a:srgbClr val="1D1D1B"/>
                </a:solidFill>
                <a:latin typeface="Calibri"/>
                <a:ea typeface="Calibri"/>
                <a:cs typeface="Calibri"/>
              </a:defRPr>
            </a:lvl7pPr>
            <a:lvl8pPr marL="0" lvl="7" indent="0" algn="r">
              <a:spcBef>
                <a:spcPts val="0"/>
              </a:spcBef>
              <a:buNone/>
              <a:defRPr sz="1200" b="0" i="0" u="none" strike="noStrike" cap="none">
                <a:solidFill>
                  <a:srgbClr val="1D1D1B"/>
                </a:solidFill>
                <a:latin typeface="Calibri"/>
                <a:ea typeface="Calibri"/>
                <a:cs typeface="Calibri"/>
              </a:defRPr>
            </a:lvl8pPr>
            <a:lvl9pPr marL="0" lvl="8" indent="0" algn="r">
              <a:spcBef>
                <a:spcPts val="0"/>
              </a:spcBef>
              <a:buNone/>
              <a:defRPr sz="1200" b="0" i="0" u="none" strike="noStrike" cap="none">
                <a:solidFill>
                  <a:srgbClr val="1D1D1B"/>
                </a:solidFill>
                <a:latin typeface="Calibri"/>
                <a:ea typeface="Calibri"/>
                <a:cs typeface="Calibri"/>
              </a:defRPr>
            </a:lvl9pPr>
          </a:lstStyle>
          <a:p>
            <a:pPr marL="0" lvl="0" indent="0" algn="r">
              <a:spcBef>
                <a:spcPts val="0"/>
              </a:spcBef>
              <a:spcAft>
                <a:spcPts val="0"/>
              </a:spcAft>
              <a:buNone/>
              <a:defRPr/>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matchingName="1_Internal-3" userDrawn="1">
  <p:cSld name="1_Internal-3">
    <p:spTree>
      <p:nvGrpSpPr>
        <p:cNvPr id="1" name=""/>
        <p:cNvGrpSpPr/>
        <p:nvPr/>
      </p:nvGrpSpPr>
      <p:grpSpPr bwMode="auto">
        <a:xfrm>
          <a:off x="0" y="0"/>
          <a:ext cx="0" cy="0"/>
          <a:chOff x="0" y="0"/>
          <a:chExt cx="0" cy="0"/>
        </a:xfrm>
      </p:grpSpPr>
      <p:sp>
        <p:nvSpPr>
          <p:cNvPr id="79" name="Google Shape;79;p16"/>
          <p:cNvSpPr txBox="1">
            <a:spLocks noGrp="1"/>
          </p:cNvSpPr>
          <p:nvPr>
            <p:ph type="body" idx="1"/>
          </p:nvPr>
        </p:nvSpPr>
        <p:spPr bwMode="auto">
          <a:xfrm>
            <a:off x="433137" y="1528763"/>
            <a:ext cx="11271183" cy="4600575"/>
          </a:xfrm>
          <a:prstGeom prst="rect">
            <a:avLst/>
          </a:prstGeom>
          <a:noFill/>
          <a:ln>
            <a:noFill/>
          </a:ln>
        </p:spPr>
        <p:txBody>
          <a:bodyPr spcFirstLastPara="1" wrap="square" lIns="91425" tIns="45700" rIns="91425" bIns="45700" anchor="t" anchorCtr="0">
            <a:noAutofit/>
          </a:bodyPr>
          <a:lstStyle>
            <a:lvl1pPr marL="457200" marR="0" lvl="0" indent="-386842" algn="l">
              <a:lnSpc>
                <a:spcPct val="90000"/>
              </a:lnSpc>
              <a:spcBef>
                <a:spcPts val="1000"/>
              </a:spcBef>
              <a:spcAft>
                <a:spcPts val="0"/>
              </a:spcAft>
              <a:buClr>
                <a:srgbClr val="171616"/>
              </a:buClr>
              <a:buSzPts val="2492"/>
              <a:buFont typeface="Calibri"/>
              <a:buChar char="•"/>
              <a:defRPr sz="2800" b="0" i="0" u="none" strike="noStrike" cap="none">
                <a:solidFill>
                  <a:srgbClr val="171616"/>
                </a:solidFill>
                <a:latin typeface="Calibri"/>
                <a:ea typeface="Calibri"/>
                <a:cs typeface="Calibri"/>
              </a:defRPr>
            </a:lvl1pPr>
            <a:lvl2pPr marL="914400" marR="0" lvl="1" indent="-364236" algn="l">
              <a:lnSpc>
                <a:spcPct val="90000"/>
              </a:lnSpc>
              <a:spcBef>
                <a:spcPts val="500"/>
              </a:spcBef>
              <a:spcAft>
                <a:spcPts val="0"/>
              </a:spcAft>
              <a:buClr>
                <a:srgbClr val="171616"/>
              </a:buClr>
              <a:buSzPts val="2136"/>
              <a:buFont typeface="Calibri"/>
              <a:buChar char="•"/>
              <a:defRPr sz="2400" b="0" i="0" u="none" strike="noStrike" cap="none">
                <a:solidFill>
                  <a:srgbClr val="171616"/>
                </a:solidFill>
                <a:latin typeface="Calibri"/>
                <a:ea typeface="Calibri"/>
                <a:cs typeface="Calibri"/>
              </a:defRPr>
            </a:lvl2pPr>
            <a:lvl3pPr marL="1371600" marR="0" lvl="2" indent="-341630" algn="l">
              <a:lnSpc>
                <a:spcPct val="90000"/>
              </a:lnSpc>
              <a:spcBef>
                <a:spcPts val="500"/>
              </a:spcBef>
              <a:spcAft>
                <a:spcPts val="0"/>
              </a:spcAft>
              <a:buClr>
                <a:srgbClr val="171616"/>
              </a:buClr>
              <a:buSzPts val="1780"/>
              <a:buFont typeface="Calibri"/>
              <a:buChar char="•"/>
              <a:defRPr sz="2000" b="0" i="0" u="none" strike="noStrike" cap="none">
                <a:solidFill>
                  <a:srgbClr val="171616"/>
                </a:solidFill>
                <a:latin typeface="Calibri"/>
                <a:ea typeface="Calibri"/>
                <a:cs typeface="Calibri"/>
              </a:defRPr>
            </a:lvl3pPr>
            <a:lvl4pPr marL="1828800" marR="0" lvl="3" indent="-330327" algn="l">
              <a:lnSpc>
                <a:spcPct val="90000"/>
              </a:lnSpc>
              <a:spcBef>
                <a:spcPts val="500"/>
              </a:spcBef>
              <a:spcAft>
                <a:spcPts val="0"/>
              </a:spcAft>
              <a:buClr>
                <a:srgbClr val="171616"/>
              </a:buClr>
              <a:buSzPts val="1602"/>
              <a:buFont typeface="Calibri"/>
              <a:buChar char="•"/>
              <a:defRPr sz="1800" b="0" i="0" u="none" strike="noStrike" cap="none">
                <a:solidFill>
                  <a:srgbClr val="171616"/>
                </a:solidFill>
                <a:latin typeface="Calibri"/>
                <a:ea typeface="Calibri"/>
                <a:cs typeface="Calibri"/>
              </a:defRPr>
            </a:lvl4pPr>
            <a:lvl5pPr marL="2286000" marR="0" lvl="4" indent="-330326" algn="l">
              <a:lnSpc>
                <a:spcPct val="90000"/>
              </a:lnSpc>
              <a:spcBef>
                <a:spcPts val="500"/>
              </a:spcBef>
              <a:spcAft>
                <a:spcPts val="0"/>
              </a:spcAft>
              <a:buClr>
                <a:srgbClr val="171616"/>
              </a:buClr>
              <a:buSzPts val="1602"/>
              <a:buFont typeface="Calibri"/>
              <a:buChar char="•"/>
              <a:defRPr sz="1800" b="0" i="0" u="none" strike="noStrike" cap="none">
                <a:solidFill>
                  <a:srgbClr val="171616"/>
                </a:solidFill>
                <a:latin typeface="Calibri"/>
                <a:ea typeface="Calibri"/>
                <a:cs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defRPr>
            </a:lvl9pPr>
          </a:lstStyle>
          <a:p>
            <a:pPr>
              <a:defRPr/>
            </a:pPr>
            <a:endParaRPr/>
          </a:p>
        </p:txBody>
      </p:sp>
      <p:sp>
        <p:nvSpPr>
          <p:cNvPr id="80" name="Google Shape;80;p16"/>
          <p:cNvSpPr txBox="1">
            <a:spLocks noGrp="1"/>
          </p:cNvSpPr>
          <p:nvPr>
            <p:ph type="dt" idx="10"/>
          </p:nvPr>
        </p:nvSpPr>
        <p:spPr bwMode="auto">
          <a:xfrm>
            <a:off x="413886" y="6411862"/>
            <a:ext cx="193309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1D1D1B"/>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81" name="Google Shape;81;p16"/>
          <p:cNvSpPr txBox="1">
            <a:spLocks noGrp="1"/>
          </p:cNvSpPr>
          <p:nvPr>
            <p:ph type="ftr" idx="11"/>
          </p:nvPr>
        </p:nvSpPr>
        <p:spPr bwMode="auto">
          <a:xfrm>
            <a:off x="4649774" y="6411862"/>
            <a:ext cx="289964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1200">
                <a:solidFill>
                  <a:srgbClr val="1D1D1B"/>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82" name="Google Shape;82;p16"/>
          <p:cNvSpPr txBox="1">
            <a:spLocks noGrp="1"/>
          </p:cNvSpPr>
          <p:nvPr>
            <p:ph type="sldNum" idx="12"/>
          </p:nvPr>
        </p:nvSpPr>
        <p:spPr bwMode="auto">
          <a:xfrm>
            <a:off x="9848227" y="6411862"/>
            <a:ext cx="193309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1D1D1B"/>
                </a:solidFill>
                <a:latin typeface="Calibri"/>
                <a:ea typeface="Calibri"/>
                <a:cs typeface="Calibri"/>
              </a:defRPr>
            </a:lvl1pPr>
            <a:lvl2pPr marL="0" lvl="1" indent="0" algn="r">
              <a:spcBef>
                <a:spcPts val="0"/>
              </a:spcBef>
              <a:buNone/>
              <a:defRPr sz="1200" b="0" i="0" u="none" strike="noStrike" cap="none">
                <a:solidFill>
                  <a:srgbClr val="1D1D1B"/>
                </a:solidFill>
                <a:latin typeface="Calibri"/>
                <a:ea typeface="Calibri"/>
                <a:cs typeface="Calibri"/>
              </a:defRPr>
            </a:lvl2pPr>
            <a:lvl3pPr marL="0" lvl="2" indent="0" algn="r">
              <a:spcBef>
                <a:spcPts val="0"/>
              </a:spcBef>
              <a:buNone/>
              <a:defRPr sz="1200" b="0" i="0" u="none" strike="noStrike" cap="none">
                <a:solidFill>
                  <a:srgbClr val="1D1D1B"/>
                </a:solidFill>
                <a:latin typeface="Calibri"/>
                <a:ea typeface="Calibri"/>
                <a:cs typeface="Calibri"/>
              </a:defRPr>
            </a:lvl3pPr>
            <a:lvl4pPr marL="0" lvl="3" indent="0" algn="r">
              <a:spcBef>
                <a:spcPts val="0"/>
              </a:spcBef>
              <a:buNone/>
              <a:defRPr sz="1200" b="0" i="0" u="none" strike="noStrike" cap="none">
                <a:solidFill>
                  <a:srgbClr val="1D1D1B"/>
                </a:solidFill>
                <a:latin typeface="Calibri"/>
                <a:ea typeface="Calibri"/>
                <a:cs typeface="Calibri"/>
              </a:defRPr>
            </a:lvl4pPr>
            <a:lvl5pPr marL="0" lvl="4" indent="0" algn="r">
              <a:spcBef>
                <a:spcPts val="0"/>
              </a:spcBef>
              <a:buNone/>
              <a:defRPr sz="1200" b="0" i="0" u="none" strike="noStrike" cap="none">
                <a:solidFill>
                  <a:srgbClr val="1D1D1B"/>
                </a:solidFill>
                <a:latin typeface="Calibri"/>
                <a:ea typeface="Calibri"/>
                <a:cs typeface="Calibri"/>
              </a:defRPr>
            </a:lvl5pPr>
            <a:lvl6pPr marL="0" lvl="5" indent="0" algn="r">
              <a:spcBef>
                <a:spcPts val="0"/>
              </a:spcBef>
              <a:buNone/>
              <a:defRPr sz="1200" b="0" i="0" u="none" strike="noStrike" cap="none">
                <a:solidFill>
                  <a:srgbClr val="1D1D1B"/>
                </a:solidFill>
                <a:latin typeface="Calibri"/>
                <a:ea typeface="Calibri"/>
                <a:cs typeface="Calibri"/>
              </a:defRPr>
            </a:lvl6pPr>
            <a:lvl7pPr marL="0" lvl="6" indent="0" algn="r">
              <a:spcBef>
                <a:spcPts val="0"/>
              </a:spcBef>
              <a:buNone/>
              <a:defRPr sz="1200" b="0" i="0" u="none" strike="noStrike" cap="none">
                <a:solidFill>
                  <a:srgbClr val="1D1D1B"/>
                </a:solidFill>
                <a:latin typeface="Calibri"/>
                <a:ea typeface="Calibri"/>
                <a:cs typeface="Calibri"/>
              </a:defRPr>
            </a:lvl7pPr>
            <a:lvl8pPr marL="0" lvl="7" indent="0" algn="r">
              <a:spcBef>
                <a:spcPts val="0"/>
              </a:spcBef>
              <a:buNone/>
              <a:defRPr sz="1200" b="0" i="0" u="none" strike="noStrike" cap="none">
                <a:solidFill>
                  <a:srgbClr val="1D1D1B"/>
                </a:solidFill>
                <a:latin typeface="Calibri"/>
                <a:ea typeface="Calibri"/>
                <a:cs typeface="Calibri"/>
              </a:defRPr>
            </a:lvl8pPr>
            <a:lvl9pPr marL="0" lvl="8" indent="0" algn="r">
              <a:spcBef>
                <a:spcPts val="0"/>
              </a:spcBef>
              <a:buNone/>
              <a:defRPr sz="1200" b="0" i="0" u="none" strike="noStrike" cap="none">
                <a:solidFill>
                  <a:srgbClr val="1D1D1B"/>
                </a:solidFill>
                <a:latin typeface="Calibri"/>
                <a:ea typeface="Calibri"/>
                <a:cs typeface="Calibri"/>
              </a:defRPr>
            </a:lvl9pPr>
          </a:lstStyle>
          <a:p>
            <a:pPr marL="0" lvl="0" indent="0" algn="r">
              <a:spcBef>
                <a:spcPts val="0"/>
              </a:spcBef>
              <a:spcAft>
                <a:spcPts val="0"/>
              </a:spcAft>
              <a:buNone/>
              <a:defRPr/>
            </a:pPr>
            <a:fld id="{00000000-1234-1234-1234-123412341234}" type="slidenum">
              <a:rPr lang="en-GB"/>
              <a:t>‹#›</a:t>
            </a:fld>
            <a:endParaRPr/>
          </a:p>
        </p:txBody>
      </p:sp>
      <p:sp>
        <p:nvSpPr>
          <p:cNvPr id="83" name="Google Shape;83;p16"/>
          <p:cNvSpPr txBox="1">
            <a:spLocks noGrp="1"/>
          </p:cNvSpPr>
          <p:nvPr>
            <p:ph type="title"/>
          </p:nvPr>
        </p:nvSpPr>
        <p:spPr bwMode="auto">
          <a:xfrm>
            <a:off x="1787860" y="342058"/>
            <a:ext cx="8794795" cy="343248"/>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matchingName="Internal-5" userDrawn="1">
  <p:cSld name="Internal-5">
    <p:spTree>
      <p:nvGrpSpPr>
        <p:cNvPr id="1" name=""/>
        <p:cNvGrpSpPr/>
        <p:nvPr/>
      </p:nvGrpSpPr>
      <p:grpSpPr bwMode="auto">
        <a:xfrm>
          <a:off x="0" y="0"/>
          <a:ext cx="0" cy="0"/>
          <a:chOff x="0" y="0"/>
          <a:chExt cx="0" cy="0"/>
        </a:xfrm>
      </p:grpSpPr>
      <p:sp>
        <p:nvSpPr>
          <p:cNvPr id="85" name="Google Shape;85;p17"/>
          <p:cNvSpPr txBox="1">
            <a:spLocks noGrp="1"/>
          </p:cNvSpPr>
          <p:nvPr>
            <p:ph type="dt" idx="10"/>
          </p:nvPr>
        </p:nvSpPr>
        <p:spPr bwMode="auto">
          <a:xfrm>
            <a:off x="413886" y="6411862"/>
            <a:ext cx="193309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86" name="Google Shape;86;p17"/>
          <p:cNvSpPr txBox="1">
            <a:spLocks noGrp="1"/>
          </p:cNvSpPr>
          <p:nvPr>
            <p:ph type="ftr" idx="11"/>
          </p:nvPr>
        </p:nvSpPr>
        <p:spPr bwMode="auto">
          <a:xfrm>
            <a:off x="4649774" y="6411862"/>
            <a:ext cx="289964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87" name="Google Shape;87;p17"/>
          <p:cNvSpPr txBox="1">
            <a:spLocks noGrp="1"/>
          </p:cNvSpPr>
          <p:nvPr>
            <p:ph type="sldNum" idx="12"/>
          </p:nvPr>
        </p:nvSpPr>
        <p:spPr bwMode="auto">
          <a:xfrm>
            <a:off x="9848227" y="6411862"/>
            <a:ext cx="193309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a:spcBef>
                <a:spcPts val="0"/>
              </a:spcBef>
              <a:spcAft>
                <a:spcPts val="0"/>
              </a:spcAft>
              <a:buNone/>
              <a:defRPr/>
            </a:pPr>
            <a:fld id="{00000000-1234-1234-1234-123412341234}" type="slidenum">
              <a:rPr lang="en-GB"/>
              <a:t>‹#›</a:t>
            </a:fld>
            <a:endParaRPr/>
          </a:p>
        </p:txBody>
      </p:sp>
      <p:sp>
        <p:nvSpPr>
          <p:cNvPr id="88" name="Google Shape;88;p17"/>
          <p:cNvSpPr txBox="1">
            <a:spLocks noGrp="1"/>
          </p:cNvSpPr>
          <p:nvPr>
            <p:ph type="body" idx="1"/>
          </p:nvPr>
        </p:nvSpPr>
        <p:spPr bwMode="auto">
          <a:xfrm>
            <a:off x="4841506" y="1251743"/>
            <a:ext cx="6901313" cy="4873625"/>
          </a:xfrm>
          <a:prstGeom prst="rect">
            <a:avLst/>
          </a:prstGeom>
          <a:noFill/>
          <a:ln>
            <a:noFill/>
          </a:ln>
        </p:spPr>
        <p:txBody>
          <a:bodyPr spcFirstLastPara="1" wrap="square" lIns="91425" tIns="45700" rIns="91425" bIns="45700" anchor="t" anchorCtr="0">
            <a:noAutofit/>
          </a:bodyPr>
          <a:lstStyle>
            <a:lvl1pPr marL="457200" marR="0" lvl="0" indent="-409447" algn="l">
              <a:lnSpc>
                <a:spcPct val="90000"/>
              </a:lnSpc>
              <a:spcBef>
                <a:spcPts val="1000"/>
              </a:spcBef>
              <a:spcAft>
                <a:spcPts val="0"/>
              </a:spcAft>
              <a:buClr>
                <a:srgbClr val="171616"/>
              </a:buClr>
              <a:buSzPts val="2848"/>
              <a:buFont typeface="Calibri"/>
              <a:buChar char="•"/>
              <a:defRPr sz="3200" b="0" i="0" u="none" strike="noStrike" cap="none">
                <a:solidFill>
                  <a:srgbClr val="171616"/>
                </a:solidFill>
                <a:latin typeface="Calibri"/>
                <a:ea typeface="Calibri"/>
                <a:cs typeface="Calibri"/>
              </a:defRPr>
            </a:lvl1pPr>
            <a:lvl2pPr marL="914400" marR="0" lvl="1" indent="-386842" algn="l">
              <a:lnSpc>
                <a:spcPct val="90000"/>
              </a:lnSpc>
              <a:spcBef>
                <a:spcPts val="500"/>
              </a:spcBef>
              <a:spcAft>
                <a:spcPts val="0"/>
              </a:spcAft>
              <a:buClr>
                <a:srgbClr val="171616"/>
              </a:buClr>
              <a:buSzPts val="2492"/>
              <a:buFont typeface="Calibri"/>
              <a:buChar char="•"/>
              <a:defRPr sz="2800" b="0" i="0" u="none" strike="noStrike" cap="none">
                <a:solidFill>
                  <a:srgbClr val="171616"/>
                </a:solidFill>
                <a:latin typeface="Calibri"/>
                <a:ea typeface="Calibri"/>
                <a:cs typeface="Calibri"/>
              </a:defRPr>
            </a:lvl2pPr>
            <a:lvl3pPr marL="1371600" marR="0" lvl="2" indent="-364236" algn="l">
              <a:lnSpc>
                <a:spcPct val="90000"/>
              </a:lnSpc>
              <a:spcBef>
                <a:spcPts val="500"/>
              </a:spcBef>
              <a:spcAft>
                <a:spcPts val="0"/>
              </a:spcAft>
              <a:buClr>
                <a:srgbClr val="171616"/>
              </a:buClr>
              <a:buSzPts val="2136"/>
              <a:buFont typeface="Calibri"/>
              <a:buChar char="•"/>
              <a:defRPr sz="2400" b="0" i="0" u="none" strike="noStrike" cap="none">
                <a:solidFill>
                  <a:srgbClr val="171616"/>
                </a:solidFill>
                <a:latin typeface="Calibri"/>
                <a:ea typeface="Calibri"/>
                <a:cs typeface="Calibri"/>
              </a:defRPr>
            </a:lvl3pPr>
            <a:lvl4pPr marL="1828800" marR="0" lvl="3" indent="-341630" algn="l">
              <a:lnSpc>
                <a:spcPct val="90000"/>
              </a:lnSpc>
              <a:spcBef>
                <a:spcPts val="500"/>
              </a:spcBef>
              <a:spcAft>
                <a:spcPts val="0"/>
              </a:spcAft>
              <a:buClr>
                <a:srgbClr val="171616"/>
              </a:buClr>
              <a:buSzPts val="1780"/>
              <a:buFont typeface="Calibri"/>
              <a:buChar char="•"/>
              <a:defRPr sz="2000" b="0" i="0" u="none" strike="noStrike" cap="none">
                <a:solidFill>
                  <a:srgbClr val="171616"/>
                </a:solidFill>
                <a:latin typeface="Calibri"/>
                <a:ea typeface="Calibri"/>
                <a:cs typeface="Calibri"/>
              </a:defRPr>
            </a:lvl4pPr>
            <a:lvl5pPr marL="2286000" marR="0" lvl="4" indent="-341629" algn="l">
              <a:lnSpc>
                <a:spcPct val="90000"/>
              </a:lnSpc>
              <a:spcBef>
                <a:spcPts val="500"/>
              </a:spcBef>
              <a:spcAft>
                <a:spcPts val="0"/>
              </a:spcAft>
              <a:buClr>
                <a:srgbClr val="171616"/>
              </a:buClr>
              <a:buSzPts val="1780"/>
              <a:buFont typeface="Calibri"/>
              <a:buChar char="•"/>
              <a:defRPr sz="2000" b="0" i="0" u="none" strike="noStrike" cap="none">
                <a:solidFill>
                  <a:srgbClr val="171616"/>
                </a:solidFill>
                <a:latin typeface="Calibri"/>
                <a:ea typeface="Calibri"/>
                <a:cs typeface="Calibri"/>
              </a:defRPr>
            </a:lvl5pPr>
            <a:lvl6pPr marL="2743200" marR="0" lvl="5"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defRPr>
            </a:lvl6pPr>
            <a:lvl7pPr marL="3200400" marR="0" lvl="6"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defRPr>
            </a:lvl7pPr>
            <a:lvl8pPr marL="3657600" marR="0" lvl="7"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defRPr>
            </a:lvl8pPr>
            <a:lvl9pPr marL="4114800" marR="0" lvl="8"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defRPr>
            </a:lvl9pPr>
          </a:lstStyle>
          <a:p>
            <a:pPr>
              <a:defRPr/>
            </a:pPr>
            <a:endParaRPr/>
          </a:p>
        </p:txBody>
      </p:sp>
      <p:sp>
        <p:nvSpPr>
          <p:cNvPr id="89" name="Google Shape;89;p17"/>
          <p:cNvSpPr txBox="1">
            <a:spLocks noGrp="1"/>
          </p:cNvSpPr>
          <p:nvPr>
            <p:ph type="body" idx="2"/>
          </p:nvPr>
        </p:nvSpPr>
        <p:spPr bwMode="auto">
          <a:xfrm>
            <a:off x="423512" y="1251744"/>
            <a:ext cx="4226262" cy="4881562"/>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rgbClr val="171616"/>
              </a:buClr>
              <a:buSzPts val="1424"/>
              <a:buFont typeface="Calibri"/>
              <a:buNone/>
              <a:defRPr sz="1600" b="0" i="0" u="none" strike="noStrike" cap="none">
                <a:solidFill>
                  <a:srgbClr val="171616"/>
                </a:solidFill>
                <a:latin typeface="Calibri"/>
                <a:ea typeface="Calibri"/>
                <a:cs typeface="Calibri"/>
              </a:defRPr>
            </a:lvl1pPr>
            <a:lvl2pPr marL="914400" marR="0" lvl="1" indent="-228600" algn="l">
              <a:lnSpc>
                <a:spcPct val="90000"/>
              </a:lnSpc>
              <a:spcBef>
                <a:spcPts val="500"/>
              </a:spcBef>
              <a:spcAft>
                <a:spcPts val="0"/>
              </a:spcAft>
              <a:buClr>
                <a:schemeClr val="dk2"/>
              </a:buClr>
              <a:buSzPts val="1246"/>
              <a:buFont typeface="Calibri"/>
              <a:buNone/>
              <a:defRPr sz="1400" b="0" i="0" u="none" strike="noStrike" cap="none">
                <a:solidFill>
                  <a:schemeClr val="dk2"/>
                </a:solidFill>
                <a:latin typeface="Calibri"/>
                <a:ea typeface="Calibri"/>
                <a:cs typeface="Calibri"/>
              </a:defRPr>
            </a:lvl2pPr>
            <a:lvl3pPr marL="1371600" marR="0" lvl="2" indent="-228600" algn="l">
              <a:lnSpc>
                <a:spcPct val="90000"/>
              </a:lnSpc>
              <a:spcBef>
                <a:spcPts val="500"/>
              </a:spcBef>
              <a:spcAft>
                <a:spcPts val="0"/>
              </a:spcAft>
              <a:buClr>
                <a:schemeClr val="dk2"/>
              </a:buClr>
              <a:buSzPts val="1068"/>
              <a:buFont typeface="Calibri"/>
              <a:buNone/>
              <a:defRPr sz="1200" b="0" i="0" u="none" strike="noStrike" cap="none">
                <a:solidFill>
                  <a:schemeClr val="dk2"/>
                </a:solidFill>
                <a:latin typeface="Calibri"/>
                <a:ea typeface="Calibri"/>
                <a:cs typeface="Calibri"/>
              </a:defRPr>
            </a:lvl3pPr>
            <a:lvl4pPr marL="1828800" marR="0" lvl="3" indent="-228600" algn="l">
              <a:lnSpc>
                <a:spcPct val="90000"/>
              </a:lnSpc>
              <a:spcBef>
                <a:spcPts val="500"/>
              </a:spcBef>
              <a:spcAft>
                <a:spcPts val="0"/>
              </a:spcAft>
              <a:buClr>
                <a:schemeClr val="dk2"/>
              </a:buClr>
              <a:buSzPts val="890"/>
              <a:buFont typeface="Calibri"/>
              <a:buNone/>
              <a:defRPr sz="1000" b="0" i="0" u="none" strike="noStrike" cap="none">
                <a:solidFill>
                  <a:schemeClr val="dk2"/>
                </a:solidFill>
                <a:latin typeface="Calibri"/>
                <a:ea typeface="Calibri"/>
                <a:cs typeface="Calibri"/>
              </a:defRPr>
            </a:lvl4pPr>
            <a:lvl5pPr marL="2286000" marR="0" lvl="4" indent="-228600" algn="l">
              <a:lnSpc>
                <a:spcPct val="90000"/>
              </a:lnSpc>
              <a:spcBef>
                <a:spcPts val="500"/>
              </a:spcBef>
              <a:spcAft>
                <a:spcPts val="0"/>
              </a:spcAft>
              <a:buClr>
                <a:schemeClr val="dk2"/>
              </a:buClr>
              <a:buSzPts val="890"/>
              <a:buFont typeface="Calibri"/>
              <a:buNone/>
              <a:defRPr sz="1000" b="0" i="0" u="none" strike="noStrike" cap="none">
                <a:solidFill>
                  <a:schemeClr val="dk2"/>
                </a:solidFill>
                <a:latin typeface="Calibri"/>
                <a:ea typeface="Calibri"/>
                <a:cs typeface="Calibri"/>
              </a:defRPr>
            </a:lvl5pPr>
            <a:lvl6pPr marL="2743200" marR="0" lvl="5"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defRPr>
            </a:lvl6pPr>
            <a:lvl7pPr marL="3200400" marR="0" lvl="6"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defRPr>
            </a:lvl7pPr>
            <a:lvl8pPr marL="3657600" marR="0" lvl="7"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defRPr>
            </a:lvl8pPr>
            <a:lvl9pPr marL="4114800" marR="0" lvl="8"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defRPr>
            </a:lvl9pPr>
          </a:lstStyle>
          <a:p>
            <a:pPr>
              <a:defRPr/>
            </a:pPr>
            <a:endParaRPr/>
          </a:p>
        </p:txBody>
      </p:sp>
      <p:sp>
        <p:nvSpPr>
          <p:cNvPr id="90" name="Google Shape;90;p17"/>
          <p:cNvSpPr txBox="1">
            <a:spLocks noGrp="1"/>
          </p:cNvSpPr>
          <p:nvPr>
            <p:ph type="title"/>
          </p:nvPr>
        </p:nvSpPr>
        <p:spPr bwMode="auto">
          <a:xfrm>
            <a:off x="1787860" y="342058"/>
            <a:ext cx="8794795" cy="343248"/>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matchingName="Internal-6" userDrawn="1">
  <p:cSld name="Internal-6">
    <p:spTree>
      <p:nvGrpSpPr>
        <p:cNvPr id="1" name=""/>
        <p:cNvGrpSpPr/>
        <p:nvPr/>
      </p:nvGrpSpPr>
      <p:grpSpPr bwMode="auto">
        <a:xfrm>
          <a:off x="0" y="0"/>
          <a:ext cx="0" cy="0"/>
          <a:chOff x="0" y="0"/>
          <a:chExt cx="0" cy="0"/>
        </a:xfrm>
      </p:grpSpPr>
      <p:sp>
        <p:nvSpPr>
          <p:cNvPr id="92" name="Google Shape;92;p18"/>
          <p:cNvSpPr>
            <a:spLocks noGrp="1"/>
          </p:cNvSpPr>
          <p:nvPr>
            <p:ph type="pic" idx="2"/>
          </p:nvPr>
        </p:nvSpPr>
        <p:spPr bwMode="auto">
          <a:xfrm>
            <a:off x="4908884" y="1396674"/>
            <a:ext cx="6805060" cy="4614394"/>
          </a:xfrm>
          <a:prstGeom prst="rect">
            <a:avLst/>
          </a:prstGeom>
          <a:noFill/>
          <a:ln>
            <a:noFill/>
          </a:ln>
        </p:spPr>
      </p:sp>
      <p:sp>
        <p:nvSpPr>
          <p:cNvPr id="93" name="Google Shape;93;p18"/>
          <p:cNvSpPr txBox="1">
            <a:spLocks noGrp="1"/>
          </p:cNvSpPr>
          <p:nvPr>
            <p:ph type="body" idx="1"/>
          </p:nvPr>
        </p:nvSpPr>
        <p:spPr bwMode="auto">
          <a:xfrm>
            <a:off x="452387" y="1396674"/>
            <a:ext cx="4197387" cy="4622331"/>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rgbClr val="171616"/>
              </a:buClr>
              <a:buSzPts val="1424"/>
              <a:buFont typeface="Calibri"/>
              <a:buNone/>
              <a:defRPr sz="1600" b="0" i="0" u="none" strike="noStrike" cap="none">
                <a:solidFill>
                  <a:srgbClr val="171616"/>
                </a:solidFill>
                <a:latin typeface="Calibri"/>
                <a:ea typeface="Calibri"/>
                <a:cs typeface="Calibri"/>
              </a:defRPr>
            </a:lvl1pPr>
            <a:lvl2pPr marL="914400" marR="0" lvl="1" indent="-228600" algn="l">
              <a:lnSpc>
                <a:spcPct val="90000"/>
              </a:lnSpc>
              <a:spcBef>
                <a:spcPts val="500"/>
              </a:spcBef>
              <a:spcAft>
                <a:spcPts val="0"/>
              </a:spcAft>
              <a:buClr>
                <a:schemeClr val="dk2"/>
              </a:buClr>
              <a:buSzPts val="1246"/>
              <a:buFont typeface="Calibri"/>
              <a:buNone/>
              <a:defRPr sz="1400" b="0" i="0" u="none" strike="noStrike" cap="none">
                <a:solidFill>
                  <a:schemeClr val="dk2"/>
                </a:solidFill>
                <a:latin typeface="Calibri"/>
                <a:ea typeface="Calibri"/>
                <a:cs typeface="Calibri"/>
              </a:defRPr>
            </a:lvl2pPr>
            <a:lvl3pPr marL="1371600" marR="0" lvl="2" indent="-228600" algn="l">
              <a:lnSpc>
                <a:spcPct val="90000"/>
              </a:lnSpc>
              <a:spcBef>
                <a:spcPts val="500"/>
              </a:spcBef>
              <a:spcAft>
                <a:spcPts val="0"/>
              </a:spcAft>
              <a:buClr>
                <a:schemeClr val="dk2"/>
              </a:buClr>
              <a:buSzPts val="1068"/>
              <a:buFont typeface="Calibri"/>
              <a:buNone/>
              <a:defRPr sz="1200" b="0" i="0" u="none" strike="noStrike" cap="none">
                <a:solidFill>
                  <a:schemeClr val="dk2"/>
                </a:solidFill>
                <a:latin typeface="Calibri"/>
                <a:ea typeface="Calibri"/>
                <a:cs typeface="Calibri"/>
              </a:defRPr>
            </a:lvl3pPr>
            <a:lvl4pPr marL="1828800" marR="0" lvl="3" indent="-228600" algn="l">
              <a:lnSpc>
                <a:spcPct val="90000"/>
              </a:lnSpc>
              <a:spcBef>
                <a:spcPts val="500"/>
              </a:spcBef>
              <a:spcAft>
                <a:spcPts val="0"/>
              </a:spcAft>
              <a:buClr>
                <a:schemeClr val="dk2"/>
              </a:buClr>
              <a:buSzPts val="890"/>
              <a:buFont typeface="Calibri"/>
              <a:buNone/>
              <a:defRPr sz="1000" b="0" i="0" u="none" strike="noStrike" cap="none">
                <a:solidFill>
                  <a:schemeClr val="dk2"/>
                </a:solidFill>
                <a:latin typeface="Calibri"/>
                <a:ea typeface="Calibri"/>
                <a:cs typeface="Calibri"/>
              </a:defRPr>
            </a:lvl4pPr>
            <a:lvl5pPr marL="2286000" marR="0" lvl="4" indent="-228600" algn="l">
              <a:lnSpc>
                <a:spcPct val="90000"/>
              </a:lnSpc>
              <a:spcBef>
                <a:spcPts val="500"/>
              </a:spcBef>
              <a:spcAft>
                <a:spcPts val="0"/>
              </a:spcAft>
              <a:buClr>
                <a:schemeClr val="dk2"/>
              </a:buClr>
              <a:buSzPts val="890"/>
              <a:buFont typeface="Calibri"/>
              <a:buNone/>
              <a:defRPr sz="1000" b="0" i="0" u="none" strike="noStrike" cap="none">
                <a:solidFill>
                  <a:schemeClr val="dk2"/>
                </a:solidFill>
                <a:latin typeface="Calibri"/>
                <a:ea typeface="Calibri"/>
                <a:cs typeface="Calibri"/>
              </a:defRPr>
            </a:lvl5pPr>
            <a:lvl6pPr marL="2743200" marR="0" lvl="5"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defRPr>
            </a:lvl6pPr>
            <a:lvl7pPr marL="3200400" marR="0" lvl="6"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defRPr>
            </a:lvl7pPr>
            <a:lvl8pPr marL="3657600" marR="0" lvl="7"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defRPr>
            </a:lvl8pPr>
            <a:lvl9pPr marL="4114800" marR="0" lvl="8"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defRPr>
            </a:lvl9pPr>
          </a:lstStyle>
          <a:p>
            <a:pPr>
              <a:defRPr/>
            </a:pPr>
            <a:endParaRPr/>
          </a:p>
        </p:txBody>
      </p:sp>
      <p:sp>
        <p:nvSpPr>
          <p:cNvPr id="94" name="Google Shape;94;p18"/>
          <p:cNvSpPr txBox="1">
            <a:spLocks noGrp="1"/>
          </p:cNvSpPr>
          <p:nvPr>
            <p:ph type="dt" idx="10"/>
          </p:nvPr>
        </p:nvSpPr>
        <p:spPr bwMode="auto">
          <a:xfrm>
            <a:off x="413886" y="6411862"/>
            <a:ext cx="193309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95" name="Google Shape;95;p18"/>
          <p:cNvSpPr txBox="1">
            <a:spLocks noGrp="1"/>
          </p:cNvSpPr>
          <p:nvPr>
            <p:ph type="ftr" idx="11"/>
          </p:nvPr>
        </p:nvSpPr>
        <p:spPr bwMode="auto">
          <a:xfrm>
            <a:off x="4649774" y="6411862"/>
            <a:ext cx="289964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96" name="Google Shape;96;p18"/>
          <p:cNvSpPr txBox="1">
            <a:spLocks noGrp="1"/>
          </p:cNvSpPr>
          <p:nvPr>
            <p:ph type="sldNum" idx="12"/>
          </p:nvPr>
        </p:nvSpPr>
        <p:spPr bwMode="auto">
          <a:xfrm>
            <a:off x="9848227" y="6411862"/>
            <a:ext cx="193309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a:spcBef>
                <a:spcPts val="0"/>
              </a:spcBef>
              <a:spcAft>
                <a:spcPts val="0"/>
              </a:spcAft>
              <a:buNone/>
              <a:defRPr/>
            </a:pPr>
            <a:fld id="{00000000-1234-1234-1234-123412341234}" type="slidenum">
              <a:rPr lang="en-GB"/>
              <a:t>‹#›</a:t>
            </a:fld>
            <a:endParaRPr/>
          </a:p>
        </p:txBody>
      </p:sp>
      <p:sp>
        <p:nvSpPr>
          <p:cNvPr id="97" name="Google Shape;97;p18"/>
          <p:cNvSpPr txBox="1">
            <a:spLocks noGrp="1"/>
          </p:cNvSpPr>
          <p:nvPr>
            <p:ph type="title"/>
          </p:nvPr>
        </p:nvSpPr>
        <p:spPr bwMode="auto">
          <a:xfrm>
            <a:off x="1787860" y="342058"/>
            <a:ext cx="8794795" cy="343248"/>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matchingName="Back" type="blank" userDrawn="1">
  <p:cSld name="BLANK">
    <p:bg>
      <p:bgPr>
        <a:blipFill>
          <a:blip r:embed="rId2">
            <a:alphaModFix/>
          </a:blip>
          <a:stretch/>
        </a:blipFill>
        <a:effectLst/>
      </p:bgPr>
    </p:bg>
    <p:spTree>
      <p:nvGrpSpPr>
        <p:cNvPr id="1" name=""/>
        <p:cNvGrpSpPr/>
        <p:nvPr/>
      </p:nvGrpSpPr>
      <p:grpSpPr bwMode="auto">
        <a:xfrm>
          <a:off x="0" y="0"/>
          <a:ext cx="0" cy="0"/>
          <a:chOff x="0" y="0"/>
          <a:chExt cx="0" cy="0"/>
        </a:xfrm>
      </p:grpSpPr>
      <p:sp>
        <p:nvSpPr>
          <p:cNvPr id="99" name="Google Shape;99;p19"/>
          <p:cNvSpPr txBox="1">
            <a:spLocks noGrp="1"/>
          </p:cNvSpPr>
          <p:nvPr>
            <p:ph type="dt" idx="10"/>
          </p:nvPr>
        </p:nvSpPr>
        <p:spPr bwMode="auto">
          <a:xfrm>
            <a:off x="413886" y="6411862"/>
            <a:ext cx="193309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100" name="Google Shape;100;p19"/>
          <p:cNvSpPr txBox="1">
            <a:spLocks noGrp="1"/>
          </p:cNvSpPr>
          <p:nvPr>
            <p:ph type="ftr" idx="11"/>
          </p:nvPr>
        </p:nvSpPr>
        <p:spPr bwMode="auto">
          <a:xfrm>
            <a:off x="4649774" y="6411862"/>
            <a:ext cx="289964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101" name="Google Shape;101;p19"/>
          <p:cNvSpPr txBox="1">
            <a:spLocks noGrp="1"/>
          </p:cNvSpPr>
          <p:nvPr>
            <p:ph type="sldNum" idx="12"/>
          </p:nvPr>
        </p:nvSpPr>
        <p:spPr bwMode="auto">
          <a:xfrm>
            <a:off x="9848227" y="6411862"/>
            <a:ext cx="193309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a:spcBef>
                <a:spcPts val="0"/>
              </a:spcBef>
              <a:spcAft>
                <a:spcPts val="0"/>
              </a:spcAft>
              <a:buNone/>
              <a:defRPr/>
            </a:pPr>
            <a:fld id="{00000000-1234-1234-1234-123412341234}" type="slidenum">
              <a:rPr lang="en-GB"/>
              <a:t>‹#›</a:t>
            </a:fld>
            <a:endParaRPr/>
          </a:p>
        </p:txBody>
      </p:sp>
      <p:pic>
        <p:nvPicPr>
          <p:cNvPr id="102" name="Google Shape;102;p19"/>
          <p:cNvPicPr/>
          <p:nvPr/>
        </p:nvPicPr>
        <p:blipFill>
          <a:blip r:embed="rId3">
            <a:alphaModFix/>
          </a:blip>
          <a:stretch/>
        </p:blipFill>
        <p:spPr bwMode="auto">
          <a:xfrm>
            <a:off x="2467" y="1388"/>
            <a:ext cx="12187064" cy="685522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matchingName="Internal_Blank" userDrawn="1">
  <p:cSld name="Internal_Blank">
    <p:spTree>
      <p:nvGrpSpPr>
        <p:cNvPr id="1" name=""/>
        <p:cNvGrpSpPr/>
        <p:nvPr/>
      </p:nvGrpSpPr>
      <p:grpSpPr bwMode="auto">
        <a:xfrm>
          <a:off x="0" y="0"/>
          <a:ext cx="0" cy="0"/>
          <a:chOff x="0" y="0"/>
          <a:chExt cx="0" cy="0"/>
        </a:xfrm>
      </p:grpSpPr>
      <p:sp>
        <p:nvSpPr>
          <p:cNvPr id="17" name="Google Shape;17;p6"/>
          <p:cNvSpPr txBox="1">
            <a:spLocks noGrp="1"/>
          </p:cNvSpPr>
          <p:nvPr>
            <p:ph type="title"/>
          </p:nvPr>
        </p:nvSpPr>
        <p:spPr bwMode="auto">
          <a:xfrm>
            <a:off x="1787860" y="342058"/>
            <a:ext cx="8794795" cy="343248"/>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18" name="Google Shape;18;p6"/>
          <p:cNvSpPr txBox="1">
            <a:spLocks noGrp="1"/>
          </p:cNvSpPr>
          <p:nvPr>
            <p:ph type="dt" idx="10"/>
          </p:nvPr>
        </p:nvSpPr>
        <p:spPr bwMode="auto">
          <a:xfrm>
            <a:off x="413886" y="6411862"/>
            <a:ext cx="193309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1D1D1B"/>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19" name="Google Shape;19;p6"/>
          <p:cNvSpPr txBox="1">
            <a:spLocks noGrp="1"/>
          </p:cNvSpPr>
          <p:nvPr>
            <p:ph type="ftr" idx="11"/>
          </p:nvPr>
        </p:nvSpPr>
        <p:spPr bwMode="auto">
          <a:xfrm>
            <a:off x="4649774" y="6411862"/>
            <a:ext cx="289964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1200">
                <a:solidFill>
                  <a:srgbClr val="1D1D1B"/>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20" name="Google Shape;20;p6"/>
          <p:cNvSpPr txBox="1">
            <a:spLocks noGrp="1"/>
          </p:cNvSpPr>
          <p:nvPr>
            <p:ph type="sldNum" idx="12"/>
          </p:nvPr>
        </p:nvSpPr>
        <p:spPr bwMode="auto">
          <a:xfrm>
            <a:off x="9848227" y="6411862"/>
            <a:ext cx="193309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1D1D1B"/>
                </a:solidFill>
                <a:latin typeface="Calibri"/>
                <a:ea typeface="Calibri"/>
                <a:cs typeface="Calibri"/>
              </a:defRPr>
            </a:lvl1pPr>
            <a:lvl2pPr marL="0" lvl="1" indent="0" algn="r">
              <a:spcBef>
                <a:spcPts val="0"/>
              </a:spcBef>
              <a:buNone/>
              <a:defRPr sz="1200" b="0" i="0" u="none" strike="noStrike" cap="none">
                <a:solidFill>
                  <a:srgbClr val="1D1D1B"/>
                </a:solidFill>
                <a:latin typeface="Calibri"/>
                <a:ea typeface="Calibri"/>
                <a:cs typeface="Calibri"/>
              </a:defRPr>
            </a:lvl2pPr>
            <a:lvl3pPr marL="0" lvl="2" indent="0" algn="r">
              <a:spcBef>
                <a:spcPts val="0"/>
              </a:spcBef>
              <a:buNone/>
              <a:defRPr sz="1200" b="0" i="0" u="none" strike="noStrike" cap="none">
                <a:solidFill>
                  <a:srgbClr val="1D1D1B"/>
                </a:solidFill>
                <a:latin typeface="Calibri"/>
                <a:ea typeface="Calibri"/>
                <a:cs typeface="Calibri"/>
              </a:defRPr>
            </a:lvl3pPr>
            <a:lvl4pPr marL="0" lvl="3" indent="0" algn="r">
              <a:spcBef>
                <a:spcPts val="0"/>
              </a:spcBef>
              <a:buNone/>
              <a:defRPr sz="1200" b="0" i="0" u="none" strike="noStrike" cap="none">
                <a:solidFill>
                  <a:srgbClr val="1D1D1B"/>
                </a:solidFill>
                <a:latin typeface="Calibri"/>
                <a:ea typeface="Calibri"/>
                <a:cs typeface="Calibri"/>
              </a:defRPr>
            </a:lvl4pPr>
            <a:lvl5pPr marL="0" lvl="4" indent="0" algn="r">
              <a:spcBef>
                <a:spcPts val="0"/>
              </a:spcBef>
              <a:buNone/>
              <a:defRPr sz="1200" b="0" i="0" u="none" strike="noStrike" cap="none">
                <a:solidFill>
                  <a:srgbClr val="1D1D1B"/>
                </a:solidFill>
                <a:latin typeface="Calibri"/>
                <a:ea typeface="Calibri"/>
                <a:cs typeface="Calibri"/>
              </a:defRPr>
            </a:lvl5pPr>
            <a:lvl6pPr marL="0" lvl="5" indent="0" algn="r">
              <a:spcBef>
                <a:spcPts val="0"/>
              </a:spcBef>
              <a:buNone/>
              <a:defRPr sz="1200" b="0" i="0" u="none" strike="noStrike" cap="none">
                <a:solidFill>
                  <a:srgbClr val="1D1D1B"/>
                </a:solidFill>
                <a:latin typeface="Calibri"/>
                <a:ea typeface="Calibri"/>
                <a:cs typeface="Calibri"/>
              </a:defRPr>
            </a:lvl6pPr>
            <a:lvl7pPr marL="0" lvl="6" indent="0" algn="r">
              <a:spcBef>
                <a:spcPts val="0"/>
              </a:spcBef>
              <a:buNone/>
              <a:defRPr sz="1200" b="0" i="0" u="none" strike="noStrike" cap="none">
                <a:solidFill>
                  <a:srgbClr val="1D1D1B"/>
                </a:solidFill>
                <a:latin typeface="Calibri"/>
                <a:ea typeface="Calibri"/>
                <a:cs typeface="Calibri"/>
              </a:defRPr>
            </a:lvl7pPr>
            <a:lvl8pPr marL="0" lvl="7" indent="0" algn="r">
              <a:spcBef>
                <a:spcPts val="0"/>
              </a:spcBef>
              <a:buNone/>
              <a:defRPr sz="1200" b="0" i="0" u="none" strike="noStrike" cap="none">
                <a:solidFill>
                  <a:srgbClr val="1D1D1B"/>
                </a:solidFill>
                <a:latin typeface="Calibri"/>
                <a:ea typeface="Calibri"/>
                <a:cs typeface="Calibri"/>
              </a:defRPr>
            </a:lvl8pPr>
            <a:lvl9pPr marL="0" lvl="8" indent="0" algn="r">
              <a:spcBef>
                <a:spcPts val="0"/>
              </a:spcBef>
              <a:buNone/>
              <a:defRPr sz="1200" b="0" i="0" u="none" strike="noStrike" cap="none">
                <a:solidFill>
                  <a:srgbClr val="1D1D1B"/>
                </a:solidFill>
                <a:latin typeface="Calibri"/>
                <a:ea typeface="Calibri"/>
                <a:cs typeface="Calibri"/>
              </a:defRPr>
            </a:lvl9pPr>
          </a:lstStyle>
          <a:p>
            <a:pPr marL="0" lvl="0" indent="0" algn="r">
              <a:spcBef>
                <a:spcPts val="0"/>
              </a:spcBef>
              <a:spcAft>
                <a:spcPts val="0"/>
              </a:spcAft>
              <a:buNone/>
              <a:defRPr/>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matchingName="Back" type="blank" userDrawn="1">
  <p:cSld name="BLANK">
    <p:bg>
      <p:bgPr>
        <a:blipFill>
          <a:blip r:embed="rId2">
            <a:alphaModFix/>
          </a:blip>
          <a:stretch/>
        </a:blipFill>
        <a:effectLst/>
      </p:bgPr>
    </p:bg>
    <p:spTree>
      <p:nvGrpSpPr>
        <p:cNvPr id="1" name=""/>
        <p:cNvGrpSpPr/>
        <p:nvPr/>
      </p:nvGrpSpPr>
      <p:grpSpPr bwMode="auto">
        <a:xfrm>
          <a:off x="0" y="0"/>
          <a:ext cx="0" cy="0"/>
          <a:chOff x="0" y="0"/>
          <a:chExt cx="0" cy="0"/>
        </a:xfrm>
      </p:grpSpPr>
      <p:sp>
        <p:nvSpPr>
          <p:cNvPr id="22" name="Google Shape;22;p7"/>
          <p:cNvSpPr txBox="1">
            <a:spLocks noGrp="1"/>
          </p:cNvSpPr>
          <p:nvPr>
            <p:ph type="dt" idx="10"/>
          </p:nvPr>
        </p:nvSpPr>
        <p:spPr bwMode="auto">
          <a:xfrm>
            <a:off x="413886" y="6411862"/>
            <a:ext cx="193309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23" name="Google Shape;23;p7"/>
          <p:cNvSpPr txBox="1">
            <a:spLocks noGrp="1"/>
          </p:cNvSpPr>
          <p:nvPr>
            <p:ph type="ftr" idx="11"/>
          </p:nvPr>
        </p:nvSpPr>
        <p:spPr bwMode="auto">
          <a:xfrm>
            <a:off x="4649774" y="6411862"/>
            <a:ext cx="289964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24" name="Google Shape;24;p7"/>
          <p:cNvSpPr txBox="1">
            <a:spLocks noGrp="1"/>
          </p:cNvSpPr>
          <p:nvPr>
            <p:ph type="sldNum" idx="12"/>
          </p:nvPr>
        </p:nvSpPr>
        <p:spPr bwMode="auto">
          <a:xfrm>
            <a:off x="9848227" y="6411862"/>
            <a:ext cx="193309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a:spcBef>
                <a:spcPts val="0"/>
              </a:spcBef>
              <a:spcAft>
                <a:spcPts val="0"/>
              </a:spcAft>
              <a:buNone/>
              <a:defRPr/>
            </a:pPr>
            <a:fld id="{00000000-1234-1234-1234-123412341234}" type="slidenum">
              <a:rPr lang="en-GB"/>
              <a:t>‹#›</a:t>
            </a:fld>
            <a:endParaRPr/>
          </a:p>
        </p:txBody>
      </p:sp>
      <p:pic>
        <p:nvPicPr>
          <p:cNvPr id="25" name="Google Shape;25;p7"/>
          <p:cNvPicPr/>
          <p:nvPr/>
        </p:nvPicPr>
        <p:blipFill>
          <a:blip r:embed="rId3">
            <a:alphaModFix/>
          </a:blip>
          <a:stretch/>
        </p:blipFill>
        <p:spPr bwMode="auto">
          <a:xfrm>
            <a:off x="2467" y="1388"/>
            <a:ext cx="12187064" cy="6855223"/>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matchingName="Internal-3" userDrawn="1">
  <p:cSld name="Internal-3">
    <p:spTree>
      <p:nvGrpSpPr>
        <p:cNvPr id="1" name=""/>
        <p:cNvGrpSpPr/>
        <p:nvPr/>
      </p:nvGrpSpPr>
      <p:grpSpPr bwMode="auto">
        <a:xfrm>
          <a:off x="0" y="0"/>
          <a:ext cx="0" cy="0"/>
          <a:chOff x="0" y="0"/>
          <a:chExt cx="0" cy="0"/>
        </a:xfrm>
      </p:grpSpPr>
      <p:sp>
        <p:nvSpPr>
          <p:cNvPr id="27" name="Google Shape;27;p8"/>
          <p:cNvSpPr txBox="1">
            <a:spLocks noGrp="1"/>
          </p:cNvSpPr>
          <p:nvPr>
            <p:ph type="title"/>
          </p:nvPr>
        </p:nvSpPr>
        <p:spPr bwMode="auto">
          <a:xfrm>
            <a:off x="1787860" y="342058"/>
            <a:ext cx="8794795" cy="343248"/>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28" name="Google Shape;28;p8"/>
          <p:cNvSpPr txBox="1">
            <a:spLocks noGrp="1"/>
          </p:cNvSpPr>
          <p:nvPr>
            <p:ph type="body" idx="1"/>
          </p:nvPr>
        </p:nvSpPr>
        <p:spPr bwMode="auto">
          <a:xfrm>
            <a:off x="413886" y="2754312"/>
            <a:ext cx="11367436" cy="3375026"/>
          </a:xfrm>
          <a:prstGeom prst="rect">
            <a:avLst/>
          </a:prstGeom>
          <a:noFill/>
          <a:ln>
            <a:noFill/>
          </a:ln>
        </p:spPr>
        <p:txBody>
          <a:bodyPr spcFirstLastPara="1" wrap="square" lIns="91425" tIns="45700" rIns="91425" bIns="45700" anchor="t" anchorCtr="0">
            <a:noAutofit/>
          </a:bodyPr>
          <a:lstStyle>
            <a:lvl1pPr marL="457200" marR="0" lvl="0" indent="-386842" algn="l">
              <a:lnSpc>
                <a:spcPct val="90000"/>
              </a:lnSpc>
              <a:spcBef>
                <a:spcPts val="1000"/>
              </a:spcBef>
              <a:spcAft>
                <a:spcPts val="0"/>
              </a:spcAft>
              <a:buClr>
                <a:srgbClr val="1D1D1B"/>
              </a:buClr>
              <a:buSzPts val="2492"/>
              <a:buFont typeface="Calibri"/>
              <a:buChar char="•"/>
              <a:defRPr sz="2800" b="0" i="0" u="none" strike="noStrike" cap="none">
                <a:solidFill>
                  <a:srgbClr val="1D1D1B"/>
                </a:solidFill>
                <a:latin typeface="Calibri"/>
                <a:ea typeface="Calibri"/>
                <a:cs typeface="Calibri"/>
              </a:defRPr>
            </a:lvl1pPr>
            <a:lvl2pPr marL="914400" marR="0" lvl="1" indent="-364236" algn="l">
              <a:lnSpc>
                <a:spcPct val="90000"/>
              </a:lnSpc>
              <a:spcBef>
                <a:spcPts val="500"/>
              </a:spcBef>
              <a:spcAft>
                <a:spcPts val="0"/>
              </a:spcAft>
              <a:buClr>
                <a:srgbClr val="1D1D1B"/>
              </a:buClr>
              <a:buSzPts val="2136"/>
              <a:buFont typeface="Calibri"/>
              <a:buChar char="•"/>
              <a:defRPr sz="2400" b="0" i="0" u="none" strike="noStrike" cap="none">
                <a:solidFill>
                  <a:srgbClr val="1D1D1B"/>
                </a:solidFill>
                <a:latin typeface="Calibri"/>
                <a:ea typeface="Calibri"/>
                <a:cs typeface="Calibri"/>
              </a:defRPr>
            </a:lvl2pPr>
            <a:lvl3pPr marL="1371600" marR="0" lvl="2" indent="-341630" algn="l">
              <a:lnSpc>
                <a:spcPct val="90000"/>
              </a:lnSpc>
              <a:spcBef>
                <a:spcPts val="500"/>
              </a:spcBef>
              <a:spcAft>
                <a:spcPts val="0"/>
              </a:spcAft>
              <a:buClr>
                <a:srgbClr val="1D1D1B"/>
              </a:buClr>
              <a:buSzPts val="1780"/>
              <a:buFont typeface="Calibri"/>
              <a:buChar char="•"/>
              <a:defRPr sz="2000" b="0" i="0" u="none" strike="noStrike" cap="none">
                <a:solidFill>
                  <a:srgbClr val="1D1D1B"/>
                </a:solidFill>
                <a:latin typeface="Calibri"/>
                <a:ea typeface="Calibri"/>
                <a:cs typeface="Calibri"/>
              </a:defRPr>
            </a:lvl3pPr>
            <a:lvl4pPr marL="1828800" marR="0" lvl="3" indent="-330327" algn="l">
              <a:lnSpc>
                <a:spcPct val="90000"/>
              </a:lnSpc>
              <a:spcBef>
                <a:spcPts val="500"/>
              </a:spcBef>
              <a:spcAft>
                <a:spcPts val="0"/>
              </a:spcAft>
              <a:buClr>
                <a:srgbClr val="1D1D1B"/>
              </a:buClr>
              <a:buSzPts val="1602"/>
              <a:buFont typeface="Calibri"/>
              <a:buChar char="•"/>
              <a:defRPr sz="1800" b="0" i="0" u="none" strike="noStrike" cap="none">
                <a:solidFill>
                  <a:srgbClr val="1D1D1B"/>
                </a:solidFill>
                <a:latin typeface="Calibri"/>
                <a:ea typeface="Calibri"/>
                <a:cs typeface="Calibri"/>
              </a:defRPr>
            </a:lvl4pPr>
            <a:lvl5pPr marL="2286000" marR="0" lvl="4" indent="-330326" algn="l">
              <a:lnSpc>
                <a:spcPct val="90000"/>
              </a:lnSpc>
              <a:spcBef>
                <a:spcPts val="500"/>
              </a:spcBef>
              <a:spcAft>
                <a:spcPts val="0"/>
              </a:spcAft>
              <a:buClr>
                <a:srgbClr val="1D1D1B"/>
              </a:buClr>
              <a:buSzPts val="1602"/>
              <a:buFont typeface="Calibri"/>
              <a:buChar char="•"/>
              <a:defRPr sz="1800" b="0" i="0" u="none" strike="noStrike" cap="none">
                <a:solidFill>
                  <a:srgbClr val="1D1D1B"/>
                </a:solidFill>
                <a:latin typeface="Calibri"/>
                <a:ea typeface="Calibri"/>
                <a:cs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defRPr>
            </a:lvl9pPr>
          </a:lstStyle>
          <a:p>
            <a:pPr>
              <a:defRPr/>
            </a:pPr>
            <a:endParaRPr/>
          </a:p>
        </p:txBody>
      </p:sp>
      <p:sp>
        <p:nvSpPr>
          <p:cNvPr id="29" name="Google Shape;29;p8"/>
          <p:cNvSpPr txBox="1">
            <a:spLocks noGrp="1"/>
          </p:cNvSpPr>
          <p:nvPr>
            <p:ph type="body" idx="2"/>
          </p:nvPr>
        </p:nvSpPr>
        <p:spPr bwMode="auto">
          <a:xfrm>
            <a:off x="413886" y="1340919"/>
            <a:ext cx="11367436" cy="1067595"/>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rgbClr val="36277C"/>
              </a:buClr>
              <a:buSzPts val="2492"/>
              <a:buFont typeface="Calibri"/>
              <a:buNone/>
              <a:defRPr sz="2800" b="0" i="0" u="none" strike="noStrike" cap="none">
                <a:solidFill>
                  <a:srgbClr val="36277C"/>
                </a:solidFill>
                <a:latin typeface="Calibri"/>
                <a:ea typeface="Calibri"/>
                <a:cs typeface="Calibri"/>
              </a:defRPr>
            </a:lvl1pPr>
            <a:lvl2pPr marL="914400" marR="0" lvl="1" indent="-228600" algn="l">
              <a:lnSpc>
                <a:spcPct val="90000"/>
              </a:lnSpc>
              <a:spcBef>
                <a:spcPts val="500"/>
              </a:spcBef>
              <a:spcAft>
                <a:spcPts val="0"/>
              </a:spcAft>
              <a:buClr>
                <a:srgbClr val="171616"/>
              </a:buClr>
              <a:buSzPts val="2136"/>
              <a:buFont typeface="Calibri"/>
              <a:buNone/>
              <a:defRPr sz="2400" b="0" i="0" u="none" strike="noStrike" cap="none">
                <a:solidFill>
                  <a:srgbClr val="171616"/>
                </a:solidFill>
                <a:latin typeface="Calibri"/>
                <a:ea typeface="Calibri"/>
                <a:cs typeface="Calibri"/>
              </a:defRPr>
            </a:lvl2pPr>
            <a:lvl3pPr marL="1371600" marR="0" lvl="2" indent="-228600" algn="l">
              <a:lnSpc>
                <a:spcPct val="90000"/>
              </a:lnSpc>
              <a:spcBef>
                <a:spcPts val="500"/>
              </a:spcBef>
              <a:spcAft>
                <a:spcPts val="0"/>
              </a:spcAft>
              <a:buClr>
                <a:srgbClr val="171616"/>
              </a:buClr>
              <a:buSzPts val="1780"/>
              <a:buFont typeface="Calibri"/>
              <a:buNone/>
              <a:defRPr sz="2000" b="0" i="0" u="none" strike="noStrike" cap="none">
                <a:solidFill>
                  <a:srgbClr val="171616"/>
                </a:solidFill>
                <a:latin typeface="Calibri"/>
                <a:ea typeface="Calibri"/>
                <a:cs typeface="Calibri"/>
              </a:defRPr>
            </a:lvl3pPr>
            <a:lvl4pPr marL="1828800" marR="0" lvl="3" indent="-228600" algn="l">
              <a:lnSpc>
                <a:spcPct val="90000"/>
              </a:lnSpc>
              <a:spcBef>
                <a:spcPts val="500"/>
              </a:spcBef>
              <a:spcAft>
                <a:spcPts val="0"/>
              </a:spcAft>
              <a:buClr>
                <a:srgbClr val="171616"/>
              </a:buClr>
              <a:buSzPts val="1602"/>
              <a:buFont typeface="Calibri"/>
              <a:buNone/>
              <a:defRPr sz="1800" b="0" i="0" u="none" strike="noStrike" cap="none">
                <a:solidFill>
                  <a:srgbClr val="171616"/>
                </a:solidFill>
                <a:latin typeface="Calibri"/>
                <a:ea typeface="Calibri"/>
                <a:cs typeface="Calibri"/>
              </a:defRPr>
            </a:lvl4pPr>
            <a:lvl5pPr marL="2286000" marR="0" lvl="4" indent="-228600" algn="l">
              <a:lnSpc>
                <a:spcPct val="90000"/>
              </a:lnSpc>
              <a:spcBef>
                <a:spcPts val="500"/>
              </a:spcBef>
              <a:spcAft>
                <a:spcPts val="0"/>
              </a:spcAft>
              <a:buClr>
                <a:srgbClr val="171616"/>
              </a:buClr>
              <a:buSzPts val="1602"/>
              <a:buFont typeface="Calibri"/>
              <a:buNone/>
              <a:defRPr sz="1800" b="0" i="0" u="none" strike="noStrike" cap="none">
                <a:solidFill>
                  <a:srgbClr val="171616"/>
                </a:solidFill>
                <a:latin typeface="Calibri"/>
                <a:ea typeface="Calibri"/>
                <a:cs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defRPr>
            </a:lvl9pPr>
          </a:lstStyle>
          <a:p>
            <a:pPr>
              <a:defRPr/>
            </a:pPr>
            <a:endParaRPr/>
          </a:p>
        </p:txBody>
      </p:sp>
      <p:sp>
        <p:nvSpPr>
          <p:cNvPr id="30" name="Google Shape;30;p8"/>
          <p:cNvSpPr txBox="1">
            <a:spLocks noGrp="1"/>
          </p:cNvSpPr>
          <p:nvPr>
            <p:ph type="dt" idx="10"/>
          </p:nvPr>
        </p:nvSpPr>
        <p:spPr bwMode="auto">
          <a:xfrm>
            <a:off x="413886" y="6411862"/>
            <a:ext cx="193309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1D1D1B"/>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31" name="Google Shape;31;p8"/>
          <p:cNvSpPr txBox="1">
            <a:spLocks noGrp="1"/>
          </p:cNvSpPr>
          <p:nvPr>
            <p:ph type="ftr" idx="11"/>
          </p:nvPr>
        </p:nvSpPr>
        <p:spPr bwMode="auto">
          <a:xfrm>
            <a:off x="4649774" y="6411862"/>
            <a:ext cx="289964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1200">
                <a:solidFill>
                  <a:srgbClr val="1D1D1B"/>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32" name="Google Shape;32;p8"/>
          <p:cNvSpPr txBox="1">
            <a:spLocks noGrp="1"/>
          </p:cNvSpPr>
          <p:nvPr>
            <p:ph type="sldNum" idx="12"/>
          </p:nvPr>
        </p:nvSpPr>
        <p:spPr bwMode="auto">
          <a:xfrm>
            <a:off x="9848227" y="6411862"/>
            <a:ext cx="193309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1D1D1B"/>
                </a:solidFill>
                <a:latin typeface="Calibri"/>
                <a:ea typeface="Calibri"/>
                <a:cs typeface="Calibri"/>
              </a:defRPr>
            </a:lvl1pPr>
            <a:lvl2pPr marL="0" lvl="1" indent="0" algn="r">
              <a:spcBef>
                <a:spcPts val="0"/>
              </a:spcBef>
              <a:buNone/>
              <a:defRPr sz="1200" b="0" i="0" u="none" strike="noStrike" cap="none">
                <a:solidFill>
                  <a:srgbClr val="1D1D1B"/>
                </a:solidFill>
                <a:latin typeface="Calibri"/>
                <a:ea typeface="Calibri"/>
                <a:cs typeface="Calibri"/>
              </a:defRPr>
            </a:lvl2pPr>
            <a:lvl3pPr marL="0" lvl="2" indent="0" algn="r">
              <a:spcBef>
                <a:spcPts val="0"/>
              </a:spcBef>
              <a:buNone/>
              <a:defRPr sz="1200" b="0" i="0" u="none" strike="noStrike" cap="none">
                <a:solidFill>
                  <a:srgbClr val="1D1D1B"/>
                </a:solidFill>
                <a:latin typeface="Calibri"/>
                <a:ea typeface="Calibri"/>
                <a:cs typeface="Calibri"/>
              </a:defRPr>
            </a:lvl3pPr>
            <a:lvl4pPr marL="0" lvl="3" indent="0" algn="r">
              <a:spcBef>
                <a:spcPts val="0"/>
              </a:spcBef>
              <a:buNone/>
              <a:defRPr sz="1200" b="0" i="0" u="none" strike="noStrike" cap="none">
                <a:solidFill>
                  <a:srgbClr val="1D1D1B"/>
                </a:solidFill>
                <a:latin typeface="Calibri"/>
                <a:ea typeface="Calibri"/>
                <a:cs typeface="Calibri"/>
              </a:defRPr>
            </a:lvl4pPr>
            <a:lvl5pPr marL="0" lvl="4" indent="0" algn="r">
              <a:spcBef>
                <a:spcPts val="0"/>
              </a:spcBef>
              <a:buNone/>
              <a:defRPr sz="1200" b="0" i="0" u="none" strike="noStrike" cap="none">
                <a:solidFill>
                  <a:srgbClr val="1D1D1B"/>
                </a:solidFill>
                <a:latin typeface="Calibri"/>
                <a:ea typeface="Calibri"/>
                <a:cs typeface="Calibri"/>
              </a:defRPr>
            </a:lvl5pPr>
            <a:lvl6pPr marL="0" lvl="5" indent="0" algn="r">
              <a:spcBef>
                <a:spcPts val="0"/>
              </a:spcBef>
              <a:buNone/>
              <a:defRPr sz="1200" b="0" i="0" u="none" strike="noStrike" cap="none">
                <a:solidFill>
                  <a:srgbClr val="1D1D1B"/>
                </a:solidFill>
                <a:latin typeface="Calibri"/>
                <a:ea typeface="Calibri"/>
                <a:cs typeface="Calibri"/>
              </a:defRPr>
            </a:lvl6pPr>
            <a:lvl7pPr marL="0" lvl="6" indent="0" algn="r">
              <a:spcBef>
                <a:spcPts val="0"/>
              </a:spcBef>
              <a:buNone/>
              <a:defRPr sz="1200" b="0" i="0" u="none" strike="noStrike" cap="none">
                <a:solidFill>
                  <a:srgbClr val="1D1D1B"/>
                </a:solidFill>
                <a:latin typeface="Calibri"/>
                <a:ea typeface="Calibri"/>
                <a:cs typeface="Calibri"/>
              </a:defRPr>
            </a:lvl7pPr>
            <a:lvl8pPr marL="0" lvl="7" indent="0" algn="r">
              <a:spcBef>
                <a:spcPts val="0"/>
              </a:spcBef>
              <a:buNone/>
              <a:defRPr sz="1200" b="0" i="0" u="none" strike="noStrike" cap="none">
                <a:solidFill>
                  <a:srgbClr val="1D1D1B"/>
                </a:solidFill>
                <a:latin typeface="Calibri"/>
                <a:ea typeface="Calibri"/>
                <a:cs typeface="Calibri"/>
              </a:defRPr>
            </a:lvl8pPr>
            <a:lvl9pPr marL="0" lvl="8" indent="0" algn="r">
              <a:spcBef>
                <a:spcPts val="0"/>
              </a:spcBef>
              <a:buNone/>
              <a:defRPr sz="1200" b="0" i="0" u="none" strike="noStrike" cap="none">
                <a:solidFill>
                  <a:srgbClr val="1D1D1B"/>
                </a:solidFill>
                <a:latin typeface="Calibri"/>
                <a:ea typeface="Calibri"/>
                <a:cs typeface="Calibri"/>
              </a:defRPr>
            </a:lvl9pPr>
          </a:lstStyle>
          <a:p>
            <a:pPr marL="0" lvl="0" indent="0" algn="r">
              <a:spcBef>
                <a:spcPts val="0"/>
              </a:spcBef>
              <a:spcAft>
                <a:spcPts val="0"/>
              </a:spcAft>
              <a:buNone/>
              <a:defRPr/>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matchingName="1_Internal-3" userDrawn="1">
  <p:cSld name="1_Internal-3">
    <p:spTree>
      <p:nvGrpSpPr>
        <p:cNvPr id="1" name=""/>
        <p:cNvGrpSpPr/>
        <p:nvPr/>
      </p:nvGrpSpPr>
      <p:grpSpPr bwMode="auto">
        <a:xfrm>
          <a:off x="0" y="0"/>
          <a:ext cx="0" cy="0"/>
          <a:chOff x="0" y="0"/>
          <a:chExt cx="0" cy="0"/>
        </a:xfrm>
      </p:grpSpPr>
      <p:sp>
        <p:nvSpPr>
          <p:cNvPr id="34" name="Google Shape;34;p9"/>
          <p:cNvSpPr txBox="1">
            <a:spLocks noGrp="1"/>
          </p:cNvSpPr>
          <p:nvPr>
            <p:ph type="body" idx="1"/>
          </p:nvPr>
        </p:nvSpPr>
        <p:spPr bwMode="auto">
          <a:xfrm>
            <a:off x="433137" y="1528763"/>
            <a:ext cx="11271183" cy="4600575"/>
          </a:xfrm>
          <a:prstGeom prst="rect">
            <a:avLst/>
          </a:prstGeom>
          <a:noFill/>
          <a:ln>
            <a:noFill/>
          </a:ln>
        </p:spPr>
        <p:txBody>
          <a:bodyPr spcFirstLastPara="1" wrap="square" lIns="91425" tIns="45700" rIns="91425" bIns="45700" anchor="t" anchorCtr="0">
            <a:noAutofit/>
          </a:bodyPr>
          <a:lstStyle>
            <a:lvl1pPr marL="457200" marR="0" lvl="0" indent="-386842" algn="l">
              <a:lnSpc>
                <a:spcPct val="90000"/>
              </a:lnSpc>
              <a:spcBef>
                <a:spcPts val="1000"/>
              </a:spcBef>
              <a:spcAft>
                <a:spcPts val="0"/>
              </a:spcAft>
              <a:buClr>
                <a:srgbClr val="171616"/>
              </a:buClr>
              <a:buSzPts val="2492"/>
              <a:buFont typeface="Calibri"/>
              <a:buChar char="•"/>
              <a:defRPr sz="2800" b="0" i="0" u="none" strike="noStrike" cap="none">
                <a:solidFill>
                  <a:srgbClr val="171616"/>
                </a:solidFill>
                <a:latin typeface="Calibri"/>
                <a:ea typeface="Calibri"/>
                <a:cs typeface="Calibri"/>
              </a:defRPr>
            </a:lvl1pPr>
            <a:lvl2pPr marL="914400" marR="0" lvl="1" indent="-364236" algn="l">
              <a:lnSpc>
                <a:spcPct val="90000"/>
              </a:lnSpc>
              <a:spcBef>
                <a:spcPts val="500"/>
              </a:spcBef>
              <a:spcAft>
                <a:spcPts val="0"/>
              </a:spcAft>
              <a:buClr>
                <a:srgbClr val="171616"/>
              </a:buClr>
              <a:buSzPts val="2136"/>
              <a:buFont typeface="Calibri"/>
              <a:buChar char="•"/>
              <a:defRPr sz="2400" b="0" i="0" u="none" strike="noStrike" cap="none">
                <a:solidFill>
                  <a:srgbClr val="171616"/>
                </a:solidFill>
                <a:latin typeface="Calibri"/>
                <a:ea typeface="Calibri"/>
                <a:cs typeface="Calibri"/>
              </a:defRPr>
            </a:lvl2pPr>
            <a:lvl3pPr marL="1371600" marR="0" lvl="2" indent="-341630" algn="l">
              <a:lnSpc>
                <a:spcPct val="90000"/>
              </a:lnSpc>
              <a:spcBef>
                <a:spcPts val="500"/>
              </a:spcBef>
              <a:spcAft>
                <a:spcPts val="0"/>
              </a:spcAft>
              <a:buClr>
                <a:srgbClr val="171616"/>
              </a:buClr>
              <a:buSzPts val="1780"/>
              <a:buFont typeface="Calibri"/>
              <a:buChar char="•"/>
              <a:defRPr sz="2000" b="0" i="0" u="none" strike="noStrike" cap="none">
                <a:solidFill>
                  <a:srgbClr val="171616"/>
                </a:solidFill>
                <a:latin typeface="Calibri"/>
                <a:ea typeface="Calibri"/>
                <a:cs typeface="Calibri"/>
              </a:defRPr>
            </a:lvl3pPr>
            <a:lvl4pPr marL="1828800" marR="0" lvl="3" indent="-330327" algn="l">
              <a:lnSpc>
                <a:spcPct val="90000"/>
              </a:lnSpc>
              <a:spcBef>
                <a:spcPts val="500"/>
              </a:spcBef>
              <a:spcAft>
                <a:spcPts val="0"/>
              </a:spcAft>
              <a:buClr>
                <a:srgbClr val="171616"/>
              </a:buClr>
              <a:buSzPts val="1602"/>
              <a:buFont typeface="Calibri"/>
              <a:buChar char="•"/>
              <a:defRPr sz="1800" b="0" i="0" u="none" strike="noStrike" cap="none">
                <a:solidFill>
                  <a:srgbClr val="171616"/>
                </a:solidFill>
                <a:latin typeface="Calibri"/>
                <a:ea typeface="Calibri"/>
                <a:cs typeface="Calibri"/>
              </a:defRPr>
            </a:lvl4pPr>
            <a:lvl5pPr marL="2286000" marR="0" lvl="4" indent="-330326" algn="l">
              <a:lnSpc>
                <a:spcPct val="90000"/>
              </a:lnSpc>
              <a:spcBef>
                <a:spcPts val="500"/>
              </a:spcBef>
              <a:spcAft>
                <a:spcPts val="0"/>
              </a:spcAft>
              <a:buClr>
                <a:srgbClr val="171616"/>
              </a:buClr>
              <a:buSzPts val="1602"/>
              <a:buFont typeface="Calibri"/>
              <a:buChar char="•"/>
              <a:defRPr sz="1800" b="0" i="0" u="none" strike="noStrike" cap="none">
                <a:solidFill>
                  <a:srgbClr val="171616"/>
                </a:solidFill>
                <a:latin typeface="Calibri"/>
                <a:ea typeface="Calibri"/>
                <a:cs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defRPr>
            </a:lvl9pPr>
          </a:lstStyle>
          <a:p>
            <a:pPr>
              <a:defRPr/>
            </a:pPr>
            <a:endParaRPr/>
          </a:p>
        </p:txBody>
      </p:sp>
      <p:sp>
        <p:nvSpPr>
          <p:cNvPr id="35" name="Google Shape;35;p9"/>
          <p:cNvSpPr txBox="1">
            <a:spLocks noGrp="1"/>
          </p:cNvSpPr>
          <p:nvPr>
            <p:ph type="dt" idx="10"/>
          </p:nvPr>
        </p:nvSpPr>
        <p:spPr bwMode="auto">
          <a:xfrm>
            <a:off x="413886" y="6411862"/>
            <a:ext cx="193309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1D1D1B"/>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36" name="Google Shape;36;p9"/>
          <p:cNvSpPr txBox="1">
            <a:spLocks noGrp="1"/>
          </p:cNvSpPr>
          <p:nvPr>
            <p:ph type="ftr" idx="11"/>
          </p:nvPr>
        </p:nvSpPr>
        <p:spPr bwMode="auto">
          <a:xfrm>
            <a:off x="4649774" y="6411862"/>
            <a:ext cx="289964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1200">
                <a:solidFill>
                  <a:srgbClr val="1D1D1B"/>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37" name="Google Shape;37;p9"/>
          <p:cNvSpPr txBox="1">
            <a:spLocks noGrp="1"/>
          </p:cNvSpPr>
          <p:nvPr>
            <p:ph type="sldNum" idx="12"/>
          </p:nvPr>
        </p:nvSpPr>
        <p:spPr bwMode="auto">
          <a:xfrm>
            <a:off x="9848227" y="6411862"/>
            <a:ext cx="193309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1D1D1B"/>
                </a:solidFill>
                <a:latin typeface="Calibri"/>
                <a:ea typeface="Calibri"/>
                <a:cs typeface="Calibri"/>
              </a:defRPr>
            </a:lvl1pPr>
            <a:lvl2pPr marL="0" lvl="1" indent="0" algn="r">
              <a:spcBef>
                <a:spcPts val="0"/>
              </a:spcBef>
              <a:buNone/>
              <a:defRPr sz="1200" b="0" i="0" u="none" strike="noStrike" cap="none">
                <a:solidFill>
                  <a:srgbClr val="1D1D1B"/>
                </a:solidFill>
                <a:latin typeface="Calibri"/>
                <a:ea typeface="Calibri"/>
                <a:cs typeface="Calibri"/>
              </a:defRPr>
            </a:lvl2pPr>
            <a:lvl3pPr marL="0" lvl="2" indent="0" algn="r">
              <a:spcBef>
                <a:spcPts val="0"/>
              </a:spcBef>
              <a:buNone/>
              <a:defRPr sz="1200" b="0" i="0" u="none" strike="noStrike" cap="none">
                <a:solidFill>
                  <a:srgbClr val="1D1D1B"/>
                </a:solidFill>
                <a:latin typeface="Calibri"/>
                <a:ea typeface="Calibri"/>
                <a:cs typeface="Calibri"/>
              </a:defRPr>
            </a:lvl3pPr>
            <a:lvl4pPr marL="0" lvl="3" indent="0" algn="r">
              <a:spcBef>
                <a:spcPts val="0"/>
              </a:spcBef>
              <a:buNone/>
              <a:defRPr sz="1200" b="0" i="0" u="none" strike="noStrike" cap="none">
                <a:solidFill>
                  <a:srgbClr val="1D1D1B"/>
                </a:solidFill>
                <a:latin typeface="Calibri"/>
                <a:ea typeface="Calibri"/>
                <a:cs typeface="Calibri"/>
              </a:defRPr>
            </a:lvl4pPr>
            <a:lvl5pPr marL="0" lvl="4" indent="0" algn="r">
              <a:spcBef>
                <a:spcPts val="0"/>
              </a:spcBef>
              <a:buNone/>
              <a:defRPr sz="1200" b="0" i="0" u="none" strike="noStrike" cap="none">
                <a:solidFill>
                  <a:srgbClr val="1D1D1B"/>
                </a:solidFill>
                <a:latin typeface="Calibri"/>
                <a:ea typeface="Calibri"/>
                <a:cs typeface="Calibri"/>
              </a:defRPr>
            </a:lvl5pPr>
            <a:lvl6pPr marL="0" lvl="5" indent="0" algn="r">
              <a:spcBef>
                <a:spcPts val="0"/>
              </a:spcBef>
              <a:buNone/>
              <a:defRPr sz="1200" b="0" i="0" u="none" strike="noStrike" cap="none">
                <a:solidFill>
                  <a:srgbClr val="1D1D1B"/>
                </a:solidFill>
                <a:latin typeface="Calibri"/>
                <a:ea typeface="Calibri"/>
                <a:cs typeface="Calibri"/>
              </a:defRPr>
            </a:lvl6pPr>
            <a:lvl7pPr marL="0" lvl="6" indent="0" algn="r">
              <a:spcBef>
                <a:spcPts val="0"/>
              </a:spcBef>
              <a:buNone/>
              <a:defRPr sz="1200" b="0" i="0" u="none" strike="noStrike" cap="none">
                <a:solidFill>
                  <a:srgbClr val="1D1D1B"/>
                </a:solidFill>
                <a:latin typeface="Calibri"/>
                <a:ea typeface="Calibri"/>
                <a:cs typeface="Calibri"/>
              </a:defRPr>
            </a:lvl7pPr>
            <a:lvl8pPr marL="0" lvl="7" indent="0" algn="r">
              <a:spcBef>
                <a:spcPts val="0"/>
              </a:spcBef>
              <a:buNone/>
              <a:defRPr sz="1200" b="0" i="0" u="none" strike="noStrike" cap="none">
                <a:solidFill>
                  <a:srgbClr val="1D1D1B"/>
                </a:solidFill>
                <a:latin typeface="Calibri"/>
                <a:ea typeface="Calibri"/>
                <a:cs typeface="Calibri"/>
              </a:defRPr>
            </a:lvl8pPr>
            <a:lvl9pPr marL="0" lvl="8" indent="0" algn="r">
              <a:spcBef>
                <a:spcPts val="0"/>
              </a:spcBef>
              <a:buNone/>
              <a:defRPr sz="1200" b="0" i="0" u="none" strike="noStrike" cap="none">
                <a:solidFill>
                  <a:srgbClr val="1D1D1B"/>
                </a:solidFill>
                <a:latin typeface="Calibri"/>
                <a:ea typeface="Calibri"/>
                <a:cs typeface="Calibri"/>
              </a:defRPr>
            </a:lvl9pPr>
          </a:lstStyle>
          <a:p>
            <a:pPr marL="0" lvl="0" indent="0" algn="r">
              <a:spcBef>
                <a:spcPts val="0"/>
              </a:spcBef>
              <a:spcAft>
                <a:spcPts val="0"/>
              </a:spcAft>
              <a:buNone/>
              <a:defRPr/>
            </a:pPr>
            <a:fld id="{00000000-1234-1234-1234-123412341234}" type="slidenum">
              <a:rPr lang="en-GB"/>
              <a:t>‹#›</a:t>
            </a:fld>
            <a:endParaRPr/>
          </a:p>
        </p:txBody>
      </p:sp>
      <p:sp>
        <p:nvSpPr>
          <p:cNvPr id="38" name="Google Shape;38;p9"/>
          <p:cNvSpPr txBox="1">
            <a:spLocks noGrp="1"/>
          </p:cNvSpPr>
          <p:nvPr>
            <p:ph type="title"/>
          </p:nvPr>
        </p:nvSpPr>
        <p:spPr bwMode="auto">
          <a:xfrm>
            <a:off x="1787860" y="342058"/>
            <a:ext cx="8794795" cy="343248"/>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matchingName="Internal-5" userDrawn="1">
  <p:cSld name="Internal-5">
    <p:spTree>
      <p:nvGrpSpPr>
        <p:cNvPr id="1" name=""/>
        <p:cNvGrpSpPr/>
        <p:nvPr/>
      </p:nvGrpSpPr>
      <p:grpSpPr bwMode="auto">
        <a:xfrm>
          <a:off x="0" y="0"/>
          <a:ext cx="0" cy="0"/>
          <a:chOff x="0" y="0"/>
          <a:chExt cx="0" cy="0"/>
        </a:xfrm>
      </p:grpSpPr>
      <p:sp>
        <p:nvSpPr>
          <p:cNvPr id="40" name="Google Shape;40;p10"/>
          <p:cNvSpPr txBox="1">
            <a:spLocks noGrp="1"/>
          </p:cNvSpPr>
          <p:nvPr>
            <p:ph type="dt" idx="10"/>
          </p:nvPr>
        </p:nvSpPr>
        <p:spPr bwMode="auto">
          <a:xfrm>
            <a:off x="413886" y="6411862"/>
            <a:ext cx="193309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41" name="Google Shape;41;p10"/>
          <p:cNvSpPr txBox="1">
            <a:spLocks noGrp="1"/>
          </p:cNvSpPr>
          <p:nvPr>
            <p:ph type="ftr" idx="11"/>
          </p:nvPr>
        </p:nvSpPr>
        <p:spPr bwMode="auto">
          <a:xfrm>
            <a:off x="4649774" y="6411862"/>
            <a:ext cx="289964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42" name="Google Shape;42;p10"/>
          <p:cNvSpPr txBox="1">
            <a:spLocks noGrp="1"/>
          </p:cNvSpPr>
          <p:nvPr>
            <p:ph type="sldNum" idx="12"/>
          </p:nvPr>
        </p:nvSpPr>
        <p:spPr bwMode="auto">
          <a:xfrm>
            <a:off x="9848227" y="6411862"/>
            <a:ext cx="193309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a:spcBef>
                <a:spcPts val="0"/>
              </a:spcBef>
              <a:spcAft>
                <a:spcPts val="0"/>
              </a:spcAft>
              <a:buNone/>
              <a:defRPr/>
            </a:pPr>
            <a:fld id="{00000000-1234-1234-1234-123412341234}" type="slidenum">
              <a:rPr lang="en-GB"/>
              <a:t>‹#›</a:t>
            </a:fld>
            <a:endParaRPr/>
          </a:p>
        </p:txBody>
      </p:sp>
      <p:sp>
        <p:nvSpPr>
          <p:cNvPr id="43" name="Google Shape;43;p10"/>
          <p:cNvSpPr txBox="1">
            <a:spLocks noGrp="1"/>
          </p:cNvSpPr>
          <p:nvPr>
            <p:ph type="body" idx="1"/>
          </p:nvPr>
        </p:nvSpPr>
        <p:spPr bwMode="auto">
          <a:xfrm>
            <a:off x="4841506" y="1251743"/>
            <a:ext cx="6901313" cy="4873625"/>
          </a:xfrm>
          <a:prstGeom prst="rect">
            <a:avLst/>
          </a:prstGeom>
          <a:noFill/>
          <a:ln>
            <a:noFill/>
          </a:ln>
        </p:spPr>
        <p:txBody>
          <a:bodyPr spcFirstLastPara="1" wrap="square" lIns="91425" tIns="45700" rIns="91425" bIns="45700" anchor="t" anchorCtr="0">
            <a:noAutofit/>
          </a:bodyPr>
          <a:lstStyle>
            <a:lvl1pPr marL="457200" marR="0" lvl="0" indent="-409447" algn="l">
              <a:lnSpc>
                <a:spcPct val="90000"/>
              </a:lnSpc>
              <a:spcBef>
                <a:spcPts val="1000"/>
              </a:spcBef>
              <a:spcAft>
                <a:spcPts val="0"/>
              </a:spcAft>
              <a:buClr>
                <a:srgbClr val="171616"/>
              </a:buClr>
              <a:buSzPts val="2848"/>
              <a:buFont typeface="Calibri"/>
              <a:buChar char="•"/>
              <a:defRPr sz="3200" b="0" i="0" u="none" strike="noStrike" cap="none">
                <a:solidFill>
                  <a:srgbClr val="171616"/>
                </a:solidFill>
                <a:latin typeface="Calibri"/>
                <a:ea typeface="Calibri"/>
                <a:cs typeface="Calibri"/>
              </a:defRPr>
            </a:lvl1pPr>
            <a:lvl2pPr marL="914400" marR="0" lvl="1" indent="-386842" algn="l">
              <a:lnSpc>
                <a:spcPct val="90000"/>
              </a:lnSpc>
              <a:spcBef>
                <a:spcPts val="500"/>
              </a:spcBef>
              <a:spcAft>
                <a:spcPts val="0"/>
              </a:spcAft>
              <a:buClr>
                <a:srgbClr val="171616"/>
              </a:buClr>
              <a:buSzPts val="2492"/>
              <a:buFont typeface="Calibri"/>
              <a:buChar char="•"/>
              <a:defRPr sz="2800" b="0" i="0" u="none" strike="noStrike" cap="none">
                <a:solidFill>
                  <a:srgbClr val="171616"/>
                </a:solidFill>
                <a:latin typeface="Calibri"/>
                <a:ea typeface="Calibri"/>
                <a:cs typeface="Calibri"/>
              </a:defRPr>
            </a:lvl2pPr>
            <a:lvl3pPr marL="1371600" marR="0" lvl="2" indent="-364236" algn="l">
              <a:lnSpc>
                <a:spcPct val="90000"/>
              </a:lnSpc>
              <a:spcBef>
                <a:spcPts val="500"/>
              </a:spcBef>
              <a:spcAft>
                <a:spcPts val="0"/>
              </a:spcAft>
              <a:buClr>
                <a:srgbClr val="171616"/>
              </a:buClr>
              <a:buSzPts val="2136"/>
              <a:buFont typeface="Calibri"/>
              <a:buChar char="•"/>
              <a:defRPr sz="2400" b="0" i="0" u="none" strike="noStrike" cap="none">
                <a:solidFill>
                  <a:srgbClr val="171616"/>
                </a:solidFill>
                <a:latin typeface="Calibri"/>
                <a:ea typeface="Calibri"/>
                <a:cs typeface="Calibri"/>
              </a:defRPr>
            </a:lvl3pPr>
            <a:lvl4pPr marL="1828800" marR="0" lvl="3" indent="-341630" algn="l">
              <a:lnSpc>
                <a:spcPct val="90000"/>
              </a:lnSpc>
              <a:spcBef>
                <a:spcPts val="500"/>
              </a:spcBef>
              <a:spcAft>
                <a:spcPts val="0"/>
              </a:spcAft>
              <a:buClr>
                <a:srgbClr val="171616"/>
              </a:buClr>
              <a:buSzPts val="1780"/>
              <a:buFont typeface="Calibri"/>
              <a:buChar char="•"/>
              <a:defRPr sz="2000" b="0" i="0" u="none" strike="noStrike" cap="none">
                <a:solidFill>
                  <a:srgbClr val="171616"/>
                </a:solidFill>
                <a:latin typeface="Calibri"/>
                <a:ea typeface="Calibri"/>
                <a:cs typeface="Calibri"/>
              </a:defRPr>
            </a:lvl4pPr>
            <a:lvl5pPr marL="2286000" marR="0" lvl="4" indent="-341629" algn="l">
              <a:lnSpc>
                <a:spcPct val="90000"/>
              </a:lnSpc>
              <a:spcBef>
                <a:spcPts val="500"/>
              </a:spcBef>
              <a:spcAft>
                <a:spcPts val="0"/>
              </a:spcAft>
              <a:buClr>
                <a:srgbClr val="171616"/>
              </a:buClr>
              <a:buSzPts val="1780"/>
              <a:buFont typeface="Calibri"/>
              <a:buChar char="•"/>
              <a:defRPr sz="2000" b="0" i="0" u="none" strike="noStrike" cap="none">
                <a:solidFill>
                  <a:srgbClr val="171616"/>
                </a:solidFill>
                <a:latin typeface="Calibri"/>
                <a:ea typeface="Calibri"/>
                <a:cs typeface="Calibri"/>
              </a:defRPr>
            </a:lvl5pPr>
            <a:lvl6pPr marL="2743200" marR="0" lvl="5"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defRPr>
            </a:lvl6pPr>
            <a:lvl7pPr marL="3200400" marR="0" lvl="6"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defRPr>
            </a:lvl7pPr>
            <a:lvl8pPr marL="3657600" marR="0" lvl="7"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defRPr>
            </a:lvl8pPr>
            <a:lvl9pPr marL="4114800" marR="0" lvl="8"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defRPr>
            </a:lvl9pPr>
          </a:lstStyle>
          <a:p>
            <a:pPr>
              <a:defRPr/>
            </a:pPr>
            <a:endParaRPr/>
          </a:p>
        </p:txBody>
      </p:sp>
      <p:sp>
        <p:nvSpPr>
          <p:cNvPr id="44" name="Google Shape;44;p10"/>
          <p:cNvSpPr txBox="1">
            <a:spLocks noGrp="1"/>
          </p:cNvSpPr>
          <p:nvPr>
            <p:ph type="body" idx="2"/>
          </p:nvPr>
        </p:nvSpPr>
        <p:spPr bwMode="auto">
          <a:xfrm>
            <a:off x="423512" y="1251744"/>
            <a:ext cx="4226262" cy="4881562"/>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rgbClr val="171616"/>
              </a:buClr>
              <a:buSzPts val="1424"/>
              <a:buFont typeface="Calibri"/>
              <a:buNone/>
              <a:defRPr sz="1600" b="0" i="0" u="none" strike="noStrike" cap="none">
                <a:solidFill>
                  <a:srgbClr val="171616"/>
                </a:solidFill>
                <a:latin typeface="Calibri"/>
                <a:ea typeface="Calibri"/>
                <a:cs typeface="Calibri"/>
              </a:defRPr>
            </a:lvl1pPr>
            <a:lvl2pPr marL="914400" marR="0" lvl="1" indent="-228600" algn="l">
              <a:lnSpc>
                <a:spcPct val="90000"/>
              </a:lnSpc>
              <a:spcBef>
                <a:spcPts val="500"/>
              </a:spcBef>
              <a:spcAft>
                <a:spcPts val="0"/>
              </a:spcAft>
              <a:buClr>
                <a:schemeClr val="dk2"/>
              </a:buClr>
              <a:buSzPts val="1246"/>
              <a:buFont typeface="Calibri"/>
              <a:buNone/>
              <a:defRPr sz="1400" b="0" i="0" u="none" strike="noStrike" cap="none">
                <a:solidFill>
                  <a:schemeClr val="dk2"/>
                </a:solidFill>
                <a:latin typeface="Calibri"/>
                <a:ea typeface="Calibri"/>
                <a:cs typeface="Calibri"/>
              </a:defRPr>
            </a:lvl2pPr>
            <a:lvl3pPr marL="1371600" marR="0" lvl="2" indent="-228600" algn="l">
              <a:lnSpc>
                <a:spcPct val="90000"/>
              </a:lnSpc>
              <a:spcBef>
                <a:spcPts val="500"/>
              </a:spcBef>
              <a:spcAft>
                <a:spcPts val="0"/>
              </a:spcAft>
              <a:buClr>
                <a:schemeClr val="dk2"/>
              </a:buClr>
              <a:buSzPts val="1068"/>
              <a:buFont typeface="Calibri"/>
              <a:buNone/>
              <a:defRPr sz="1200" b="0" i="0" u="none" strike="noStrike" cap="none">
                <a:solidFill>
                  <a:schemeClr val="dk2"/>
                </a:solidFill>
                <a:latin typeface="Calibri"/>
                <a:ea typeface="Calibri"/>
                <a:cs typeface="Calibri"/>
              </a:defRPr>
            </a:lvl3pPr>
            <a:lvl4pPr marL="1828800" marR="0" lvl="3" indent="-228600" algn="l">
              <a:lnSpc>
                <a:spcPct val="90000"/>
              </a:lnSpc>
              <a:spcBef>
                <a:spcPts val="500"/>
              </a:spcBef>
              <a:spcAft>
                <a:spcPts val="0"/>
              </a:spcAft>
              <a:buClr>
                <a:schemeClr val="dk2"/>
              </a:buClr>
              <a:buSzPts val="890"/>
              <a:buFont typeface="Calibri"/>
              <a:buNone/>
              <a:defRPr sz="1000" b="0" i="0" u="none" strike="noStrike" cap="none">
                <a:solidFill>
                  <a:schemeClr val="dk2"/>
                </a:solidFill>
                <a:latin typeface="Calibri"/>
                <a:ea typeface="Calibri"/>
                <a:cs typeface="Calibri"/>
              </a:defRPr>
            </a:lvl4pPr>
            <a:lvl5pPr marL="2286000" marR="0" lvl="4" indent="-228600" algn="l">
              <a:lnSpc>
                <a:spcPct val="90000"/>
              </a:lnSpc>
              <a:spcBef>
                <a:spcPts val="500"/>
              </a:spcBef>
              <a:spcAft>
                <a:spcPts val="0"/>
              </a:spcAft>
              <a:buClr>
                <a:schemeClr val="dk2"/>
              </a:buClr>
              <a:buSzPts val="890"/>
              <a:buFont typeface="Calibri"/>
              <a:buNone/>
              <a:defRPr sz="1000" b="0" i="0" u="none" strike="noStrike" cap="none">
                <a:solidFill>
                  <a:schemeClr val="dk2"/>
                </a:solidFill>
                <a:latin typeface="Calibri"/>
                <a:ea typeface="Calibri"/>
                <a:cs typeface="Calibri"/>
              </a:defRPr>
            </a:lvl5pPr>
            <a:lvl6pPr marL="2743200" marR="0" lvl="5"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defRPr>
            </a:lvl6pPr>
            <a:lvl7pPr marL="3200400" marR="0" lvl="6"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defRPr>
            </a:lvl7pPr>
            <a:lvl8pPr marL="3657600" marR="0" lvl="7"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defRPr>
            </a:lvl8pPr>
            <a:lvl9pPr marL="4114800" marR="0" lvl="8"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defRPr>
            </a:lvl9pPr>
          </a:lstStyle>
          <a:p>
            <a:pPr>
              <a:defRPr/>
            </a:pPr>
            <a:endParaRPr/>
          </a:p>
        </p:txBody>
      </p:sp>
      <p:sp>
        <p:nvSpPr>
          <p:cNvPr id="45" name="Google Shape;45;p10"/>
          <p:cNvSpPr txBox="1">
            <a:spLocks noGrp="1"/>
          </p:cNvSpPr>
          <p:nvPr>
            <p:ph type="title"/>
          </p:nvPr>
        </p:nvSpPr>
        <p:spPr bwMode="auto">
          <a:xfrm>
            <a:off x="1787860" y="342058"/>
            <a:ext cx="8794795" cy="343248"/>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matchingName="Internal-6" userDrawn="1">
  <p:cSld name="Internal-6">
    <p:spTree>
      <p:nvGrpSpPr>
        <p:cNvPr id="1" name=""/>
        <p:cNvGrpSpPr/>
        <p:nvPr/>
      </p:nvGrpSpPr>
      <p:grpSpPr bwMode="auto">
        <a:xfrm>
          <a:off x="0" y="0"/>
          <a:ext cx="0" cy="0"/>
          <a:chOff x="0" y="0"/>
          <a:chExt cx="0" cy="0"/>
        </a:xfrm>
      </p:grpSpPr>
      <p:sp>
        <p:nvSpPr>
          <p:cNvPr id="47" name="Google Shape;47;p11"/>
          <p:cNvSpPr>
            <a:spLocks noGrp="1"/>
          </p:cNvSpPr>
          <p:nvPr>
            <p:ph type="pic" idx="2"/>
          </p:nvPr>
        </p:nvSpPr>
        <p:spPr bwMode="auto">
          <a:xfrm>
            <a:off x="4908884" y="1396674"/>
            <a:ext cx="6805060" cy="4614394"/>
          </a:xfrm>
          <a:prstGeom prst="rect">
            <a:avLst/>
          </a:prstGeom>
          <a:noFill/>
          <a:ln>
            <a:noFill/>
          </a:ln>
        </p:spPr>
      </p:sp>
      <p:sp>
        <p:nvSpPr>
          <p:cNvPr id="48" name="Google Shape;48;p11"/>
          <p:cNvSpPr txBox="1">
            <a:spLocks noGrp="1"/>
          </p:cNvSpPr>
          <p:nvPr>
            <p:ph type="body" idx="1"/>
          </p:nvPr>
        </p:nvSpPr>
        <p:spPr bwMode="auto">
          <a:xfrm>
            <a:off x="452387" y="1396674"/>
            <a:ext cx="4197387" cy="4622331"/>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rgbClr val="171616"/>
              </a:buClr>
              <a:buSzPts val="1424"/>
              <a:buFont typeface="Calibri"/>
              <a:buNone/>
              <a:defRPr sz="1600" b="0" i="0" u="none" strike="noStrike" cap="none">
                <a:solidFill>
                  <a:srgbClr val="171616"/>
                </a:solidFill>
                <a:latin typeface="Calibri"/>
                <a:ea typeface="Calibri"/>
                <a:cs typeface="Calibri"/>
              </a:defRPr>
            </a:lvl1pPr>
            <a:lvl2pPr marL="914400" marR="0" lvl="1" indent="-228600" algn="l">
              <a:lnSpc>
                <a:spcPct val="90000"/>
              </a:lnSpc>
              <a:spcBef>
                <a:spcPts val="500"/>
              </a:spcBef>
              <a:spcAft>
                <a:spcPts val="0"/>
              </a:spcAft>
              <a:buClr>
                <a:schemeClr val="dk2"/>
              </a:buClr>
              <a:buSzPts val="1246"/>
              <a:buFont typeface="Calibri"/>
              <a:buNone/>
              <a:defRPr sz="1400" b="0" i="0" u="none" strike="noStrike" cap="none">
                <a:solidFill>
                  <a:schemeClr val="dk2"/>
                </a:solidFill>
                <a:latin typeface="Calibri"/>
                <a:ea typeface="Calibri"/>
                <a:cs typeface="Calibri"/>
              </a:defRPr>
            </a:lvl2pPr>
            <a:lvl3pPr marL="1371600" marR="0" lvl="2" indent="-228600" algn="l">
              <a:lnSpc>
                <a:spcPct val="90000"/>
              </a:lnSpc>
              <a:spcBef>
                <a:spcPts val="500"/>
              </a:spcBef>
              <a:spcAft>
                <a:spcPts val="0"/>
              </a:spcAft>
              <a:buClr>
                <a:schemeClr val="dk2"/>
              </a:buClr>
              <a:buSzPts val="1068"/>
              <a:buFont typeface="Calibri"/>
              <a:buNone/>
              <a:defRPr sz="1200" b="0" i="0" u="none" strike="noStrike" cap="none">
                <a:solidFill>
                  <a:schemeClr val="dk2"/>
                </a:solidFill>
                <a:latin typeface="Calibri"/>
                <a:ea typeface="Calibri"/>
                <a:cs typeface="Calibri"/>
              </a:defRPr>
            </a:lvl3pPr>
            <a:lvl4pPr marL="1828800" marR="0" lvl="3" indent="-228600" algn="l">
              <a:lnSpc>
                <a:spcPct val="90000"/>
              </a:lnSpc>
              <a:spcBef>
                <a:spcPts val="500"/>
              </a:spcBef>
              <a:spcAft>
                <a:spcPts val="0"/>
              </a:spcAft>
              <a:buClr>
                <a:schemeClr val="dk2"/>
              </a:buClr>
              <a:buSzPts val="890"/>
              <a:buFont typeface="Calibri"/>
              <a:buNone/>
              <a:defRPr sz="1000" b="0" i="0" u="none" strike="noStrike" cap="none">
                <a:solidFill>
                  <a:schemeClr val="dk2"/>
                </a:solidFill>
                <a:latin typeface="Calibri"/>
                <a:ea typeface="Calibri"/>
                <a:cs typeface="Calibri"/>
              </a:defRPr>
            </a:lvl4pPr>
            <a:lvl5pPr marL="2286000" marR="0" lvl="4" indent="-228600" algn="l">
              <a:lnSpc>
                <a:spcPct val="90000"/>
              </a:lnSpc>
              <a:spcBef>
                <a:spcPts val="500"/>
              </a:spcBef>
              <a:spcAft>
                <a:spcPts val="0"/>
              </a:spcAft>
              <a:buClr>
                <a:schemeClr val="dk2"/>
              </a:buClr>
              <a:buSzPts val="890"/>
              <a:buFont typeface="Calibri"/>
              <a:buNone/>
              <a:defRPr sz="1000" b="0" i="0" u="none" strike="noStrike" cap="none">
                <a:solidFill>
                  <a:schemeClr val="dk2"/>
                </a:solidFill>
                <a:latin typeface="Calibri"/>
                <a:ea typeface="Calibri"/>
                <a:cs typeface="Calibri"/>
              </a:defRPr>
            </a:lvl5pPr>
            <a:lvl6pPr marL="2743200" marR="0" lvl="5"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defRPr>
            </a:lvl6pPr>
            <a:lvl7pPr marL="3200400" marR="0" lvl="6"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defRPr>
            </a:lvl7pPr>
            <a:lvl8pPr marL="3657600" marR="0" lvl="7"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defRPr>
            </a:lvl8pPr>
            <a:lvl9pPr marL="4114800" marR="0" lvl="8"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defRPr>
            </a:lvl9pPr>
          </a:lstStyle>
          <a:p>
            <a:pPr>
              <a:defRPr/>
            </a:pPr>
            <a:endParaRPr/>
          </a:p>
        </p:txBody>
      </p:sp>
      <p:sp>
        <p:nvSpPr>
          <p:cNvPr id="49" name="Google Shape;49;p11"/>
          <p:cNvSpPr txBox="1">
            <a:spLocks noGrp="1"/>
          </p:cNvSpPr>
          <p:nvPr>
            <p:ph type="dt" idx="10"/>
          </p:nvPr>
        </p:nvSpPr>
        <p:spPr bwMode="auto">
          <a:xfrm>
            <a:off x="413886" y="6411862"/>
            <a:ext cx="193309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50" name="Google Shape;50;p11"/>
          <p:cNvSpPr txBox="1">
            <a:spLocks noGrp="1"/>
          </p:cNvSpPr>
          <p:nvPr>
            <p:ph type="ftr" idx="11"/>
          </p:nvPr>
        </p:nvSpPr>
        <p:spPr bwMode="auto">
          <a:xfrm>
            <a:off x="4649774" y="6411862"/>
            <a:ext cx="289964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51" name="Google Shape;51;p11"/>
          <p:cNvSpPr txBox="1">
            <a:spLocks noGrp="1"/>
          </p:cNvSpPr>
          <p:nvPr>
            <p:ph type="sldNum" idx="12"/>
          </p:nvPr>
        </p:nvSpPr>
        <p:spPr bwMode="auto">
          <a:xfrm>
            <a:off x="9848227" y="6411862"/>
            <a:ext cx="193309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a:spcBef>
                <a:spcPts val="0"/>
              </a:spcBef>
              <a:spcAft>
                <a:spcPts val="0"/>
              </a:spcAft>
              <a:buNone/>
              <a:defRPr/>
            </a:pPr>
            <a:fld id="{00000000-1234-1234-1234-123412341234}" type="slidenum">
              <a:rPr lang="en-GB"/>
              <a:t>‹#›</a:t>
            </a:fld>
            <a:endParaRPr/>
          </a:p>
        </p:txBody>
      </p:sp>
      <p:sp>
        <p:nvSpPr>
          <p:cNvPr id="52" name="Google Shape;52;p11"/>
          <p:cNvSpPr txBox="1">
            <a:spLocks noGrp="1"/>
          </p:cNvSpPr>
          <p:nvPr>
            <p:ph type="title"/>
          </p:nvPr>
        </p:nvSpPr>
        <p:spPr bwMode="auto">
          <a:xfrm>
            <a:off x="1787860" y="342058"/>
            <a:ext cx="8794795" cy="343248"/>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matchingName="Cover" type="title" userDrawn="1">
  <p:cSld name="TITLE">
    <p:spTree>
      <p:nvGrpSpPr>
        <p:cNvPr id="1" name=""/>
        <p:cNvGrpSpPr/>
        <p:nvPr/>
      </p:nvGrpSpPr>
      <p:grpSpPr bwMode="auto">
        <a:xfrm>
          <a:off x="0" y="0"/>
          <a:ext cx="0" cy="0"/>
          <a:chOff x="0" y="0"/>
          <a:chExt cx="0" cy="0"/>
        </a:xfrm>
      </p:grpSpPr>
      <p:pic>
        <p:nvPicPr>
          <p:cNvPr id="62" name="Google Shape;62;p13"/>
          <p:cNvPicPr/>
          <p:nvPr/>
        </p:nvPicPr>
        <p:blipFill>
          <a:blip r:embed="rId2">
            <a:alphaModFix/>
          </a:blip>
          <a:stretch/>
        </p:blipFill>
        <p:spPr bwMode="auto">
          <a:xfrm>
            <a:off x="9625" y="-9625"/>
            <a:ext cx="12191999" cy="6857999"/>
          </a:xfrm>
          <a:prstGeom prst="rect">
            <a:avLst/>
          </a:prstGeom>
          <a:noFill/>
          <a:ln>
            <a:noFill/>
          </a:ln>
        </p:spPr>
      </p:pic>
      <p:sp>
        <p:nvSpPr>
          <p:cNvPr id="63" name="Google Shape;63;p13"/>
          <p:cNvSpPr txBox="1">
            <a:spLocks noGrp="1"/>
          </p:cNvSpPr>
          <p:nvPr>
            <p:ph type="ctrTitle"/>
          </p:nvPr>
        </p:nvSpPr>
        <p:spPr bwMode="auto">
          <a:xfrm>
            <a:off x="406940" y="3287319"/>
            <a:ext cx="9973101" cy="1363072"/>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36277C"/>
              </a:buClr>
              <a:buSzPts val="4800"/>
              <a:buFont typeface="Calibri"/>
              <a:buNone/>
              <a:defRPr sz="4800" b="1">
                <a:solidFill>
                  <a:srgbClr val="36277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64" name="Google Shape;64;p13"/>
          <p:cNvSpPr txBox="1">
            <a:spLocks noGrp="1"/>
          </p:cNvSpPr>
          <p:nvPr>
            <p:ph type="subTitle" idx="1"/>
          </p:nvPr>
        </p:nvSpPr>
        <p:spPr bwMode="auto">
          <a:xfrm>
            <a:off x="406940" y="4903300"/>
            <a:ext cx="9973101" cy="668920"/>
          </a:xfrm>
          <a:prstGeom prst="rect">
            <a:avLst/>
          </a:prstGeom>
          <a:noFill/>
          <a:ln>
            <a:noFill/>
          </a:ln>
        </p:spPr>
        <p:txBody>
          <a:bodyPr spcFirstLastPara="1" wrap="square" lIns="91425" tIns="45700" rIns="91425" bIns="45700" anchor="t" anchorCtr="0">
            <a:noAutofit/>
          </a:bodyPr>
          <a:lstStyle>
            <a:lvl1pPr marR="0" lvl="0" algn="l">
              <a:lnSpc>
                <a:spcPct val="90000"/>
              </a:lnSpc>
              <a:spcBef>
                <a:spcPts val="1000"/>
              </a:spcBef>
              <a:spcAft>
                <a:spcPts val="0"/>
              </a:spcAft>
              <a:buClr>
                <a:srgbClr val="2EA0DC"/>
              </a:buClr>
              <a:buSzPts val="2136"/>
              <a:buFont typeface="Calibri"/>
              <a:buNone/>
              <a:defRPr sz="2400" b="0" i="0" u="none" strike="noStrike" cap="none">
                <a:solidFill>
                  <a:srgbClr val="2EA0DC"/>
                </a:solidFill>
                <a:latin typeface="Calibri"/>
                <a:ea typeface="Calibri"/>
                <a:cs typeface="Calibri"/>
              </a:defRPr>
            </a:lvl1pPr>
            <a:lvl2pPr marR="0" lvl="1" algn="ctr">
              <a:lnSpc>
                <a:spcPct val="90000"/>
              </a:lnSpc>
              <a:spcBef>
                <a:spcPts val="500"/>
              </a:spcBef>
              <a:spcAft>
                <a:spcPts val="0"/>
              </a:spcAft>
              <a:buClr>
                <a:schemeClr val="dk2"/>
              </a:buClr>
              <a:buSzPts val="1780"/>
              <a:buFont typeface="Calibri"/>
              <a:buNone/>
              <a:defRPr sz="2000" b="0" i="0" u="none" strike="noStrike" cap="none">
                <a:solidFill>
                  <a:schemeClr val="dk2"/>
                </a:solidFill>
                <a:latin typeface="Calibri"/>
                <a:ea typeface="Calibri"/>
                <a:cs typeface="Calibri"/>
              </a:defRPr>
            </a:lvl2pPr>
            <a:lvl3pPr marR="0" lvl="2" algn="ctr">
              <a:lnSpc>
                <a:spcPct val="90000"/>
              </a:lnSpc>
              <a:spcBef>
                <a:spcPts val="500"/>
              </a:spcBef>
              <a:spcAft>
                <a:spcPts val="0"/>
              </a:spcAft>
              <a:buClr>
                <a:schemeClr val="dk2"/>
              </a:buClr>
              <a:buSzPts val="1602"/>
              <a:buFont typeface="Calibri"/>
              <a:buNone/>
              <a:defRPr sz="1800" b="0" i="0" u="none" strike="noStrike" cap="none">
                <a:solidFill>
                  <a:schemeClr val="dk2"/>
                </a:solidFill>
                <a:latin typeface="Calibri"/>
                <a:ea typeface="Calibri"/>
                <a:cs typeface="Calibri"/>
              </a:defRPr>
            </a:lvl3pPr>
            <a:lvl4pPr marR="0" lvl="3" algn="ctr">
              <a:lnSpc>
                <a:spcPct val="90000"/>
              </a:lnSpc>
              <a:spcBef>
                <a:spcPts val="500"/>
              </a:spcBef>
              <a:spcAft>
                <a:spcPts val="0"/>
              </a:spcAft>
              <a:buClr>
                <a:schemeClr val="dk2"/>
              </a:buClr>
              <a:buSzPts val="1424"/>
              <a:buFont typeface="Calibri"/>
              <a:buNone/>
              <a:defRPr sz="1600" b="0" i="0" u="none" strike="noStrike" cap="none">
                <a:solidFill>
                  <a:schemeClr val="dk2"/>
                </a:solidFill>
                <a:latin typeface="Calibri"/>
                <a:ea typeface="Calibri"/>
                <a:cs typeface="Calibri"/>
              </a:defRPr>
            </a:lvl4pPr>
            <a:lvl5pPr marR="0" lvl="4" algn="ctr">
              <a:lnSpc>
                <a:spcPct val="90000"/>
              </a:lnSpc>
              <a:spcBef>
                <a:spcPts val="500"/>
              </a:spcBef>
              <a:spcAft>
                <a:spcPts val="0"/>
              </a:spcAft>
              <a:buClr>
                <a:schemeClr val="dk2"/>
              </a:buClr>
              <a:buSzPts val="1424"/>
              <a:buFont typeface="Calibri"/>
              <a:buNone/>
              <a:defRPr sz="1600" b="0" i="0" u="none" strike="noStrike" cap="none">
                <a:solidFill>
                  <a:schemeClr val="dk2"/>
                </a:solidFill>
                <a:latin typeface="Calibri"/>
                <a:ea typeface="Calibri"/>
                <a:cs typeface="Calibri"/>
              </a:defRPr>
            </a:lvl5pPr>
            <a:lvl6pPr marR="0" lvl="5"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defRPr>
            </a:lvl6pPr>
            <a:lvl7pPr marR="0" lvl="6"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defRPr>
            </a:lvl7pPr>
            <a:lvl8pPr marR="0" lvl="7"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defRPr>
            </a:lvl8pPr>
            <a:lvl9pPr marR="0" lvl="8"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defRPr>
            </a:lvl9pPr>
          </a:lstStyle>
          <a:p>
            <a:pPr>
              <a:defRPr/>
            </a:pPr>
            <a:endParaRPr/>
          </a:p>
        </p:txBody>
      </p:sp>
      <p:pic>
        <p:nvPicPr>
          <p:cNvPr id="65" name="Google Shape;65;p13"/>
          <p:cNvPicPr/>
          <p:nvPr/>
        </p:nvPicPr>
        <p:blipFill>
          <a:blip r:embed="rId3">
            <a:alphaModFix/>
          </a:blip>
          <a:stretch/>
        </p:blipFill>
        <p:spPr bwMode="auto">
          <a:xfrm>
            <a:off x="8557078" y="6003279"/>
            <a:ext cx="3111500" cy="6477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matchingName="Internal_Blank" userDrawn="1">
  <p:cSld name="Internal_Blank">
    <p:spTree>
      <p:nvGrpSpPr>
        <p:cNvPr id="1" name=""/>
        <p:cNvGrpSpPr/>
        <p:nvPr/>
      </p:nvGrpSpPr>
      <p:grpSpPr bwMode="auto">
        <a:xfrm>
          <a:off x="0" y="0"/>
          <a:ext cx="0" cy="0"/>
          <a:chOff x="0" y="0"/>
          <a:chExt cx="0" cy="0"/>
        </a:xfrm>
      </p:grpSpPr>
      <p:sp>
        <p:nvSpPr>
          <p:cNvPr id="67" name="Google Shape;67;p14"/>
          <p:cNvSpPr txBox="1">
            <a:spLocks noGrp="1"/>
          </p:cNvSpPr>
          <p:nvPr>
            <p:ph type="title"/>
          </p:nvPr>
        </p:nvSpPr>
        <p:spPr bwMode="auto">
          <a:xfrm>
            <a:off x="1787860" y="342058"/>
            <a:ext cx="8794795" cy="343248"/>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68" name="Google Shape;68;p14"/>
          <p:cNvSpPr txBox="1">
            <a:spLocks noGrp="1"/>
          </p:cNvSpPr>
          <p:nvPr>
            <p:ph type="dt" idx="10"/>
          </p:nvPr>
        </p:nvSpPr>
        <p:spPr bwMode="auto">
          <a:xfrm>
            <a:off x="413886" y="6411862"/>
            <a:ext cx="193309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1D1D1B"/>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69" name="Google Shape;69;p14"/>
          <p:cNvSpPr txBox="1">
            <a:spLocks noGrp="1"/>
          </p:cNvSpPr>
          <p:nvPr>
            <p:ph type="ftr" idx="11"/>
          </p:nvPr>
        </p:nvSpPr>
        <p:spPr bwMode="auto">
          <a:xfrm>
            <a:off x="4649774" y="6411862"/>
            <a:ext cx="289964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1200">
                <a:solidFill>
                  <a:srgbClr val="1D1D1B"/>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70" name="Google Shape;70;p14"/>
          <p:cNvSpPr txBox="1">
            <a:spLocks noGrp="1"/>
          </p:cNvSpPr>
          <p:nvPr>
            <p:ph type="sldNum" idx="12"/>
          </p:nvPr>
        </p:nvSpPr>
        <p:spPr bwMode="auto">
          <a:xfrm>
            <a:off x="9848227" y="6411862"/>
            <a:ext cx="193309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1D1D1B"/>
                </a:solidFill>
                <a:latin typeface="Calibri"/>
                <a:ea typeface="Calibri"/>
                <a:cs typeface="Calibri"/>
              </a:defRPr>
            </a:lvl1pPr>
            <a:lvl2pPr marL="0" lvl="1" indent="0" algn="r">
              <a:spcBef>
                <a:spcPts val="0"/>
              </a:spcBef>
              <a:buNone/>
              <a:defRPr sz="1200" b="0" i="0" u="none" strike="noStrike" cap="none">
                <a:solidFill>
                  <a:srgbClr val="1D1D1B"/>
                </a:solidFill>
                <a:latin typeface="Calibri"/>
                <a:ea typeface="Calibri"/>
                <a:cs typeface="Calibri"/>
              </a:defRPr>
            </a:lvl2pPr>
            <a:lvl3pPr marL="0" lvl="2" indent="0" algn="r">
              <a:spcBef>
                <a:spcPts val="0"/>
              </a:spcBef>
              <a:buNone/>
              <a:defRPr sz="1200" b="0" i="0" u="none" strike="noStrike" cap="none">
                <a:solidFill>
                  <a:srgbClr val="1D1D1B"/>
                </a:solidFill>
                <a:latin typeface="Calibri"/>
                <a:ea typeface="Calibri"/>
                <a:cs typeface="Calibri"/>
              </a:defRPr>
            </a:lvl3pPr>
            <a:lvl4pPr marL="0" lvl="3" indent="0" algn="r">
              <a:spcBef>
                <a:spcPts val="0"/>
              </a:spcBef>
              <a:buNone/>
              <a:defRPr sz="1200" b="0" i="0" u="none" strike="noStrike" cap="none">
                <a:solidFill>
                  <a:srgbClr val="1D1D1B"/>
                </a:solidFill>
                <a:latin typeface="Calibri"/>
                <a:ea typeface="Calibri"/>
                <a:cs typeface="Calibri"/>
              </a:defRPr>
            </a:lvl4pPr>
            <a:lvl5pPr marL="0" lvl="4" indent="0" algn="r">
              <a:spcBef>
                <a:spcPts val="0"/>
              </a:spcBef>
              <a:buNone/>
              <a:defRPr sz="1200" b="0" i="0" u="none" strike="noStrike" cap="none">
                <a:solidFill>
                  <a:srgbClr val="1D1D1B"/>
                </a:solidFill>
                <a:latin typeface="Calibri"/>
                <a:ea typeface="Calibri"/>
                <a:cs typeface="Calibri"/>
              </a:defRPr>
            </a:lvl5pPr>
            <a:lvl6pPr marL="0" lvl="5" indent="0" algn="r">
              <a:spcBef>
                <a:spcPts val="0"/>
              </a:spcBef>
              <a:buNone/>
              <a:defRPr sz="1200" b="0" i="0" u="none" strike="noStrike" cap="none">
                <a:solidFill>
                  <a:srgbClr val="1D1D1B"/>
                </a:solidFill>
                <a:latin typeface="Calibri"/>
                <a:ea typeface="Calibri"/>
                <a:cs typeface="Calibri"/>
              </a:defRPr>
            </a:lvl6pPr>
            <a:lvl7pPr marL="0" lvl="6" indent="0" algn="r">
              <a:spcBef>
                <a:spcPts val="0"/>
              </a:spcBef>
              <a:buNone/>
              <a:defRPr sz="1200" b="0" i="0" u="none" strike="noStrike" cap="none">
                <a:solidFill>
                  <a:srgbClr val="1D1D1B"/>
                </a:solidFill>
                <a:latin typeface="Calibri"/>
                <a:ea typeface="Calibri"/>
                <a:cs typeface="Calibri"/>
              </a:defRPr>
            </a:lvl7pPr>
            <a:lvl8pPr marL="0" lvl="7" indent="0" algn="r">
              <a:spcBef>
                <a:spcPts val="0"/>
              </a:spcBef>
              <a:buNone/>
              <a:defRPr sz="1200" b="0" i="0" u="none" strike="noStrike" cap="none">
                <a:solidFill>
                  <a:srgbClr val="1D1D1B"/>
                </a:solidFill>
                <a:latin typeface="Calibri"/>
                <a:ea typeface="Calibri"/>
                <a:cs typeface="Calibri"/>
              </a:defRPr>
            </a:lvl8pPr>
            <a:lvl9pPr marL="0" lvl="8" indent="0" algn="r">
              <a:spcBef>
                <a:spcPts val="0"/>
              </a:spcBef>
              <a:buNone/>
              <a:defRPr sz="1200" b="0" i="0" u="none" strike="noStrike" cap="none">
                <a:solidFill>
                  <a:srgbClr val="1D1D1B"/>
                </a:solidFill>
                <a:latin typeface="Calibri"/>
                <a:ea typeface="Calibri"/>
                <a:cs typeface="Calibri"/>
              </a:defRPr>
            </a:lvl9pPr>
          </a:lstStyle>
          <a:p>
            <a:pPr marL="0" lvl="0" indent="0" algn="r">
              <a:spcBef>
                <a:spcPts val="0"/>
              </a:spcBef>
              <a:spcAft>
                <a:spcPts val="0"/>
              </a:spcAft>
              <a:buNone/>
              <a:defRPr/>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10" Type="http://schemas.openxmlformats.org/officeDocument/2006/relationships/image" Target="../media/image7.png"/><Relationship Id="rId4" Type="http://schemas.openxmlformats.org/officeDocument/2006/relationships/slideLayout" Target="../slideLayouts/slideLayout11.xml"/><Relationship Id="rId9"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bwMode="auto">
        <a:xfrm>
          <a:off x="0" y="0"/>
          <a:ext cx="0" cy="0"/>
          <a:chOff x="0" y="0"/>
          <a:chExt cx="0" cy="0"/>
        </a:xfrm>
      </p:grpSpPr>
      <p:pic>
        <p:nvPicPr>
          <p:cNvPr id="6" name="Google Shape;6;p4"/>
          <p:cNvPicPr/>
          <p:nvPr/>
        </p:nvPicPr>
        <p:blipFill>
          <a:blip r:embed="rId9">
            <a:alphaModFix/>
          </a:blip>
          <a:stretch/>
        </p:blipFill>
        <p:spPr bwMode="auto">
          <a:xfrm>
            <a:off x="0" y="-25550"/>
            <a:ext cx="12182131" cy="6852448"/>
          </a:xfrm>
          <a:prstGeom prst="rect">
            <a:avLst/>
          </a:prstGeom>
          <a:noFill/>
          <a:ln>
            <a:noFill/>
          </a:ln>
        </p:spPr>
      </p:pic>
      <p:sp>
        <p:nvSpPr>
          <p:cNvPr id="7" name="Google Shape;7;p4"/>
          <p:cNvSpPr txBox="1">
            <a:spLocks noGrp="1"/>
          </p:cNvSpPr>
          <p:nvPr>
            <p:ph type="dt" idx="10"/>
          </p:nvPr>
        </p:nvSpPr>
        <p:spPr bwMode="auto">
          <a:xfrm>
            <a:off x="413886" y="6411862"/>
            <a:ext cx="1933095" cy="365125"/>
          </a:xfrm>
          <a:prstGeom prst="rect">
            <a:avLst/>
          </a:prstGeom>
          <a:noFill/>
          <a:ln>
            <a:noFill/>
          </a:ln>
        </p:spPr>
        <p:txBody>
          <a:bodyPr spcFirstLastPara="1" wrap="square" lIns="91425" tIns="45700" rIns="91425" bIns="45700" anchor="ctr" anchorCtr="0">
            <a:noAutofit/>
          </a:bodyPr>
          <a:lstStyle>
            <a:lvl1pPr marR="0" lvl="0" algn="l">
              <a:spcBef>
                <a:spcPts val="0"/>
              </a:spcBef>
              <a:spcAft>
                <a:spcPts val="0"/>
              </a:spcAft>
              <a:buSzPts val="1400"/>
              <a:buNone/>
              <a:defRPr sz="1200" b="0" i="0" u="none" strike="noStrike" cap="none">
                <a:solidFill>
                  <a:srgbClr val="1D1D1B"/>
                </a:solidFill>
                <a:latin typeface="Calibri"/>
                <a:ea typeface="Calibri"/>
                <a:cs typeface="Calibri"/>
              </a:defRPr>
            </a:lvl1pPr>
            <a:lvl2pPr marR="0" lvl="1" algn="l">
              <a:spcBef>
                <a:spcPts val="0"/>
              </a:spcBef>
              <a:spcAft>
                <a:spcPts val="0"/>
              </a:spcAft>
              <a:buSzPts val="1400"/>
              <a:buNone/>
              <a:defRPr sz="1800" b="0" i="0" u="none" strike="noStrike" cap="none">
                <a:solidFill>
                  <a:schemeClr val="dk1"/>
                </a:solidFill>
                <a:latin typeface="Calibri"/>
                <a:ea typeface="Calibri"/>
                <a:cs typeface="Calibri"/>
              </a:defRPr>
            </a:lvl2pPr>
            <a:lvl3pPr marR="0" lvl="2" algn="l">
              <a:spcBef>
                <a:spcPts val="0"/>
              </a:spcBef>
              <a:spcAft>
                <a:spcPts val="0"/>
              </a:spcAft>
              <a:buSzPts val="1400"/>
              <a:buNone/>
              <a:defRPr sz="1800" b="0" i="0" u="none" strike="noStrike" cap="none">
                <a:solidFill>
                  <a:schemeClr val="dk1"/>
                </a:solidFill>
                <a:latin typeface="Calibri"/>
                <a:ea typeface="Calibri"/>
                <a:cs typeface="Calibri"/>
              </a:defRPr>
            </a:lvl3pPr>
            <a:lvl4pPr marR="0" lvl="3" algn="l">
              <a:spcBef>
                <a:spcPts val="0"/>
              </a:spcBef>
              <a:spcAft>
                <a:spcPts val="0"/>
              </a:spcAft>
              <a:buSzPts val="1400"/>
              <a:buNone/>
              <a:defRPr sz="1800" b="0" i="0" u="none" strike="noStrike" cap="none">
                <a:solidFill>
                  <a:schemeClr val="dk1"/>
                </a:solidFill>
                <a:latin typeface="Calibri"/>
                <a:ea typeface="Calibri"/>
                <a:cs typeface="Calibri"/>
              </a:defRPr>
            </a:lvl4pPr>
            <a:lvl5pPr marR="0" lvl="4" algn="l">
              <a:spcBef>
                <a:spcPts val="0"/>
              </a:spcBef>
              <a:spcAft>
                <a:spcPts val="0"/>
              </a:spcAft>
              <a:buSzPts val="1400"/>
              <a:buNone/>
              <a:defRPr sz="1800" b="0" i="0" u="none" strike="noStrike" cap="none">
                <a:solidFill>
                  <a:schemeClr val="dk1"/>
                </a:solidFill>
                <a:latin typeface="Calibri"/>
                <a:ea typeface="Calibri"/>
                <a:cs typeface="Calibri"/>
              </a:defRPr>
            </a:lvl5pPr>
            <a:lvl6pPr marR="0" lvl="5" algn="l">
              <a:spcBef>
                <a:spcPts val="0"/>
              </a:spcBef>
              <a:spcAft>
                <a:spcPts val="0"/>
              </a:spcAft>
              <a:buSzPts val="1400"/>
              <a:buNone/>
              <a:defRPr sz="1800" b="0" i="0" u="none" strike="noStrike" cap="none">
                <a:solidFill>
                  <a:schemeClr val="dk1"/>
                </a:solidFill>
                <a:latin typeface="Calibri"/>
                <a:ea typeface="Calibri"/>
                <a:cs typeface="Calibri"/>
              </a:defRPr>
            </a:lvl6pPr>
            <a:lvl7pPr marR="0" lvl="6" algn="l">
              <a:spcBef>
                <a:spcPts val="0"/>
              </a:spcBef>
              <a:spcAft>
                <a:spcPts val="0"/>
              </a:spcAft>
              <a:buSzPts val="1400"/>
              <a:buNone/>
              <a:defRPr sz="1800" b="0" i="0" u="none" strike="noStrike" cap="none">
                <a:solidFill>
                  <a:schemeClr val="dk1"/>
                </a:solidFill>
                <a:latin typeface="Calibri"/>
                <a:ea typeface="Calibri"/>
                <a:cs typeface="Calibri"/>
              </a:defRPr>
            </a:lvl7pPr>
            <a:lvl8pPr marR="0" lvl="7" algn="l">
              <a:spcBef>
                <a:spcPts val="0"/>
              </a:spcBef>
              <a:spcAft>
                <a:spcPts val="0"/>
              </a:spcAft>
              <a:buSzPts val="1400"/>
              <a:buNone/>
              <a:defRPr sz="1800" b="0" i="0" u="none" strike="noStrike" cap="none">
                <a:solidFill>
                  <a:schemeClr val="dk1"/>
                </a:solidFill>
                <a:latin typeface="Calibri"/>
                <a:ea typeface="Calibri"/>
                <a:cs typeface="Calibri"/>
              </a:defRPr>
            </a:lvl8pPr>
            <a:lvl9pPr marR="0" lvl="8" algn="l">
              <a:spcBef>
                <a:spcPts val="0"/>
              </a:spcBef>
              <a:spcAft>
                <a:spcPts val="0"/>
              </a:spcAft>
              <a:buSzPts val="1400"/>
              <a:buNone/>
              <a:defRPr sz="1800" b="0" i="0" u="none" strike="noStrike" cap="none">
                <a:solidFill>
                  <a:schemeClr val="dk1"/>
                </a:solidFill>
                <a:latin typeface="Calibri"/>
                <a:ea typeface="Calibri"/>
                <a:cs typeface="Calibri"/>
              </a:defRPr>
            </a:lvl9pPr>
          </a:lstStyle>
          <a:p>
            <a:pPr>
              <a:defRPr/>
            </a:pPr>
            <a:endParaRPr/>
          </a:p>
        </p:txBody>
      </p:sp>
      <p:sp>
        <p:nvSpPr>
          <p:cNvPr id="8" name="Google Shape;8;p4"/>
          <p:cNvSpPr txBox="1">
            <a:spLocks noGrp="1"/>
          </p:cNvSpPr>
          <p:nvPr>
            <p:ph type="ftr" idx="11"/>
          </p:nvPr>
        </p:nvSpPr>
        <p:spPr bwMode="auto">
          <a:xfrm>
            <a:off x="4649774" y="6411862"/>
            <a:ext cx="2899643" cy="365125"/>
          </a:xfrm>
          <a:prstGeom prst="rect">
            <a:avLst/>
          </a:prstGeom>
          <a:noFill/>
          <a:ln>
            <a:noFill/>
          </a:ln>
        </p:spPr>
        <p:txBody>
          <a:bodyPr spcFirstLastPara="1" wrap="square" lIns="91425" tIns="45700" rIns="91425" bIns="45700" anchor="ctr" anchorCtr="0">
            <a:noAutofit/>
          </a:bodyPr>
          <a:lstStyle>
            <a:lvl1pPr marR="0" lvl="0" algn="ctr">
              <a:spcBef>
                <a:spcPts val="0"/>
              </a:spcBef>
              <a:spcAft>
                <a:spcPts val="0"/>
              </a:spcAft>
              <a:buSzPts val="1400"/>
              <a:buNone/>
              <a:defRPr sz="1200" b="0" i="0" u="none" strike="noStrike" cap="none">
                <a:solidFill>
                  <a:srgbClr val="1D1D1B"/>
                </a:solidFill>
                <a:latin typeface="Calibri"/>
                <a:ea typeface="Calibri"/>
                <a:cs typeface="Calibri"/>
              </a:defRPr>
            </a:lvl1pPr>
            <a:lvl2pPr marR="0" lvl="1" algn="l">
              <a:spcBef>
                <a:spcPts val="0"/>
              </a:spcBef>
              <a:spcAft>
                <a:spcPts val="0"/>
              </a:spcAft>
              <a:buSzPts val="1400"/>
              <a:buNone/>
              <a:defRPr sz="1800" b="0" i="0" u="none" strike="noStrike" cap="none">
                <a:solidFill>
                  <a:schemeClr val="dk1"/>
                </a:solidFill>
                <a:latin typeface="Calibri"/>
                <a:ea typeface="Calibri"/>
                <a:cs typeface="Calibri"/>
              </a:defRPr>
            </a:lvl2pPr>
            <a:lvl3pPr marR="0" lvl="2" algn="l">
              <a:spcBef>
                <a:spcPts val="0"/>
              </a:spcBef>
              <a:spcAft>
                <a:spcPts val="0"/>
              </a:spcAft>
              <a:buSzPts val="1400"/>
              <a:buNone/>
              <a:defRPr sz="1800" b="0" i="0" u="none" strike="noStrike" cap="none">
                <a:solidFill>
                  <a:schemeClr val="dk1"/>
                </a:solidFill>
                <a:latin typeface="Calibri"/>
                <a:ea typeface="Calibri"/>
                <a:cs typeface="Calibri"/>
              </a:defRPr>
            </a:lvl3pPr>
            <a:lvl4pPr marR="0" lvl="3" algn="l">
              <a:spcBef>
                <a:spcPts val="0"/>
              </a:spcBef>
              <a:spcAft>
                <a:spcPts val="0"/>
              </a:spcAft>
              <a:buSzPts val="1400"/>
              <a:buNone/>
              <a:defRPr sz="1800" b="0" i="0" u="none" strike="noStrike" cap="none">
                <a:solidFill>
                  <a:schemeClr val="dk1"/>
                </a:solidFill>
                <a:latin typeface="Calibri"/>
                <a:ea typeface="Calibri"/>
                <a:cs typeface="Calibri"/>
              </a:defRPr>
            </a:lvl4pPr>
            <a:lvl5pPr marR="0" lvl="4" algn="l">
              <a:spcBef>
                <a:spcPts val="0"/>
              </a:spcBef>
              <a:spcAft>
                <a:spcPts val="0"/>
              </a:spcAft>
              <a:buSzPts val="1400"/>
              <a:buNone/>
              <a:defRPr sz="1800" b="0" i="0" u="none" strike="noStrike" cap="none">
                <a:solidFill>
                  <a:schemeClr val="dk1"/>
                </a:solidFill>
                <a:latin typeface="Calibri"/>
                <a:ea typeface="Calibri"/>
                <a:cs typeface="Calibri"/>
              </a:defRPr>
            </a:lvl5pPr>
            <a:lvl6pPr marR="0" lvl="5" algn="l">
              <a:spcBef>
                <a:spcPts val="0"/>
              </a:spcBef>
              <a:spcAft>
                <a:spcPts val="0"/>
              </a:spcAft>
              <a:buSzPts val="1400"/>
              <a:buNone/>
              <a:defRPr sz="1800" b="0" i="0" u="none" strike="noStrike" cap="none">
                <a:solidFill>
                  <a:schemeClr val="dk1"/>
                </a:solidFill>
                <a:latin typeface="Calibri"/>
                <a:ea typeface="Calibri"/>
                <a:cs typeface="Calibri"/>
              </a:defRPr>
            </a:lvl6pPr>
            <a:lvl7pPr marR="0" lvl="6" algn="l">
              <a:spcBef>
                <a:spcPts val="0"/>
              </a:spcBef>
              <a:spcAft>
                <a:spcPts val="0"/>
              </a:spcAft>
              <a:buSzPts val="1400"/>
              <a:buNone/>
              <a:defRPr sz="1800" b="0" i="0" u="none" strike="noStrike" cap="none">
                <a:solidFill>
                  <a:schemeClr val="dk1"/>
                </a:solidFill>
                <a:latin typeface="Calibri"/>
                <a:ea typeface="Calibri"/>
                <a:cs typeface="Calibri"/>
              </a:defRPr>
            </a:lvl7pPr>
            <a:lvl8pPr marR="0" lvl="7" algn="l">
              <a:spcBef>
                <a:spcPts val="0"/>
              </a:spcBef>
              <a:spcAft>
                <a:spcPts val="0"/>
              </a:spcAft>
              <a:buSzPts val="1400"/>
              <a:buNone/>
              <a:defRPr sz="1800" b="0" i="0" u="none" strike="noStrike" cap="none">
                <a:solidFill>
                  <a:schemeClr val="dk1"/>
                </a:solidFill>
                <a:latin typeface="Calibri"/>
                <a:ea typeface="Calibri"/>
                <a:cs typeface="Calibri"/>
              </a:defRPr>
            </a:lvl8pPr>
            <a:lvl9pPr marR="0" lvl="8" algn="l">
              <a:spcBef>
                <a:spcPts val="0"/>
              </a:spcBef>
              <a:spcAft>
                <a:spcPts val="0"/>
              </a:spcAft>
              <a:buSzPts val="1400"/>
              <a:buNone/>
              <a:defRPr sz="1800" b="0" i="0" u="none" strike="noStrike" cap="none">
                <a:solidFill>
                  <a:schemeClr val="dk1"/>
                </a:solidFill>
                <a:latin typeface="Calibri"/>
                <a:ea typeface="Calibri"/>
                <a:cs typeface="Calibri"/>
              </a:defRPr>
            </a:lvl9pPr>
          </a:lstStyle>
          <a:p>
            <a:pPr>
              <a:defRPr/>
            </a:pPr>
            <a:endParaRPr/>
          </a:p>
        </p:txBody>
      </p:sp>
      <p:sp>
        <p:nvSpPr>
          <p:cNvPr id="9" name="Google Shape;9;p4"/>
          <p:cNvSpPr txBox="1">
            <a:spLocks noGrp="1"/>
          </p:cNvSpPr>
          <p:nvPr>
            <p:ph type="sldNum" idx="12"/>
          </p:nvPr>
        </p:nvSpPr>
        <p:spPr bwMode="auto">
          <a:xfrm>
            <a:off x="9848227" y="6411862"/>
            <a:ext cx="1933095"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b="0" i="0" u="none" strike="noStrike" cap="none">
                <a:solidFill>
                  <a:srgbClr val="1D1D1B"/>
                </a:solidFill>
                <a:latin typeface="Calibri"/>
                <a:ea typeface="Calibri"/>
                <a:cs typeface="Calibri"/>
              </a:defRPr>
            </a:lvl1pPr>
            <a:lvl2pPr marL="0" marR="0" lvl="1" indent="0" algn="r">
              <a:spcBef>
                <a:spcPts val="0"/>
              </a:spcBef>
              <a:buNone/>
              <a:defRPr sz="1200" b="0" i="0" u="none" strike="noStrike" cap="none">
                <a:solidFill>
                  <a:srgbClr val="1D1D1B"/>
                </a:solidFill>
                <a:latin typeface="Calibri"/>
                <a:ea typeface="Calibri"/>
                <a:cs typeface="Calibri"/>
              </a:defRPr>
            </a:lvl2pPr>
            <a:lvl3pPr marL="0" marR="0" lvl="2" indent="0" algn="r">
              <a:spcBef>
                <a:spcPts val="0"/>
              </a:spcBef>
              <a:buNone/>
              <a:defRPr sz="1200" b="0" i="0" u="none" strike="noStrike" cap="none">
                <a:solidFill>
                  <a:srgbClr val="1D1D1B"/>
                </a:solidFill>
                <a:latin typeface="Calibri"/>
                <a:ea typeface="Calibri"/>
                <a:cs typeface="Calibri"/>
              </a:defRPr>
            </a:lvl3pPr>
            <a:lvl4pPr marL="0" marR="0" lvl="3" indent="0" algn="r">
              <a:spcBef>
                <a:spcPts val="0"/>
              </a:spcBef>
              <a:buNone/>
              <a:defRPr sz="1200" b="0" i="0" u="none" strike="noStrike" cap="none">
                <a:solidFill>
                  <a:srgbClr val="1D1D1B"/>
                </a:solidFill>
                <a:latin typeface="Calibri"/>
                <a:ea typeface="Calibri"/>
                <a:cs typeface="Calibri"/>
              </a:defRPr>
            </a:lvl4pPr>
            <a:lvl5pPr marL="0" marR="0" lvl="4" indent="0" algn="r">
              <a:spcBef>
                <a:spcPts val="0"/>
              </a:spcBef>
              <a:buNone/>
              <a:defRPr sz="1200" b="0" i="0" u="none" strike="noStrike" cap="none">
                <a:solidFill>
                  <a:srgbClr val="1D1D1B"/>
                </a:solidFill>
                <a:latin typeface="Calibri"/>
                <a:ea typeface="Calibri"/>
                <a:cs typeface="Calibri"/>
              </a:defRPr>
            </a:lvl5pPr>
            <a:lvl6pPr marL="0" marR="0" lvl="5" indent="0" algn="r">
              <a:spcBef>
                <a:spcPts val="0"/>
              </a:spcBef>
              <a:buNone/>
              <a:defRPr sz="1200" b="0" i="0" u="none" strike="noStrike" cap="none">
                <a:solidFill>
                  <a:srgbClr val="1D1D1B"/>
                </a:solidFill>
                <a:latin typeface="Calibri"/>
                <a:ea typeface="Calibri"/>
                <a:cs typeface="Calibri"/>
              </a:defRPr>
            </a:lvl6pPr>
            <a:lvl7pPr marL="0" marR="0" lvl="6" indent="0" algn="r">
              <a:spcBef>
                <a:spcPts val="0"/>
              </a:spcBef>
              <a:buNone/>
              <a:defRPr sz="1200" b="0" i="0" u="none" strike="noStrike" cap="none">
                <a:solidFill>
                  <a:srgbClr val="1D1D1B"/>
                </a:solidFill>
                <a:latin typeface="Calibri"/>
                <a:ea typeface="Calibri"/>
                <a:cs typeface="Calibri"/>
              </a:defRPr>
            </a:lvl7pPr>
            <a:lvl8pPr marL="0" marR="0" lvl="7" indent="0" algn="r">
              <a:spcBef>
                <a:spcPts val="0"/>
              </a:spcBef>
              <a:buNone/>
              <a:defRPr sz="1200" b="0" i="0" u="none" strike="noStrike" cap="none">
                <a:solidFill>
                  <a:srgbClr val="1D1D1B"/>
                </a:solidFill>
                <a:latin typeface="Calibri"/>
                <a:ea typeface="Calibri"/>
                <a:cs typeface="Calibri"/>
              </a:defRPr>
            </a:lvl8pPr>
            <a:lvl9pPr marL="0" marR="0" lvl="8" indent="0" algn="r">
              <a:spcBef>
                <a:spcPts val="0"/>
              </a:spcBef>
              <a:buNone/>
              <a:defRPr sz="1200" b="0" i="0" u="none" strike="noStrike" cap="none">
                <a:solidFill>
                  <a:srgbClr val="1D1D1B"/>
                </a:solidFill>
                <a:latin typeface="Calibri"/>
                <a:ea typeface="Calibri"/>
                <a:cs typeface="Calibri"/>
              </a:defRPr>
            </a:lvl9pPr>
          </a:lstStyle>
          <a:p>
            <a:pPr marL="0" lvl="0" indent="0" algn="r">
              <a:spcBef>
                <a:spcPts val="0"/>
              </a:spcBef>
              <a:spcAft>
                <a:spcPts val="0"/>
              </a:spcAft>
              <a:buNone/>
              <a:defRPr/>
            </a:pPr>
            <a:fld id="{00000000-1234-1234-1234-123412341234}" type="slidenum">
              <a:rPr lang="en-GB"/>
              <a:t>‹#›</a:t>
            </a:fld>
            <a:endParaRPr/>
          </a:p>
        </p:txBody>
      </p:sp>
      <p:sp>
        <p:nvSpPr>
          <p:cNvPr id="10" name="Google Shape;10;p4"/>
          <p:cNvSpPr txBox="1">
            <a:spLocks noGrp="1"/>
          </p:cNvSpPr>
          <p:nvPr>
            <p:ph type="title"/>
          </p:nvPr>
        </p:nvSpPr>
        <p:spPr bwMode="auto">
          <a:xfrm>
            <a:off x="1787860" y="342058"/>
            <a:ext cx="8794795" cy="343248"/>
          </a:xfrm>
          <a:prstGeom prst="rect">
            <a:avLst/>
          </a:prstGeom>
          <a:noFill/>
          <a:ln>
            <a:noFill/>
          </a:ln>
        </p:spPr>
        <p:txBody>
          <a:bodyPr spcFirstLastPara="1" wrap="square" lIns="91425" tIns="45700" rIns="91425" bIns="45700" anchor="ctr" anchorCtr="0">
            <a:normAutofit/>
          </a:bodyPr>
          <a:lstStyle>
            <a:lvl1pPr marR="0" lvl="0" algn="r">
              <a:lnSpc>
                <a:spcPct val="90000"/>
              </a:lnSpc>
              <a:spcBef>
                <a:spcPts val="0"/>
              </a:spcBef>
              <a:spcAft>
                <a:spcPts val="0"/>
              </a:spcAft>
              <a:buClr>
                <a:schemeClr val="lt1"/>
              </a:buClr>
              <a:buSzPts val="2400"/>
              <a:buFont typeface="Calibri"/>
              <a:buNone/>
              <a:defRPr sz="2400" b="1" i="0" u="none" strike="noStrike" cap="none">
                <a:solidFill>
                  <a:schemeClr val="lt1"/>
                </a:solidFill>
                <a:latin typeface="Calibri"/>
                <a:ea typeface="Calibri"/>
                <a:cs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a:defRPr/>
            </a:pPr>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titleStyle>
    <p:body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bodyStyle>
    <p:other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bwMode="auto">
        <a:xfrm>
          <a:off x="0" y="0"/>
          <a:ext cx="0" cy="0"/>
          <a:chOff x="0" y="0"/>
          <a:chExt cx="0" cy="0"/>
        </a:xfrm>
      </p:grpSpPr>
      <p:sp>
        <p:nvSpPr>
          <p:cNvPr id="54" name="Google Shape;54;p12"/>
          <p:cNvSpPr txBox="1">
            <a:spLocks noGrp="1"/>
          </p:cNvSpPr>
          <p:nvPr>
            <p:ph type="dt" idx="10"/>
          </p:nvPr>
        </p:nvSpPr>
        <p:spPr bwMode="auto">
          <a:xfrm>
            <a:off x="413886" y="6411862"/>
            <a:ext cx="1933095" cy="365125"/>
          </a:xfrm>
          <a:prstGeom prst="rect">
            <a:avLst/>
          </a:prstGeom>
          <a:noFill/>
          <a:ln>
            <a:noFill/>
          </a:ln>
        </p:spPr>
        <p:txBody>
          <a:bodyPr spcFirstLastPara="1" wrap="square" lIns="91425" tIns="45700" rIns="91425" bIns="45700" anchor="ctr" anchorCtr="0">
            <a:noAutofit/>
          </a:bodyPr>
          <a:lstStyle>
            <a:lvl1pPr marR="0" lvl="0" algn="l">
              <a:spcBef>
                <a:spcPts val="0"/>
              </a:spcBef>
              <a:spcAft>
                <a:spcPts val="0"/>
              </a:spcAft>
              <a:buSzPts val="1400"/>
              <a:buNone/>
              <a:defRPr sz="1200" b="0" i="0" u="none" strike="noStrike" cap="none">
                <a:solidFill>
                  <a:srgbClr val="1D1D1B"/>
                </a:solidFill>
                <a:latin typeface="Calibri"/>
                <a:ea typeface="Calibri"/>
                <a:cs typeface="Calibri"/>
              </a:defRPr>
            </a:lvl1pPr>
            <a:lvl2pPr marR="0" lvl="1" algn="l">
              <a:spcBef>
                <a:spcPts val="0"/>
              </a:spcBef>
              <a:spcAft>
                <a:spcPts val="0"/>
              </a:spcAft>
              <a:buSzPts val="1400"/>
              <a:buNone/>
              <a:defRPr sz="1800" b="0" i="0" u="none" strike="noStrike" cap="none">
                <a:solidFill>
                  <a:schemeClr val="dk1"/>
                </a:solidFill>
                <a:latin typeface="Calibri"/>
                <a:ea typeface="Calibri"/>
                <a:cs typeface="Calibri"/>
              </a:defRPr>
            </a:lvl2pPr>
            <a:lvl3pPr marR="0" lvl="2" algn="l">
              <a:spcBef>
                <a:spcPts val="0"/>
              </a:spcBef>
              <a:spcAft>
                <a:spcPts val="0"/>
              </a:spcAft>
              <a:buSzPts val="1400"/>
              <a:buNone/>
              <a:defRPr sz="1800" b="0" i="0" u="none" strike="noStrike" cap="none">
                <a:solidFill>
                  <a:schemeClr val="dk1"/>
                </a:solidFill>
                <a:latin typeface="Calibri"/>
                <a:ea typeface="Calibri"/>
                <a:cs typeface="Calibri"/>
              </a:defRPr>
            </a:lvl3pPr>
            <a:lvl4pPr marR="0" lvl="3" algn="l">
              <a:spcBef>
                <a:spcPts val="0"/>
              </a:spcBef>
              <a:spcAft>
                <a:spcPts val="0"/>
              </a:spcAft>
              <a:buSzPts val="1400"/>
              <a:buNone/>
              <a:defRPr sz="1800" b="0" i="0" u="none" strike="noStrike" cap="none">
                <a:solidFill>
                  <a:schemeClr val="dk1"/>
                </a:solidFill>
                <a:latin typeface="Calibri"/>
                <a:ea typeface="Calibri"/>
                <a:cs typeface="Calibri"/>
              </a:defRPr>
            </a:lvl4pPr>
            <a:lvl5pPr marR="0" lvl="4" algn="l">
              <a:spcBef>
                <a:spcPts val="0"/>
              </a:spcBef>
              <a:spcAft>
                <a:spcPts val="0"/>
              </a:spcAft>
              <a:buSzPts val="1400"/>
              <a:buNone/>
              <a:defRPr sz="1800" b="0" i="0" u="none" strike="noStrike" cap="none">
                <a:solidFill>
                  <a:schemeClr val="dk1"/>
                </a:solidFill>
                <a:latin typeface="Calibri"/>
                <a:ea typeface="Calibri"/>
                <a:cs typeface="Calibri"/>
              </a:defRPr>
            </a:lvl5pPr>
            <a:lvl6pPr marR="0" lvl="5" algn="l">
              <a:spcBef>
                <a:spcPts val="0"/>
              </a:spcBef>
              <a:spcAft>
                <a:spcPts val="0"/>
              </a:spcAft>
              <a:buSzPts val="1400"/>
              <a:buNone/>
              <a:defRPr sz="1800" b="0" i="0" u="none" strike="noStrike" cap="none">
                <a:solidFill>
                  <a:schemeClr val="dk1"/>
                </a:solidFill>
                <a:latin typeface="Calibri"/>
                <a:ea typeface="Calibri"/>
                <a:cs typeface="Calibri"/>
              </a:defRPr>
            </a:lvl6pPr>
            <a:lvl7pPr marR="0" lvl="6" algn="l">
              <a:spcBef>
                <a:spcPts val="0"/>
              </a:spcBef>
              <a:spcAft>
                <a:spcPts val="0"/>
              </a:spcAft>
              <a:buSzPts val="1400"/>
              <a:buNone/>
              <a:defRPr sz="1800" b="0" i="0" u="none" strike="noStrike" cap="none">
                <a:solidFill>
                  <a:schemeClr val="dk1"/>
                </a:solidFill>
                <a:latin typeface="Calibri"/>
                <a:ea typeface="Calibri"/>
                <a:cs typeface="Calibri"/>
              </a:defRPr>
            </a:lvl7pPr>
            <a:lvl8pPr marR="0" lvl="7" algn="l">
              <a:spcBef>
                <a:spcPts val="0"/>
              </a:spcBef>
              <a:spcAft>
                <a:spcPts val="0"/>
              </a:spcAft>
              <a:buSzPts val="1400"/>
              <a:buNone/>
              <a:defRPr sz="1800" b="0" i="0" u="none" strike="noStrike" cap="none">
                <a:solidFill>
                  <a:schemeClr val="dk1"/>
                </a:solidFill>
                <a:latin typeface="Calibri"/>
                <a:ea typeface="Calibri"/>
                <a:cs typeface="Calibri"/>
              </a:defRPr>
            </a:lvl8pPr>
            <a:lvl9pPr marR="0" lvl="8" algn="l">
              <a:spcBef>
                <a:spcPts val="0"/>
              </a:spcBef>
              <a:spcAft>
                <a:spcPts val="0"/>
              </a:spcAft>
              <a:buSzPts val="1400"/>
              <a:buNone/>
              <a:defRPr sz="1800" b="0" i="0" u="none" strike="noStrike" cap="none">
                <a:solidFill>
                  <a:schemeClr val="dk1"/>
                </a:solidFill>
                <a:latin typeface="Calibri"/>
                <a:ea typeface="Calibri"/>
                <a:cs typeface="Calibri"/>
              </a:defRPr>
            </a:lvl9pPr>
          </a:lstStyle>
          <a:p>
            <a:pPr>
              <a:defRPr/>
            </a:pPr>
            <a:endParaRPr/>
          </a:p>
        </p:txBody>
      </p:sp>
      <p:sp>
        <p:nvSpPr>
          <p:cNvPr id="55" name="Google Shape;55;p12"/>
          <p:cNvSpPr txBox="1">
            <a:spLocks noGrp="1"/>
          </p:cNvSpPr>
          <p:nvPr>
            <p:ph type="ftr" idx="11"/>
          </p:nvPr>
        </p:nvSpPr>
        <p:spPr bwMode="auto">
          <a:xfrm>
            <a:off x="4649774" y="6411862"/>
            <a:ext cx="2899643" cy="365125"/>
          </a:xfrm>
          <a:prstGeom prst="rect">
            <a:avLst/>
          </a:prstGeom>
          <a:noFill/>
          <a:ln>
            <a:noFill/>
          </a:ln>
        </p:spPr>
        <p:txBody>
          <a:bodyPr spcFirstLastPara="1" wrap="square" lIns="91425" tIns="45700" rIns="91425" bIns="45700" anchor="ctr" anchorCtr="0">
            <a:noAutofit/>
          </a:bodyPr>
          <a:lstStyle>
            <a:lvl1pPr marR="0" lvl="0" algn="ctr">
              <a:spcBef>
                <a:spcPts val="0"/>
              </a:spcBef>
              <a:spcAft>
                <a:spcPts val="0"/>
              </a:spcAft>
              <a:buSzPts val="1400"/>
              <a:buNone/>
              <a:defRPr sz="1200" b="0" i="0" u="none" strike="noStrike" cap="none">
                <a:solidFill>
                  <a:srgbClr val="1D1D1B"/>
                </a:solidFill>
                <a:latin typeface="Calibri"/>
                <a:ea typeface="Calibri"/>
                <a:cs typeface="Calibri"/>
              </a:defRPr>
            </a:lvl1pPr>
            <a:lvl2pPr marR="0" lvl="1" algn="l">
              <a:spcBef>
                <a:spcPts val="0"/>
              </a:spcBef>
              <a:spcAft>
                <a:spcPts val="0"/>
              </a:spcAft>
              <a:buSzPts val="1400"/>
              <a:buNone/>
              <a:defRPr sz="1800" b="0" i="0" u="none" strike="noStrike" cap="none">
                <a:solidFill>
                  <a:schemeClr val="dk1"/>
                </a:solidFill>
                <a:latin typeface="Calibri"/>
                <a:ea typeface="Calibri"/>
                <a:cs typeface="Calibri"/>
              </a:defRPr>
            </a:lvl2pPr>
            <a:lvl3pPr marR="0" lvl="2" algn="l">
              <a:spcBef>
                <a:spcPts val="0"/>
              </a:spcBef>
              <a:spcAft>
                <a:spcPts val="0"/>
              </a:spcAft>
              <a:buSzPts val="1400"/>
              <a:buNone/>
              <a:defRPr sz="1800" b="0" i="0" u="none" strike="noStrike" cap="none">
                <a:solidFill>
                  <a:schemeClr val="dk1"/>
                </a:solidFill>
                <a:latin typeface="Calibri"/>
                <a:ea typeface="Calibri"/>
                <a:cs typeface="Calibri"/>
              </a:defRPr>
            </a:lvl3pPr>
            <a:lvl4pPr marR="0" lvl="3" algn="l">
              <a:spcBef>
                <a:spcPts val="0"/>
              </a:spcBef>
              <a:spcAft>
                <a:spcPts val="0"/>
              </a:spcAft>
              <a:buSzPts val="1400"/>
              <a:buNone/>
              <a:defRPr sz="1800" b="0" i="0" u="none" strike="noStrike" cap="none">
                <a:solidFill>
                  <a:schemeClr val="dk1"/>
                </a:solidFill>
                <a:latin typeface="Calibri"/>
                <a:ea typeface="Calibri"/>
                <a:cs typeface="Calibri"/>
              </a:defRPr>
            </a:lvl4pPr>
            <a:lvl5pPr marR="0" lvl="4" algn="l">
              <a:spcBef>
                <a:spcPts val="0"/>
              </a:spcBef>
              <a:spcAft>
                <a:spcPts val="0"/>
              </a:spcAft>
              <a:buSzPts val="1400"/>
              <a:buNone/>
              <a:defRPr sz="1800" b="0" i="0" u="none" strike="noStrike" cap="none">
                <a:solidFill>
                  <a:schemeClr val="dk1"/>
                </a:solidFill>
                <a:latin typeface="Calibri"/>
                <a:ea typeface="Calibri"/>
                <a:cs typeface="Calibri"/>
              </a:defRPr>
            </a:lvl5pPr>
            <a:lvl6pPr marR="0" lvl="5" algn="l">
              <a:spcBef>
                <a:spcPts val="0"/>
              </a:spcBef>
              <a:spcAft>
                <a:spcPts val="0"/>
              </a:spcAft>
              <a:buSzPts val="1400"/>
              <a:buNone/>
              <a:defRPr sz="1800" b="0" i="0" u="none" strike="noStrike" cap="none">
                <a:solidFill>
                  <a:schemeClr val="dk1"/>
                </a:solidFill>
                <a:latin typeface="Calibri"/>
                <a:ea typeface="Calibri"/>
                <a:cs typeface="Calibri"/>
              </a:defRPr>
            </a:lvl6pPr>
            <a:lvl7pPr marR="0" lvl="6" algn="l">
              <a:spcBef>
                <a:spcPts val="0"/>
              </a:spcBef>
              <a:spcAft>
                <a:spcPts val="0"/>
              </a:spcAft>
              <a:buSzPts val="1400"/>
              <a:buNone/>
              <a:defRPr sz="1800" b="0" i="0" u="none" strike="noStrike" cap="none">
                <a:solidFill>
                  <a:schemeClr val="dk1"/>
                </a:solidFill>
                <a:latin typeface="Calibri"/>
                <a:ea typeface="Calibri"/>
                <a:cs typeface="Calibri"/>
              </a:defRPr>
            </a:lvl7pPr>
            <a:lvl8pPr marR="0" lvl="7" algn="l">
              <a:spcBef>
                <a:spcPts val="0"/>
              </a:spcBef>
              <a:spcAft>
                <a:spcPts val="0"/>
              </a:spcAft>
              <a:buSzPts val="1400"/>
              <a:buNone/>
              <a:defRPr sz="1800" b="0" i="0" u="none" strike="noStrike" cap="none">
                <a:solidFill>
                  <a:schemeClr val="dk1"/>
                </a:solidFill>
                <a:latin typeface="Calibri"/>
                <a:ea typeface="Calibri"/>
                <a:cs typeface="Calibri"/>
              </a:defRPr>
            </a:lvl8pPr>
            <a:lvl9pPr marR="0" lvl="8" algn="l">
              <a:spcBef>
                <a:spcPts val="0"/>
              </a:spcBef>
              <a:spcAft>
                <a:spcPts val="0"/>
              </a:spcAft>
              <a:buSzPts val="1400"/>
              <a:buNone/>
              <a:defRPr sz="1800" b="0" i="0" u="none" strike="noStrike" cap="none">
                <a:solidFill>
                  <a:schemeClr val="dk1"/>
                </a:solidFill>
                <a:latin typeface="Calibri"/>
                <a:ea typeface="Calibri"/>
                <a:cs typeface="Calibri"/>
              </a:defRPr>
            </a:lvl9pPr>
          </a:lstStyle>
          <a:p>
            <a:pPr>
              <a:defRPr/>
            </a:pPr>
            <a:endParaRPr/>
          </a:p>
        </p:txBody>
      </p:sp>
      <p:sp>
        <p:nvSpPr>
          <p:cNvPr id="56" name="Google Shape;56;p12"/>
          <p:cNvSpPr txBox="1">
            <a:spLocks noGrp="1"/>
          </p:cNvSpPr>
          <p:nvPr>
            <p:ph type="sldNum" idx="12"/>
          </p:nvPr>
        </p:nvSpPr>
        <p:spPr bwMode="auto">
          <a:xfrm>
            <a:off x="9848227" y="6411862"/>
            <a:ext cx="1933095"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b="0" i="0" u="none" strike="noStrike" cap="none">
                <a:solidFill>
                  <a:srgbClr val="1D1D1B"/>
                </a:solidFill>
                <a:latin typeface="Calibri"/>
                <a:ea typeface="Calibri"/>
                <a:cs typeface="Calibri"/>
              </a:defRPr>
            </a:lvl1pPr>
            <a:lvl2pPr marL="0" marR="0" lvl="1" indent="0" algn="r">
              <a:spcBef>
                <a:spcPts val="0"/>
              </a:spcBef>
              <a:buNone/>
              <a:defRPr sz="1200" b="0" i="0" u="none" strike="noStrike" cap="none">
                <a:solidFill>
                  <a:srgbClr val="1D1D1B"/>
                </a:solidFill>
                <a:latin typeface="Calibri"/>
                <a:ea typeface="Calibri"/>
                <a:cs typeface="Calibri"/>
              </a:defRPr>
            </a:lvl2pPr>
            <a:lvl3pPr marL="0" marR="0" lvl="2" indent="0" algn="r">
              <a:spcBef>
                <a:spcPts val="0"/>
              </a:spcBef>
              <a:buNone/>
              <a:defRPr sz="1200" b="0" i="0" u="none" strike="noStrike" cap="none">
                <a:solidFill>
                  <a:srgbClr val="1D1D1B"/>
                </a:solidFill>
                <a:latin typeface="Calibri"/>
                <a:ea typeface="Calibri"/>
                <a:cs typeface="Calibri"/>
              </a:defRPr>
            </a:lvl3pPr>
            <a:lvl4pPr marL="0" marR="0" lvl="3" indent="0" algn="r">
              <a:spcBef>
                <a:spcPts val="0"/>
              </a:spcBef>
              <a:buNone/>
              <a:defRPr sz="1200" b="0" i="0" u="none" strike="noStrike" cap="none">
                <a:solidFill>
                  <a:srgbClr val="1D1D1B"/>
                </a:solidFill>
                <a:latin typeface="Calibri"/>
                <a:ea typeface="Calibri"/>
                <a:cs typeface="Calibri"/>
              </a:defRPr>
            </a:lvl4pPr>
            <a:lvl5pPr marL="0" marR="0" lvl="4" indent="0" algn="r">
              <a:spcBef>
                <a:spcPts val="0"/>
              </a:spcBef>
              <a:buNone/>
              <a:defRPr sz="1200" b="0" i="0" u="none" strike="noStrike" cap="none">
                <a:solidFill>
                  <a:srgbClr val="1D1D1B"/>
                </a:solidFill>
                <a:latin typeface="Calibri"/>
                <a:ea typeface="Calibri"/>
                <a:cs typeface="Calibri"/>
              </a:defRPr>
            </a:lvl5pPr>
            <a:lvl6pPr marL="0" marR="0" lvl="5" indent="0" algn="r">
              <a:spcBef>
                <a:spcPts val="0"/>
              </a:spcBef>
              <a:buNone/>
              <a:defRPr sz="1200" b="0" i="0" u="none" strike="noStrike" cap="none">
                <a:solidFill>
                  <a:srgbClr val="1D1D1B"/>
                </a:solidFill>
                <a:latin typeface="Calibri"/>
                <a:ea typeface="Calibri"/>
                <a:cs typeface="Calibri"/>
              </a:defRPr>
            </a:lvl6pPr>
            <a:lvl7pPr marL="0" marR="0" lvl="6" indent="0" algn="r">
              <a:spcBef>
                <a:spcPts val="0"/>
              </a:spcBef>
              <a:buNone/>
              <a:defRPr sz="1200" b="0" i="0" u="none" strike="noStrike" cap="none">
                <a:solidFill>
                  <a:srgbClr val="1D1D1B"/>
                </a:solidFill>
                <a:latin typeface="Calibri"/>
                <a:ea typeface="Calibri"/>
                <a:cs typeface="Calibri"/>
              </a:defRPr>
            </a:lvl7pPr>
            <a:lvl8pPr marL="0" marR="0" lvl="7" indent="0" algn="r">
              <a:spcBef>
                <a:spcPts val="0"/>
              </a:spcBef>
              <a:buNone/>
              <a:defRPr sz="1200" b="0" i="0" u="none" strike="noStrike" cap="none">
                <a:solidFill>
                  <a:srgbClr val="1D1D1B"/>
                </a:solidFill>
                <a:latin typeface="Calibri"/>
                <a:ea typeface="Calibri"/>
                <a:cs typeface="Calibri"/>
              </a:defRPr>
            </a:lvl8pPr>
            <a:lvl9pPr marL="0" marR="0" lvl="8" indent="0" algn="r">
              <a:spcBef>
                <a:spcPts val="0"/>
              </a:spcBef>
              <a:buNone/>
              <a:defRPr sz="1200" b="0" i="0" u="none" strike="noStrike" cap="none">
                <a:solidFill>
                  <a:srgbClr val="1D1D1B"/>
                </a:solidFill>
                <a:latin typeface="Calibri"/>
                <a:ea typeface="Calibri"/>
                <a:cs typeface="Calibri"/>
              </a:defRPr>
            </a:lvl9pPr>
          </a:lstStyle>
          <a:p>
            <a:pPr marL="0" lvl="0" indent="0" algn="r">
              <a:spcBef>
                <a:spcPts val="0"/>
              </a:spcBef>
              <a:spcAft>
                <a:spcPts val="0"/>
              </a:spcAft>
              <a:buNone/>
              <a:defRPr/>
            </a:pPr>
            <a:fld id="{00000000-1234-1234-1234-123412341234}" type="slidenum">
              <a:rPr lang="en-GB"/>
              <a:t>‹#›</a:t>
            </a:fld>
            <a:endParaRPr/>
          </a:p>
        </p:txBody>
      </p:sp>
      <p:sp>
        <p:nvSpPr>
          <p:cNvPr id="57" name="Google Shape;57;p12"/>
          <p:cNvSpPr txBox="1">
            <a:spLocks noGrp="1"/>
          </p:cNvSpPr>
          <p:nvPr>
            <p:ph type="title"/>
          </p:nvPr>
        </p:nvSpPr>
        <p:spPr bwMode="auto">
          <a:xfrm>
            <a:off x="1787860" y="342058"/>
            <a:ext cx="8794795" cy="343248"/>
          </a:xfrm>
          <a:prstGeom prst="rect">
            <a:avLst/>
          </a:prstGeom>
          <a:noFill/>
          <a:ln>
            <a:noFill/>
          </a:ln>
        </p:spPr>
        <p:txBody>
          <a:bodyPr spcFirstLastPara="1" wrap="square" lIns="91425" tIns="45700" rIns="91425" bIns="45700" anchor="ctr" anchorCtr="0">
            <a:normAutofit/>
          </a:bodyPr>
          <a:lstStyle>
            <a:lvl1pPr marR="0" lvl="0" algn="r">
              <a:lnSpc>
                <a:spcPct val="90000"/>
              </a:lnSpc>
              <a:spcBef>
                <a:spcPts val="0"/>
              </a:spcBef>
              <a:spcAft>
                <a:spcPts val="0"/>
              </a:spcAft>
              <a:buClr>
                <a:schemeClr val="lt1"/>
              </a:buClr>
              <a:buSzPts val="2400"/>
              <a:buFont typeface="Calibri"/>
              <a:buNone/>
              <a:defRPr sz="2400" b="1" i="0" u="none" strike="noStrike" cap="none">
                <a:solidFill>
                  <a:schemeClr val="lt1"/>
                </a:solidFill>
                <a:latin typeface="Calibri"/>
                <a:ea typeface="Calibri"/>
                <a:cs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a:defRPr/>
            </a:pPr>
            <a:endParaRPr/>
          </a:p>
        </p:txBody>
      </p:sp>
      <p:pic>
        <p:nvPicPr>
          <p:cNvPr id="58" name="Google Shape;58;p12"/>
          <p:cNvPicPr/>
          <p:nvPr/>
        </p:nvPicPr>
        <p:blipFill>
          <a:blip r:embed="rId9">
            <a:alphaModFix amt="15000"/>
          </a:blip>
          <a:stretch/>
        </p:blipFill>
        <p:spPr bwMode="auto">
          <a:xfrm>
            <a:off x="3178887" y="1780675"/>
            <a:ext cx="5878286" cy="5775158"/>
          </a:xfrm>
          <a:prstGeom prst="rect">
            <a:avLst/>
          </a:prstGeom>
          <a:noFill/>
          <a:ln>
            <a:noFill/>
          </a:ln>
        </p:spPr>
      </p:pic>
      <p:sp>
        <p:nvSpPr>
          <p:cNvPr id="59" name="Google Shape;59;p12"/>
          <p:cNvSpPr/>
          <p:nvPr/>
        </p:nvSpPr>
        <p:spPr bwMode="auto">
          <a:xfrm>
            <a:off x="1456267" y="154520"/>
            <a:ext cx="11159065" cy="647700"/>
          </a:xfrm>
          <a:prstGeom prst="roundRect">
            <a:avLst>
              <a:gd name="adj" fmla="val 50000"/>
            </a:avLst>
          </a:prstGeom>
          <a:solidFill>
            <a:srgbClr val="5D4F9D"/>
          </a:solidFill>
          <a:ln>
            <a:noFill/>
          </a:ln>
        </p:spPr>
        <p:txBody>
          <a:bodyPr spcFirstLastPara="1" wrap="square" lIns="91425" tIns="45700" rIns="91425" bIns="45700" anchor="ctr" anchorCtr="0">
            <a:noAutofit/>
          </a:bodyPr>
          <a:lstStyle/>
          <a:p>
            <a:pPr marL="0" marR="0" lvl="0" indent="0" algn="ctr">
              <a:spcBef>
                <a:spcPts val="0"/>
              </a:spcBef>
              <a:spcAft>
                <a:spcPts val="0"/>
              </a:spcAft>
              <a:buNone/>
              <a:defRPr/>
            </a:pPr>
            <a:endParaRPr sz="1800" b="0" i="0" u="none" strike="noStrike" cap="none">
              <a:solidFill>
                <a:schemeClr val="lt1"/>
              </a:solidFill>
              <a:latin typeface="Calibri"/>
              <a:ea typeface="Calibri"/>
              <a:cs typeface="Calibri"/>
            </a:endParaRPr>
          </a:p>
        </p:txBody>
      </p:sp>
      <p:pic>
        <p:nvPicPr>
          <p:cNvPr id="60" name="Google Shape;60;p12"/>
          <p:cNvPicPr/>
          <p:nvPr/>
        </p:nvPicPr>
        <p:blipFill>
          <a:blip r:embed="rId10">
            <a:alphaModFix/>
          </a:blip>
          <a:stretch/>
        </p:blipFill>
        <p:spPr bwMode="auto">
          <a:xfrm>
            <a:off x="10685975" y="273904"/>
            <a:ext cx="1315480" cy="40893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Lst>
  <p:hf sldNum="0" hdr="0" ftr="0" dt="0"/>
  <p:txStyles>
    <p:title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titleStyle>
    <p:body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bodyStyle>
    <p:other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hyperlink" Target="https://galaxyproject.org/projects/esg/"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hyperlink" Target="https://usegalaxy.eu/"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jp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jpg"/><Relationship Id="rId11" Type="http://schemas.openxmlformats.org/officeDocument/2006/relationships/image" Target="../media/image21.png"/><Relationship Id="rId5" Type="http://schemas.openxmlformats.org/officeDocument/2006/relationships/image" Target="../media/image15.jpg"/><Relationship Id="rId10" Type="http://schemas.openxmlformats.org/officeDocument/2006/relationships/image" Target="../media/image20.png"/><Relationship Id="rId4" Type="http://schemas.openxmlformats.org/officeDocument/2006/relationships/image" Target="../media/image14.jpg"/><Relationship Id="rId9" Type="http://schemas.openxmlformats.org/officeDocument/2006/relationships/image" Target="../media/image19.svg"/><Relationship Id="rId14" Type="http://schemas.openxmlformats.org/officeDocument/2006/relationships/image" Target="../media/image24.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leaps-wg3.desy.de/outcomes.html" TargetMode="External"/><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hyperlink" Target="https://doi.org/10.5281/zenodo.14920226"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jpg"/><Relationship Id="rId17" Type="http://schemas.openxmlformats.org/officeDocument/2006/relationships/image" Target="../media/image39.png"/><Relationship Id="rId2" Type="http://schemas.openxmlformats.org/officeDocument/2006/relationships/notesSlide" Target="../notesSlides/notesSlide9.xml"/><Relationship Id="rId16" Type="http://schemas.openxmlformats.org/officeDocument/2006/relationships/image" Target="../media/image38.png"/><Relationship Id="rId1" Type="http://schemas.openxmlformats.org/officeDocument/2006/relationships/slideLayout" Target="../slideLayouts/slideLayout5.xml"/><Relationship Id="rId6" Type="http://schemas.openxmlformats.org/officeDocument/2006/relationships/image" Target="../media/image28.png"/><Relationship Id="rId11" Type="http://schemas.openxmlformats.org/officeDocument/2006/relationships/image" Target="../media/image33.jp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
          <p:cNvSpPr txBox="1">
            <a:spLocks noGrp="1"/>
          </p:cNvSpPr>
          <p:nvPr>
            <p:ph type="ctrTitle"/>
          </p:nvPr>
        </p:nvSpPr>
        <p:spPr>
          <a:xfrm>
            <a:off x="406939" y="3060503"/>
            <a:ext cx="11066591" cy="1363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36277C"/>
              </a:buClr>
              <a:buSzPts val="4800"/>
              <a:buFont typeface="Calibri"/>
              <a:buNone/>
            </a:pPr>
            <a:r>
              <a:rPr lang="en-GB" dirty="0"/>
              <a:t>CDIF-4-XAS: Describing X-Ray Spectroscopy Data for Cross-Domain Use</a:t>
            </a:r>
            <a:br>
              <a:rPr lang="en-GB" dirty="0"/>
            </a:br>
            <a:br>
              <a:rPr lang="en-GB" dirty="0"/>
            </a:br>
            <a:endParaRPr dirty="0"/>
          </a:p>
        </p:txBody>
      </p:sp>
      <p:sp>
        <p:nvSpPr>
          <p:cNvPr id="106" name="Google Shape;106;p1"/>
          <p:cNvSpPr txBox="1"/>
          <p:nvPr/>
        </p:nvSpPr>
        <p:spPr>
          <a:xfrm>
            <a:off x="5733168" y="1302335"/>
            <a:ext cx="6112500" cy="9234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5400"/>
              <a:buFont typeface="Arial"/>
              <a:buNone/>
            </a:pPr>
            <a:r>
              <a:rPr lang="en-GB" sz="5400" b="0" i="0" u="none" strike="noStrike" cap="none">
                <a:solidFill>
                  <a:srgbClr val="000000"/>
                </a:solidFill>
                <a:latin typeface="Calibri"/>
                <a:ea typeface="Calibri"/>
                <a:cs typeface="Calibri"/>
                <a:sym typeface="Calibri"/>
              </a:rPr>
              <a:t>Funded Project</a:t>
            </a:r>
            <a:endParaRPr sz="5400" b="0" i="0" u="none" strike="noStrike" cap="none">
              <a:solidFill>
                <a:srgbClr val="000000"/>
              </a:solidFill>
              <a:latin typeface="Calibri"/>
              <a:ea typeface="Calibri"/>
              <a:cs typeface="Calibri"/>
              <a:sym typeface="Calibri"/>
            </a:endParaRPr>
          </a:p>
        </p:txBody>
      </p:sp>
      <p:cxnSp>
        <p:nvCxnSpPr>
          <p:cNvPr id="107" name="Google Shape;107;p1"/>
          <p:cNvCxnSpPr/>
          <p:nvPr/>
        </p:nvCxnSpPr>
        <p:spPr>
          <a:xfrm>
            <a:off x="5575852" y="1048412"/>
            <a:ext cx="0" cy="1431235"/>
          </a:xfrm>
          <a:prstGeom prst="straightConnector1">
            <a:avLst/>
          </a:prstGeom>
          <a:noFill/>
          <a:ln w="57150" cap="flat" cmpd="sng">
            <a:solidFill>
              <a:srgbClr val="A0589F"/>
            </a:solidFill>
            <a:prstDash val="solid"/>
            <a:round/>
            <a:headEnd type="none" w="sm" len="sm"/>
            <a:tailEnd type="none" w="sm" len="sm"/>
          </a:ln>
        </p:spPr>
      </p:cxnSp>
      <p:sp>
        <p:nvSpPr>
          <p:cNvPr id="108" name="Google Shape;108;p1"/>
          <p:cNvSpPr/>
          <p:nvPr/>
        </p:nvSpPr>
        <p:spPr>
          <a:xfrm>
            <a:off x="162351" y="5367000"/>
            <a:ext cx="8274078" cy="1491000"/>
          </a:xfrm>
          <a:prstGeom prst="round2SameRect">
            <a:avLst>
              <a:gd name="adj1" fmla="val 16667"/>
              <a:gd name="adj2" fmla="val 0"/>
            </a:avLst>
          </a:prstGeom>
          <a:solidFill>
            <a:schemeClr val="lt1"/>
          </a:solidFill>
          <a:ln w="25400" cap="flat" cmpd="sng">
            <a:solidFill>
              <a:srgbClr val="BFBFBF"/>
            </a:solidFill>
            <a:prstDash val="solid"/>
            <a:round/>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9" name="Google Shape;109;p1"/>
          <p:cNvSpPr txBox="1">
            <a:spLocks noGrp="1"/>
          </p:cNvSpPr>
          <p:nvPr>
            <p:ph type="subTitle" idx="1"/>
          </p:nvPr>
        </p:nvSpPr>
        <p:spPr>
          <a:xfrm>
            <a:off x="190794" y="5458063"/>
            <a:ext cx="2412599" cy="45389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EA0DC"/>
              </a:buClr>
              <a:buSzPts val="2136"/>
              <a:buFont typeface="Calibri"/>
              <a:buNone/>
            </a:pPr>
            <a:r>
              <a:rPr lang="en-GB" dirty="0"/>
              <a:t>Implemented by</a:t>
            </a:r>
            <a:endParaRPr dirty="0"/>
          </a:p>
        </p:txBody>
      </p:sp>
      <p:sp>
        <p:nvSpPr>
          <p:cNvPr id="110" name="Google Shape;110;p1"/>
          <p:cNvSpPr txBox="1"/>
          <p:nvPr/>
        </p:nvSpPr>
        <p:spPr>
          <a:xfrm>
            <a:off x="268517" y="4522705"/>
            <a:ext cx="1178506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rgbClr val="000000"/>
                </a:solidFill>
                <a:latin typeface="Calibri"/>
                <a:ea typeface="Calibri"/>
                <a:cs typeface="Calibri"/>
                <a:sym typeface="Calibri"/>
              </a:rPr>
              <a:t>Principal Investigator: </a:t>
            </a:r>
            <a:r>
              <a:rPr lang="en-GB" sz="1800" dirty="0">
                <a:latin typeface="Calibri"/>
                <a:ea typeface="Calibri"/>
                <a:cs typeface="Calibri"/>
                <a:sym typeface="Calibri"/>
              </a:rPr>
              <a:t>S. Hodson</a:t>
            </a:r>
            <a:r>
              <a:rPr lang="en-GB" sz="1800" b="0" i="0" u="none" strike="noStrike" cap="none" dirty="0">
                <a:solidFill>
                  <a:srgbClr val="000000"/>
                </a:solidFill>
                <a:latin typeface="Calibri"/>
                <a:ea typeface="Calibri"/>
                <a:cs typeface="Calibri"/>
                <a:sym typeface="Calibri"/>
              </a:rPr>
              <a:t>, </a:t>
            </a:r>
            <a:r>
              <a:rPr lang="en-GB" sz="1800" b="0" i="0" u="none" strike="noStrike" cap="none" dirty="0" err="1">
                <a:solidFill>
                  <a:srgbClr val="000000"/>
                </a:solidFill>
                <a:latin typeface="Calibri"/>
                <a:ea typeface="Calibri"/>
                <a:cs typeface="Calibri"/>
                <a:sym typeface="Calibri"/>
              </a:rPr>
              <a:t>Codata</a:t>
            </a:r>
            <a:endParaRPr sz="18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rgbClr val="000000"/>
                </a:solidFill>
                <a:latin typeface="Calibri"/>
                <a:ea typeface="Calibri"/>
                <a:cs typeface="Calibri"/>
                <a:sym typeface="Calibri"/>
              </a:rPr>
              <a:t>Project team members:  A. Gregory; M. </a:t>
            </a:r>
            <a:r>
              <a:rPr lang="en-GB" sz="1800" b="0" i="0" u="none" strike="noStrike" cap="none" dirty="0" err="1">
                <a:solidFill>
                  <a:srgbClr val="000000"/>
                </a:solidFill>
                <a:latin typeface="Calibri"/>
                <a:ea typeface="Calibri"/>
                <a:cs typeface="Calibri"/>
                <a:sym typeface="Calibri"/>
              </a:rPr>
              <a:t>Heikkurinen</a:t>
            </a:r>
            <a:r>
              <a:rPr lang="en-GB" sz="1800" dirty="0">
                <a:latin typeface="Calibri"/>
                <a:ea typeface="Calibri"/>
                <a:cs typeface="Calibri"/>
                <a:sym typeface="Calibri"/>
              </a:rPr>
              <a:t>;</a:t>
            </a:r>
            <a:r>
              <a:rPr lang="en-GB" sz="1800" b="0" i="0" u="none" strike="noStrike" cap="none" dirty="0">
                <a:solidFill>
                  <a:srgbClr val="000000"/>
                </a:solidFill>
                <a:latin typeface="Calibri"/>
                <a:ea typeface="Calibri"/>
                <a:cs typeface="Calibri"/>
                <a:sym typeface="Calibri"/>
              </a:rPr>
              <a:t> L. Liborio; P. Austin; A. </a:t>
            </a:r>
            <a:r>
              <a:rPr lang="en-GB" sz="1800" b="0" i="0" u="none" strike="noStrike" cap="none" dirty="0" err="1">
                <a:solidFill>
                  <a:srgbClr val="000000"/>
                </a:solidFill>
                <a:latin typeface="Calibri"/>
                <a:ea typeface="Calibri"/>
                <a:cs typeface="Calibri"/>
                <a:sym typeface="Calibri"/>
              </a:rPr>
              <a:t>Nieva</a:t>
            </a:r>
            <a:r>
              <a:rPr lang="en-GB" sz="1800" b="0" i="0" u="none" strike="noStrike" cap="none" dirty="0">
                <a:solidFill>
                  <a:srgbClr val="000000"/>
                </a:solidFill>
                <a:latin typeface="Calibri"/>
                <a:ea typeface="Calibri"/>
                <a:cs typeface="Calibri"/>
                <a:sym typeface="Calibri"/>
              </a:rPr>
              <a:t> de la </a:t>
            </a:r>
            <a:r>
              <a:rPr lang="en-GB" sz="1800" b="0" i="0" u="none" strike="noStrike" cap="none" dirty="0" err="1">
                <a:solidFill>
                  <a:srgbClr val="000000"/>
                </a:solidFill>
                <a:latin typeface="Calibri"/>
                <a:ea typeface="Calibri"/>
                <a:cs typeface="Calibri"/>
                <a:sym typeface="Calibri"/>
              </a:rPr>
              <a:t>Hidalga</a:t>
            </a:r>
            <a:r>
              <a:rPr lang="en-GB" sz="1800" b="0" i="0" u="none" strike="noStrike" cap="none" dirty="0">
                <a:solidFill>
                  <a:srgbClr val="000000"/>
                </a:solidFill>
                <a:latin typeface="Calibri"/>
                <a:ea typeface="Calibri"/>
                <a:cs typeface="Calibri"/>
                <a:sym typeface="Calibri"/>
              </a:rPr>
              <a:t>; H. </a:t>
            </a:r>
            <a:r>
              <a:rPr lang="en-GB" sz="1800" b="0" i="0" u="none" strike="noStrike" cap="none" dirty="0" err="1">
                <a:solidFill>
                  <a:srgbClr val="000000"/>
                </a:solidFill>
                <a:latin typeface="Calibri"/>
                <a:ea typeface="Calibri"/>
                <a:cs typeface="Calibri"/>
                <a:sym typeface="Calibri"/>
              </a:rPr>
              <a:t>Görzig</a:t>
            </a:r>
            <a:r>
              <a:rPr lang="en-GB" sz="1800" b="0" i="0" u="none" strike="noStrike" cap="none" dirty="0">
                <a:solidFill>
                  <a:srgbClr val="000000"/>
                </a:solidFill>
                <a:latin typeface="Calibri"/>
                <a:ea typeface="Calibri"/>
                <a:cs typeface="Calibri"/>
                <a:sym typeface="Calibri"/>
              </a:rPr>
              <a:t>; R. </a:t>
            </a:r>
            <a:r>
              <a:rPr lang="en-GB" sz="1800" b="0" i="0" u="none" strike="noStrike" cap="none" dirty="0" err="1">
                <a:solidFill>
                  <a:srgbClr val="000000"/>
                </a:solidFill>
                <a:latin typeface="Calibri"/>
                <a:ea typeface="Calibri"/>
                <a:cs typeface="Calibri"/>
                <a:sym typeface="Calibri"/>
              </a:rPr>
              <a:t>Krahl</a:t>
            </a:r>
            <a:r>
              <a:rPr lang="en-GB" sz="1800" b="0" i="0" u="none" strike="noStrike" cap="none" dirty="0">
                <a:solidFill>
                  <a:srgbClr val="000000"/>
                </a:solidFill>
                <a:latin typeface="Calibri"/>
                <a:ea typeface="Calibri"/>
                <a:cs typeface="Calibri"/>
                <a:sym typeface="Calibri"/>
              </a:rPr>
              <a:t>; M. Kubin </a:t>
            </a:r>
            <a:endParaRPr sz="1800" b="0" i="0" u="none" strike="noStrike" cap="none" dirty="0">
              <a:solidFill>
                <a:srgbClr val="000000"/>
              </a:solidFill>
              <a:latin typeface="Calibri"/>
              <a:ea typeface="Calibri"/>
              <a:cs typeface="Calibri"/>
              <a:sym typeface="Calibri"/>
            </a:endParaRPr>
          </a:p>
        </p:txBody>
      </p:sp>
      <p:pic>
        <p:nvPicPr>
          <p:cNvPr id="3" name="Google Shape;100;p1" descr="Graphical user interface&#10;&#10;Description automatically generated with medium confidence">
            <a:extLst>
              <a:ext uri="{FF2B5EF4-FFF2-40B4-BE49-F238E27FC236}">
                <a16:creationId xmlns:a16="http://schemas.microsoft.com/office/drawing/2014/main" id="{24FCD6E4-FA15-E8B1-182E-1BC9042C254D}"/>
              </a:ext>
            </a:extLst>
          </p:cNvPr>
          <p:cNvPicPr preferRelativeResize="0"/>
          <p:nvPr/>
        </p:nvPicPr>
        <p:blipFill rotWithShape="1">
          <a:blip r:embed="rId3">
            <a:alphaModFix/>
          </a:blip>
          <a:srcRect b="42785"/>
          <a:stretch/>
        </p:blipFill>
        <p:spPr>
          <a:xfrm>
            <a:off x="162351" y="5844421"/>
            <a:ext cx="2248735" cy="747300"/>
          </a:xfrm>
          <a:prstGeom prst="rect">
            <a:avLst/>
          </a:prstGeom>
          <a:noFill/>
          <a:ln>
            <a:noFill/>
          </a:ln>
        </p:spPr>
      </p:pic>
      <p:pic>
        <p:nvPicPr>
          <p:cNvPr id="5" name="Picture 4" descr="A close-up of a red sign&#10;&#10;AI-generated content may be incorrect.">
            <a:extLst>
              <a:ext uri="{FF2B5EF4-FFF2-40B4-BE49-F238E27FC236}">
                <a16:creationId xmlns:a16="http://schemas.microsoft.com/office/drawing/2014/main" id="{6147880F-136F-E4E7-3636-1A2689001766}"/>
              </a:ext>
            </a:extLst>
          </p:cNvPr>
          <p:cNvPicPr>
            <a:picLocks noChangeAspect="1"/>
          </p:cNvPicPr>
          <p:nvPr/>
        </p:nvPicPr>
        <p:blipFill>
          <a:blip r:embed="rId4"/>
          <a:stretch>
            <a:fillRect/>
          </a:stretch>
        </p:blipFill>
        <p:spPr>
          <a:xfrm>
            <a:off x="2490930" y="5844421"/>
            <a:ext cx="777871" cy="747300"/>
          </a:xfrm>
          <a:prstGeom prst="rect">
            <a:avLst/>
          </a:prstGeom>
        </p:spPr>
      </p:pic>
      <p:pic>
        <p:nvPicPr>
          <p:cNvPr id="7" name="Picture 6" descr="A logo for a company&#10;&#10;AI-generated content may be incorrect.">
            <a:extLst>
              <a:ext uri="{FF2B5EF4-FFF2-40B4-BE49-F238E27FC236}">
                <a16:creationId xmlns:a16="http://schemas.microsoft.com/office/drawing/2014/main" id="{27F2E86E-35A7-5BA6-105C-F180FB0EFBB3}"/>
              </a:ext>
            </a:extLst>
          </p:cNvPr>
          <p:cNvPicPr>
            <a:picLocks noChangeAspect="1"/>
          </p:cNvPicPr>
          <p:nvPr/>
        </p:nvPicPr>
        <p:blipFill>
          <a:blip r:embed="rId5"/>
          <a:stretch>
            <a:fillRect/>
          </a:stretch>
        </p:blipFill>
        <p:spPr>
          <a:xfrm>
            <a:off x="3525489" y="5886178"/>
            <a:ext cx="1650352" cy="725491"/>
          </a:xfrm>
          <a:prstGeom prst="rect">
            <a:avLst/>
          </a:prstGeom>
        </p:spPr>
      </p:pic>
      <p:pic>
        <p:nvPicPr>
          <p:cNvPr id="9" name="Picture 8" descr="A blue and white logo&#10;&#10;AI-generated content may be incorrect.">
            <a:extLst>
              <a:ext uri="{FF2B5EF4-FFF2-40B4-BE49-F238E27FC236}">
                <a16:creationId xmlns:a16="http://schemas.microsoft.com/office/drawing/2014/main" id="{E5024261-0C30-46A0-1599-9E9A22BC797E}"/>
              </a:ext>
            </a:extLst>
          </p:cNvPr>
          <p:cNvPicPr>
            <a:picLocks noChangeAspect="1"/>
          </p:cNvPicPr>
          <p:nvPr/>
        </p:nvPicPr>
        <p:blipFill>
          <a:blip r:embed="rId6"/>
          <a:stretch>
            <a:fillRect/>
          </a:stretch>
        </p:blipFill>
        <p:spPr>
          <a:xfrm>
            <a:off x="5545777" y="5976476"/>
            <a:ext cx="1230541" cy="420890"/>
          </a:xfrm>
          <a:prstGeom prst="rect">
            <a:avLst/>
          </a:prstGeom>
        </p:spPr>
      </p:pic>
      <p:pic>
        <p:nvPicPr>
          <p:cNvPr id="11" name="Picture 10" descr="A blue and white logo&#10;&#10;AI-generated content may be incorrect.">
            <a:extLst>
              <a:ext uri="{FF2B5EF4-FFF2-40B4-BE49-F238E27FC236}">
                <a16:creationId xmlns:a16="http://schemas.microsoft.com/office/drawing/2014/main" id="{498952E8-18BC-2901-48A5-D47386584E3E}"/>
              </a:ext>
            </a:extLst>
          </p:cNvPr>
          <p:cNvPicPr>
            <a:picLocks noChangeAspect="1"/>
          </p:cNvPicPr>
          <p:nvPr/>
        </p:nvPicPr>
        <p:blipFill>
          <a:blip r:embed="rId7"/>
          <a:srcRect t="31995" b="35203"/>
          <a:stretch/>
        </p:blipFill>
        <p:spPr>
          <a:xfrm>
            <a:off x="6831932" y="5886178"/>
            <a:ext cx="1558403" cy="51118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7"/>
          <p:cNvSpPr txBox="1">
            <a:spLocks noGrp="1"/>
          </p:cNvSpPr>
          <p:nvPr>
            <p:ph type="title"/>
          </p:nvPr>
        </p:nvSpPr>
        <p:spPr>
          <a:xfrm>
            <a:off x="1787860" y="342058"/>
            <a:ext cx="8794800" cy="3432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SzPct val="83333"/>
              <a:buNone/>
            </a:pPr>
            <a:r>
              <a:rPr lang="en-US" dirty="0"/>
              <a:t>Desired support from the </a:t>
            </a:r>
            <a:r>
              <a:rPr lang="en-US" dirty="0" err="1"/>
              <a:t>PaNOSC</a:t>
            </a:r>
            <a:r>
              <a:rPr lang="en-US" dirty="0"/>
              <a:t> cluster for your project.</a:t>
            </a:r>
            <a:endParaRPr dirty="0"/>
          </a:p>
        </p:txBody>
      </p:sp>
      <p:graphicFrame>
        <p:nvGraphicFramePr>
          <p:cNvPr id="198" name="Google Shape;198;p7"/>
          <p:cNvGraphicFramePr/>
          <p:nvPr>
            <p:extLst>
              <p:ext uri="{D42A27DB-BD31-4B8C-83A1-F6EECF244321}">
                <p14:modId xmlns:p14="http://schemas.microsoft.com/office/powerpoint/2010/main" val="744946772"/>
              </p:ext>
            </p:extLst>
          </p:nvPr>
        </p:nvGraphicFramePr>
        <p:xfrm>
          <a:off x="2282486" y="1546834"/>
          <a:ext cx="9643700" cy="4432320"/>
        </p:xfrm>
        <a:graphic>
          <a:graphicData uri="http://schemas.openxmlformats.org/drawingml/2006/table">
            <a:tbl>
              <a:tblPr>
                <a:noFill/>
              </a:tblPr>
              <a:tblGrid>
                <a:gridCol w="2150175">
                  <a:extLst>
                    <a:ext uri="{9D8B030D-6E8A-4147-A177-3AD203B41FA5}">
                      <a16:colId xmlns:a16="http://schemas.microsoft.com/office/drawing/2014/main" val="20000"/>
                    </a:ext>
                  </a:extLst>
                </a:gridCol>
                <a:gridCol w="2150175">
                  <a:extLst>
                    <a:ext uri="{9D8B030D-6E8A-4147-A177-3AD203B41FA5}">
                      <a16:colId xmlns:a16="http://schemas.microsoft.com/office/drawing/2014/main" val="20001"/>
                    </a:ext>
                  </a:extLst>
                </a:gridCol>
                <a:gridCol w="2150175">
                  <a:extLst>
                    <a:ext uri="{9D8B030D-6E8A-4147-A177-3AD203B41FA5}">
                      <a16:colId xmlns:a16="http://schemas.microsoft.com/office/drawing/2014/main" val="20002"/>
                    </a:ext>
                  </a:extLst>
                </a:gridCol>
                <a:gridCol w="1043000">
                  <a:extLst>
                    <a:ext uri="{9D8B030D-6E8A-4147-A177-3AD203B41FA5}">
                      <a16:colId xmlns:a16="http://schemas.microsoft.com/office/drawing/2014/main" val="20003"/>
                    </a:ext>
                  </a:extLst>
                </a:gridCol>
                <a:gridCol w="2150175">
                  <a:extLst>
                    <a:ext uri="{9D8B030D-6E8A-4147-A177-3AD203B41FA5}">
                      <a16:colId xmlns:a16="http://schemas.microsoft.com/office/drawing/2014/main" val="20004"/>
                    </a:ext>
                  </a:extLst>
                </a:gridCol>
              </a:tblGrid>
              <a:tr h="393025">
                <a:tc>
                  <a:txBody>
                    <a:bodyPr/>
                    <a:lstStyle/>
                    <a:p>
                      <a:pPr marL="0" marR="0" lvl="0" indent="0" algn="ctr" rtl="0">
                        <a:lnSpc>
                          <a:spcPct val="100000"/>
                        </a:lnSpc>
                        <a:spcBef>
                          <a:spcPts val="0"/>
                        </a:spcBef>
                        <a:spcAft>
                          <a:spcPts val="0"/>
                        </a:spcAft>
                        <a:buClr>
                          <a:srgbClr val="000000"/>
                        </a:buClr>
                        <a:buSzPts val="1800"/>
                        <a:buFont typeface="Arial"/>
                        <a:buNone/>
                      </a:pPr>
                      <a:r>
                        <a:rPr lang="en-GB" sz="1600" b="1" u="none" strike="noStrike" cap="none" dirty="0">
                          <a:solidFill>
                            <a:srgbClr val="000000"/>
                          </a:solidFill>
                        </a:rPr>
                        <a:t>Database</a:t>
                      </a:r>
                      <a:endParaRPr sz="1600" u="none" strike="noStrike" cap="none" dirty="0"/>
                    </a:p>
                  </a:txBody>
                  <a:tcPr marL="63500" marR="63500" marT="63500" marB="63500"/>
                </a:tc>
                <a:tc>
                  <a:txBody>
                    <a:bodyPr/>
                    <a:lstStyle/>
                    <a:p>
                      <a:pPr marL="0" marR="0" lvl="0" indent="0" algn="ctr" rtl="0">
                        <a:lnSpc>
                          <a:spcPct val="100000"/>
                        </a:lnSpc>
                        <a:spcBef>
                          <a:spcPts val="0"/>
                        </a:spcBef>
                        <a:spcAft>
                          <a:spcPts val="0"/>
                        </a:spcAft>
                        <a:buClr>
                          <a:srgbClr val="000000"/>
                        </a:buClr>
                        <a:buSzPts val="1800"/>
                        <a:buFont typeface="Arial"/>
                        <a:buNone/>
                      </a:pPr>
                      <a:r>
                        <a:rPr lang="en-GB" sz="1600" b="1" u="none" strike="noStrike" cap="none">
                          <a:solidFill>
                            <a:srgbClr val="000000"/>
                          </a:solidFill>
                        </a:rPr>
                        <a:t>Data Schema</a:t>
                      </a:r>
                      <a:endParaRPr sz="1600" u="none" strike="noStrike" cap="none"/>
                    </a:p>
                  </a:txBody>
                  <a:tcPr marL="63500" marR="63500" marT="63500" marB="63500"/>
                </a:tc>
                <a:tc>
                  <a:txBody>
                    <a:bodyPr/>
                    <a:lstStyle/>
                    <a:p>
                      <a:pPr marL="0" marR="0" lvl="0" indent="0" algn="ctr" rtl="0">
                        <a:lnSpc>
                          <a:spcPct val="100000"/>
                        </a:lnSpc>
                        <a:spcBef>
                          <a:spcPts val="0"/>
                        </a:spcBef>
                        <a:spcAft>
                          <a:spcPts val="0"/>
                        </a:spcAft>
                        <a:buClr>
                          <a:srgbClr val="000000"/>
                        </a:buClr>
                        <a:buSzPts val="1800"/>
                        <a:buFont typeface="Arial"/>
                        <a:buNone/>
                      </a:pPr>
                      <a:r>
                        <a:rPr lang="en-GB" sz="1600" b="1" u="none" strike="noStrike" cap="none">
                          <a:solidFill>
                            <a:srgbClr val="000000"/>
                          </a:solidFill>
                        </a:rPr>
                        <a:t>Use of Schema</a:t>
                      </a:r>
                      <a:endParaRPr sz="1600" u="none" strike="noStrike" cap="none"/>
                    </a:p>
                  </a:txBody>
                  <a:tcPr marL="63500" marR="63500" marT="63500" marB="63500"/>
                </a:tc>
                <a:tc>
                  <a:txBody>
                    <a:bodyPr/>
                    <a:lstStyle/>
                    <a:p>
                      <a:pPr marL="0" marR="0" lvl="0" indent="0" algn="ctr" rtl="0">
                        <a:lnSpc>
                          <a:spcPct val="100000"/>
                        </a:lnSpc>
                        <a:spcBef>
                          <a:spcPts val="0"/>
                        </a:spcBef>
                        <a:spcAft>
                          <a:spcPts val="0"/>
                        </a:spcAft>
                        <a:buClr>
                          <a:srgbClr val="000000"/>
                        </a:buClr>
                        <a:buSzPts val="1800"/>
                        <a:buFont typeface="Arial"/>
                        <a:buNone/>
                      </a:pPr>
                      <a:r>
                        <a:rPr lang="en-GB" sz="1600" b="1" u="none" strike="noStrike" cap="none">
                          <a:solidFill>
                            <a:srgbClr val="000000"/>
                          </a:solidFill>
                        </a:rPr>
                        <a:t>Output</a:t>
                      </a:r>
                      <a:endParaRPr sz="1600" u="none" strike="noStrike" cap="none"/>
                    </a:p>
                  </a:txBody>
                  <a:tcPr marL="63500" marR="63500" marT="63500" marB="63500"/>
                </a:tc>
                <a:tc>
                  <a:txBody>
                    <a:bodyPr/>
                    <a:lstStyle/>
                    <a:p>
                      <a:pPr marL="0" marR="0" lvl="0" indent="0" algn="ctr" rtl="0">
                        <a:lnSpc>
                          <a:spcPct val="100000"/>
                        </a:lnSpc>
                        <a:spcBef>
                          <a:spcPts val="0"/>
                        </a:spcBef>
                        <a:spcAft>
                          <a:spcPts val="0"/>
                        </a:spcAft>
                        <a:buClr>
                          <a:srgbClr val="000000"/>
                        </a:buClr>
                        <a:buSzPts val="1800"/>
                        <a:buFont typeface="Arial"/>
                        <a:buNone/>
                      </a:pPr>
                      <a:r>
                        <a:rPr lang="en-GB" sz="1600" b="1" u="none" strike="noStrike" cap="none">
                          <a:solidFill>
                            <a:srgbClr val="000000"/>
                          </a:solidFill>
                        </a:rPr>
                        <a:t>Metadata</a:t>
                      </a:r>
                      <a:endParaRPr sz="1600" u="none" strike="noStrike" cap="none"/>
                    </a:p>
                  </a:txBody>
                  <a:tcPr marL="63500" marR="63500" marT="63500" marB="63500"/>
                </a:tc>
                <a:extLst>
                  <a:ext uri="{0D108BD9-81ED-4DB2-BD59-A6C34878D82A}">
                    <a16:rowId xmlns:a16="http://schemas.microsoft.com/office/drawing/2014/main" val="10000"/>
                  </a:ext>
                </a:extLst>
              </a:tr>
              <a:tr h="597100">
                <a:tc>
                  <a:txBody>
                    <a:bodyPr/>
                    <a:lstStyle/>
                    <a:p>
                      <a:pPr marL="0" marR="0" lvl="0" indent="0" algn="l" rtl="0">
                        <a:lnSpc>
                          <a:spcPct val="100000"/>
                        </a:lnSpc>
                        <a:spcBef>
                          <a:spcPts val="0"/>
                        </a:spcBef>
                        <a:spcAft>
                          <a:spcPts val="0"/>
                        </a:spcAft>
                        <a:buClr>
                          <a:srgbClr val="000000"/>
                        </a:buClr>
                        <a:buSzPts val="1800"/>
                        <a:buFont typeface="Arial"/>
                        <a:buNone/>
                      </a:pPr>
                      <a:r>
                        <a:rPr lang="en-GB" sz="1600" b="0" u="none" strike="noStrike" cap="none" dirty="0">
                          <a:solidFill>
                            <a:srgbClr val="000000"/>
                          </a:solidFill>
                        </a:rPr>
                        <a:t>MDR XAFS DB</a:t>
                      </a:r>
                      <a:endParaRPr sz="1600" u="none" strike="noStrike" cap="none" dirty="0"/>
                    </a:p>
                  </a:txBody>
                  <a:tcPr marL="63500" marR="63500" marT="63500" marB="63500"/>
                </a:tc>
                <a:tc>
                  <a:txBody>
                    <a:bodyPr/>
                    <a:lstStyle/>
                    <a:p>
                      <a:pPr marL="0" marR="0" lvl="0" indent="0" algn="l" rtl="0">
                        <a:lnSpc>
                          <a:spcPct val="100000"/>
                        </a:lnSpc>
                        <a:spcBef>
                          <a:spcPts val="0"/>
                        </a:spcBef>
                        <a:spcAft>
                          <a:spcPts val="0"/>
                        </a:spcAft>
                        <a:buClr>
                          <a:srgbClr val="000000"/>
                        </a:buClr>
                        <a:buSzPts val="1800"/>
                        <a:buFont typeface="Arial"/>
                        <a:buNone/>
                      </a:pPr>
                      <a:r>
                        <a:rPr lang="en-GB" sz="1600" b="0" u="none" strike="noStrike" cap="none">
                          <a:solidFill>
                            <a:srgbClr val="000000"/>
                          </a:solidFill>
                        </a:rPr>
                        <a:t>Public </a:t>
                      </a:r>
                      <a:endParaRPr sz="1600" u="none" strike="noStrike" cap="none"/>
                    </a:p>
                  </a:txBody>
                  <a:tcPr marL="63500" marR="63500" marT="63500" marB="63500"/>
                </a:tc>
                <a:tc>
                  <a:txBody>
                    <a:bodyPr/>
                    <a:lstStyle/>
                    <a:p>
                      <a:pPr marL="0" marR="0" lvl="0" indent="0" algn="l" rtl="0">
                        <a:lnSpc>
                          <a:spcPct val="100000"/>
                        </a:lnSpc>
                        <a:spcBef>
                          <a:spcPts val="0"/>
                        </a:spcBef>
                        <a:spcAft>
                          <a:spcPts val="0"/>
                        </a:spcAft>
                        <a:buClr>
                          <a:srgbClr val="000000"/>
                        </a:buClr>
                        <a:buSzPts val="1800"/>
                        <a:buFont typeface="Arial"/>
                        <a:buNone/>
                      </a:pPr>
                      <a:r>
                        <a:rPr lang="en-GB" sz="1600" b="0" u="none" strike="noStrike" cap="none">
                          <a:solidFill>
                            <a:srgbClr val="000000"/>
                          </a:solidFill>
                        </a:rPr>
                        <a:t>Guide data curation/ingestion</a:t>
                      </a:r>
                      <a:endParaRPr sz="1600" u="none" strike="noStrike" cap="none"/>
                    </a:p>
                  </a:txBody>
                  <a:tcPr marL="63500" marR="63500" marT="63500" marB="63500"/>
                </a:tc>
                <a:tc>
                  <a:txBody>
                    <a:bodyPr/>
                    <a:lstStyle/>
                    <a:p>
                      <a:pPr marL="0" marR="0" lvl="0" indent="0" algn="l" rtl="0">
                        <a:lnSpc>
                          <a:spcPct val="100000"/>
                        </a:lnSpc>
                        <a:spcBef>
                          <a:spcPts val="0"/>
                        </a:spcBef>
                        <a:spcAft>
                          <a:spcPts val="0"/>
                        </a:spcAft>
                        <a:buClr>
                          <a:srgbClr val="000000"/>
                        </a:buClr>
                        <a:buSzPts val="1800"/>
                        <a:buFont typeface="Arial"/>
                        <a:buNone/>
                      </a:pPr>
                      <a:r>
                        <a:rPr lang="en-GB" sz="1600" b="0" u="none" strike="noStrike" cap="none">
                          <a:solidFill>
                            <a:srgbClr val="000000"/>
                          </a:solidFill>
                        </a:rPr>
                        <a:t>Text</a:t>
                      </a:r>
                      <a:endParaRPr sz="1600" u="none" strike="noStrike" cap="none"/>
                    </a:p>
                    <a:p>
                      <a:pPr marL="0" marR="0" lvl="0" indent="0" algn="l" rtl="0">
                        <a:lnSpc>
                          <a:spcPct val="100000"/>
                        </a:lnSpc>
                        <a:spcBef>
                          <a:spcPts val="0"/>
                        </a:spcBef>
                        <a:spcAft>
                          <a:spcPts val="0"/>
                        </a:spcAft>
                        <a:buClr>
                          <a:srgbClr val="000000"/>
                        </a:buClr>
                        <a:buSzPts val="1800"/>
                        <a:buFont typeface="Arial"/>
                        <a:buNone/>
                      </a:pPr>
                      <a:r>
                        <a:rPr lang="en-GB" sz="1600" b="0" u="none" strike="noStrike" cap="none">
                          <a:solidFill>
                            <a:srgbClr val="000000"/>
                          </a:solidFill>
                        </a:rPr>
                        <a:t>9809</a:t>
                      </a:r>
                      <a:endParaRPr sz="1600" u="none" strike="noStrike" cap="none"/>
                    </a:p>
                  </a:txBody>
                  <a:tcPr marL="63500" marR="63500" marT="63500" marB="63500"/>
                </a:tc>
                <a:tc>
                  <a:txBody>
                    <a:bodyPr/>
                    <a:lstStyle/>
                    <a:p>
                      <a:pPr marL="0" marR="0" lvl="0" indent="0" algn="l" rtl="0">
                        <a:lnSpc>
                          <a:spcPct val="100000"/>
                        </a:lnSpc>
                        <a:spcBef>
                          <a:spcPts val="0"/>
                        </a:spcBef>
                        <a:spcAft>
                          <a:spcPts val="0"/>
                        </a:spcAft>
                        <a:buClr>
                          <a:srgbClr val="000000"/>
                        </a:buClr>
                        <a:buSzPts val="1800"/>
                        <a:buFont typeface="Arial"/>
                        <a:buNone/>
                      </a:pPr>
                      <a:r>
                        <a:rPr lang="en-GB" sz="1600" b="0" u="none" strike="noStrike" cap="none">
                          <a:solidFill>
                            <a:srgbClr val="000000"/>
                          </a:solidFill>
                        </a:rPr>
                        <a:t>External</a:t>
                      </a:r>
                      <a:endParaRPr sz="1600" u="none" strike="noStrike" cap="none"/>
                    </a:p>
                  </a:txBody>
                  <a:tcPr marL="63500" marR="63500" marT="63500" marB="63500"/>
                </a:tc>
                <a:extLst>
                  <a:ext uri="{0D108BD9-81ED-4DB2-BD59-A6C34878D82A}">
                    <a16:rowId xmlns:a16="http://schemas.microsoft.com/office/drawing/2014/main" val="10001"/>
                  </a:ext>
                </a:extLst>
              </a:tr>
              <a:tr h="630350">
                <a:tc>
                  <a:txBody>
                    <a:bodyPr/>
                    <a:lstStyle/>
                    <a:p>
                      <a:pPr marL="0" marR="0" lvl="0" indent="0" algn="l" rtl="0">
                        <a:lnSpc>
                          <a:spcPct val="100000"/>
                        </a:lnSpc>
                        <a:spcBef>
                          <a:spcPts val="0"/>
                        </a:spcBef>
                        <a:spcAft>
                          <a:spcPts val="0"/>
                        </a:spcAft>
                        <a:buClr>
                          <a:srgbClr val="000000"/>
                        </a:buClr>
                        <a:buSzPts val="1800"/>
                        <a:buFont typeface="Arial"/>
                        <a:buNone/>
                      </a:pPr>
                      <a:r>
                        <a:rPr lang="en-GB" sz="1600" b="0" u="none" strike="noStrike" cap="none" dirty="0">
                          <a:solidFill>
                            <a:srgbClr val="000000"/>
                          </a:solidFill>
                        </a:rPr>
                        <a:t>CLS DB</a:t>
                      </a:r>
                      <a:endParaRPr sz="1600" u="none" strike="noStrike" cap="none" dirty="0"/>
                    </a:p>
                  </a:txBody>
                  <a:tcPr marL="63500" marR="63500" marT="63500" marB="63500"/>
                </a:tc>
                <a:tc>
                  <a:txBody>
                    <a:bodyPr/>
                    <a:lstStyle/>
                    <a:p>
                      <a:pPr marL="0" marR="0" lvl="0" indent="0" algn="l" rtl="0">
                        <a:lnSpc>
                          <a:spcPct val="100000"/>
                        </a:lnSpc>
                        <a:spcBef>
                          <a:spcPts val="0"/>
                        </a:spcBef>
                        <a:spcAft>
                          <a:spcPts val="0"/>
                        </a:spcAft>
                        <a:buClr>
                          <a:srgbClr val="000000"/>
                        </a:buClr>
                        <a:buSzPts val="1800"/>
                        <a:buFont typeface="Arial"/>
                        <a:buNone/>
                      </a:pPr>
                      <a:r>
                        <a:rPr lang="en-GB" sz="1600" b="0" u="none" strike="noStrike" cap="none" dirty="0">
                          <a:solidFill>
                            <a:srgbClr val="000000"/>
                          </a:solidFill>
                        </a:rPr>
                        <a:t>Not public</a:t>
                      </a:r>
                      <a:endParaRPr sz="1600" u="none" strike="noStrike" cap="none" dirty="0"/>
                    </a:p>
                  </a:txBody>
                  <a:tcPr marL="63500" marR="63500" marT="63500" marB="63500"/>
                </a:tc>
                <a:tc>
                  <a:txBody>
                    <a:bodyPr/>
                    <a:lstStyle/>
                    <a:p>
                      <a:pPr marL="0" marR="0" lvl="0" indent="0" algn="l" rtl="0">
                        <a:lnSpc>
                          <a:spcPct val="100000"/>
                        </a:lnSpc>
                        <a:spcBef>
                          <a:spcPts val="0"/>
                        </a:spcBef>
                        <a:spcAft>
                          <a:spcPts val="0"/>
                        </a:spcAft>
                        <a:buClr>
                          <a:srgbClr val="000000"/>
                        </a:buClr>
                        <a:buSzPts val="1800"/>
                        <a:buFont typeface="Arial"/>
                        <a:buNone/>
                      </a:pPr>
                      <a:r>
                        <a:rPr lang="en-GB" sz="1600" b="0" u="none" strike="noStrike" cap="none">
                          <a:solidFill>
                            <a:srgbClr val="000000"/>
                          </a:solidFill>
                        </a:rPr>
                        <a:t>NA</a:t>
                      </a:r>
                      <a:endParaRPr sz="1600"/>
                    </a:p>
                  </a:txBody>
                  <a:tcPr marL="63500" marR="63500" marT="63500" marB="63500"/>
                </a:tc>
                <a:tc>
                  <a:txBody>
                    <a:bodyPr/>
                    <a:lstStyle/>
                    <a:p>
                      <a:pPr marL="0" marR="0" lvl="0" indent="0" algn="l" rtl="0">
                        <a:lnSpc>
                          <a:spcPct val="100000"/>
                        </a:lnSpc>
                        <a:spcBef>
                          <a:spcPts val="0"/>
                        </a:spcBef>
                        <a:spcAft>
                          <a:spcPts val="0"/>
                        </a:spcAft>
                        <a:buClr>
                          <a:srgbClr val="000000"/>
                        </a:buClr>
                        <a:buSzPts val="1800"/>
                        <a:buFont typeface="Arial"/>
                        <a:buNone/>
                      </a:pPr>
                      <a:r>
                        <a:rPr lang="en-GB" sz="1600" b="0" u="none" strike="noStrike" cap="none">
                          <a:solidFill>
                            <a:srgbClr val="000000"/>
                          </a:solidFill>
                        </a:rPr>
                        <a:t>XDI</a:t>
                      </a:r>
                      <a:endParaRPr sz="1600" u="none" strike="noStrike" cap="none"/>
                    </a:p>
                  </a:txBody>
                  <a:tcPr marL="63500" marR="63500" marT="63500" marB="63500"/>
                </a:tc>
                <a:tc>
                  <a:txBody>
                    <a:bodyPr/>
                    <a:lstStyle/>
                    <a:p>
                      <a:pPr marL="0" marR="0" lvl="0" indent="0" algn="l" rtl="0">
                        <a:lnSpc>
                          <a:spcPct val="100000"/>
                        </a:lnSpc>
                        <a:spcBef>
                          <a:spcPts val="0"/>
                        </a:spcBef>
                        <a:spcAft>
                          <a:spcPts val="0"/>
                        </a:spcAft>
                        <a:buClr>
                          <a:srgbClr val="000000"/>
                        </a:buClr>
                        <a:buSzPts val="1800"/>
                        <a:buFont typeface="Arial"/>
                        <a:buNone/>
                      </a:pPr>
                      <a:r>
                        <a:rPr lang="en-GB" sz="1600" b="0" u="none" strike="noStrike" cap="none">
                          <a:solidFill>
                            <a:srgbClr val="000000"/>
                          </a:solidFill>
                        </a:rPr>
                        <a:t>In file</a:t>
                      </a:r>
                      <a:endParaRPr sz="1600" u="none" strike="noStrike" cap="none"/>
                    </a:p>
                  </a:txBody>
                  <a:tcPr marL="63500" marR="63500" marT="63500" marB="63500"/>
                </a:tc>
                <a:extLst>
                  <a:ext uri="{0D108BD9-81ED-4DB2-BD59-A6C34878D82A}">
                    <a16:rowId xmlns:a16="http://schemas.microsoft.com/office/drawing/2014/main" val="10002"/>
                  </a:ext>
                </a:extLst>
              </a:tr>
              <a:tr h="597100">
                <a:tc>
                  <a:txBody>
                    <a:bodyPr/>
                    <a:lstStyle/>
                    <a:p>
                      <a:pPr marL="0" marR="0" lvl="0" indent="0" algn="l" rtl="0">
                        <a:lnSpc>
                          <a:spcPct val="100000"/>
                        </a:lnSpc>
                        <a:spcBef>
                          <a:spcPts val="0"/>
                        </a:spcBef>
                        <a:spcAft>
                          <a:spcPts val="0"/>
                        </a:spcAft>
                        <a:buClr>
                          <a:srgbClr val="000000"/>
                        </a:buClr>
                        <a:buSzPts val="1800"/>
                        <a:buFont typeface="Arial"/>
                        <a:buNone/>
                      </a:pPr>
                      <a:r>
                        <a:rPr lang="en-GB" sz="1600" b="0" u="none" strike="noStrike" cap="none">
                          <a:solidFill>
                            <a:srgbClr val="000000"/>
                          </a:solidFill>
                        </a:rPr>
                        <a:t>SSHADE/FAME</a:t>
                      </a:r>
                      <a:endParaRPr sz="1600" u="none" strike="noStrike" cap="none"/>
                    </a:p>
                  </a:txBody>
                  <a:tcPr marL="63500" marR="63500" marT="63500" marB="63500"/>
                </a:tc>
                <a:tc>
                  <a:txBody>
                    <a:bodyPr/>
                    <a:lstStyle/>
                    <a:p>
                      <a:pPr marL="0" marR="0" lvl="0" indent="0" algn="l" rtl="0">
                        <a:lnSpc>
                          <a:spcPct val="100000"/>
                        </a:lnSpc>
                        <a:spcBef>
                          <a:spcPts val="0"/>
                        </a:spcBef>
                        <a:spcAft>
                          <a:spcPts val="0"/>
                        </a:spcAft>
                        <a:buClr>
                          <a:srgbClr val="000000"/>
                        </a:buClr>
                        <a:buSzPts val="1800"/>
                        <a:buFont typeface="Arial"/>
                        <a:buNone/>
                      </a:pPr>
                      <a:r>
                        <a:rPr lang="en-GB" sz="1600" b="0" u="none" strike="noStrike" cap="none" dirty="0">
                          <a:solidFill>
                            <a:srgbClr val="000000"/>
                          </a:solidFill>
                        </a:rPr>
                        <a:t>Public </a:t>
                      </a:r>
                      <a:endParaRPr sz="1600" u="none" strike="noStrike" cap="none" dirty="0"/>
                    </a:p>
                  </a:txBody>
                  <a:tcPr marL="63500" marR="63500" marT="63500" marB="63500"/>
                </a:tc>
                <a:tc>
                  <a:txBody>
                    <a:bodyPr/>
                    <a:lstStyle/>
                    <a:p>
                      <a:pPr marL="0" marR="0" lvl="0" indent="0" algn="l" rtl="0">
                        <a:lnSpc>
                          <a:spcPct val="100000"/>
                        </a:lnSpc>
                        <a:spcBef>
                          <a:spcPts val="0"/>
                        </a:spcBef>
                        <a:spcAft>
                          <a:spcPts val="0"/>
                        </a:spcAft>
                        <a:buClr>
                          <a:srgbClr val="000000"/>
                        </a:buClr>
                        <a:buSzPts val="1800"/>
                        <a:buFont typeface="Arial"/>
                        <a:buNone/>
                      </a:pPr>
                      <a:r>
                        <a:rPr lang="en-GB" sz="1600" b="0" u="none" strike="noStrike" cap="none">
                          <a:solidFill>
                            <a:srgbClr val="000000"/>
                          </a:solidFill>
                        </a:rPr>
                        <a:t>Guide data curation/ingestion</a:t>
                      </a:r>
                      <a:endParaRPr sz="1600" u="none" strike="noStrike" cap="none"/>
                    </a:p>
                  </a:txBody>
                  <a:tcPr marL="63500" marR="63500" marT="63500" marB="63500"/>
                </a:tc>
                <a:tc>
                  <a:txBody>
                    <a:bodyPr/>
                    <a:lstStyle/>
                    <a:p>
                      <a:pPr marL="0" marR="0" lvl="0" indent="0" algn="l" rtl="0">
                        <a:lnSpc>
                          <a:spcPct val="100000"/>
                        </a:lnSpc>
                        <a:spcBef>
                          <a:spcPts val="0"/>
                        </a:spcBef>
                        <a:spcAft>
                          <a:spcPts val="0"/>
                        </a:spcAft>
                        <a:buClr>
                          <a:srgbClr val="000000"/>
                        </a:buClr>
                        <a:buSzPts val="1800"/>
                        <a:buFont typeface="Arial"/>
                        <a:buNone/>
                      </a:pPr>
                      <a:r>
                        <a:rPr lang="en-GB" sz="1600" b="0" u="none" strike="noStrike" cap="none">
                          <a:solidFill>
                            <a:srgbClr val="000000"/>
                          </a:solidFill>
                        </a:rPr>
                        <a:t>Text</a:t>
                      </a:r>
                      <a:endParaRPr sz="1600" u="none" strike="noStrike" cap="none"/>
                    </a:p>
                  </a:txBody>
                  <a:tcPr marL="63500" marR="63500" marT="63500" marB="63500"/>
                </a:tc>
                <a:tc>
                  <a:txBody>
                    <a:bodyPr/>
                    <a:lstStyle/>
                    <a:p>
                      <a:pPr marL="0" marR="0" lvl="0" indent="0" algn="l" rtl="0">
                        <a:lnSpc>
                          <a:spcPct val="100000"/>
                        </a:lnSpc>
                        <a:spcBef>
                          <a:spcPts val="0"/>
                        </a:spcBef>
                        <a:spcAft>
                          <a:spcPts val="0"/>
                        </a:spcAft>
                        <a:buClr>
                          <a:srgbClr val="000000"/>
                        </a:buClr>
                        <a:buSzPts val="1800"/>
                        <a:buFont typeface="Arial"/>
                        <a:buNone/>
                      </a:pPr>
                      <a:r>
                        <a:rPr lang="en-GB" sz="1600" b="0" u="none" strike="noStrike" cap="none">
                          <a:solidFill>
                            <a:srgbClr val="000000"/>
                          </a:solidFill>
                        </a:rPr>
                        <a:t>In file and external</a:t>
                      </a:r>
                      <a:endParaRPr sz="1600" u="none" strike="noStrike" cap="none"/>
                    </a:p>
                  </a:txBody>
                  <a:tcPr marL="63500" marR="63500" marT="63500" marB="63500"/>
                </a:tc>
                <a:extLst>
                  <a:ext uri="{0D108BD9-81ED-4DB2-BD59-A6C34878D82A}">
                    <a16:rowId xmlns:a16="http://schemas.microsoft.com/office/drawing/2014/main" val="10003"/>
                  </a:ext>
                </a:extLst>
              </a:tr>
              <a:tr h="597100">
                <a:tc>
                  <a:txBody>
                    <a:bodyPr/>
                    <a:lstStyle/>
                    <a:p>
                      <a:pPr marL="0" marR="0" lvl="0" indent="0" algn="l" rtl="0">
                        <a:lnSpc>
                          <a:spcPct val="100000"/>
                        </a:lnSpc>
                        <a:spcBef>
                          <a:spcPts val="0"/>
                        </a:spcBef>
                        <a:spcAft>
                          <a:spcPts val="0"/>
                        </a:spcAft>
                        <a:buClr>
                          <a:srgbClr val="000000"/>
                        </a:buClr>
                        <a:buSzPts val="1800"/>
                        <a:buFont typeface="Arial"/>
                        <a:buNone/>
                      </a:pPr>
                      <a:r>
                        <a:rPr lang="en-GB" sz="1600" b="0" u="none" strike="noStrike" cap="none">
                          <a:solidFill>
                            <a:srgbClr val="000000"/>
                          </a:solidFill>
                        </a:rPr>
                        <a:t>XASLIB</a:t>
                      </a:r>
                      <a:endParaRPr sz="1600" u="none" strike="noStrike" cap="none"/>
                    </a:p>
                  </a:txBody>
                  <a:tcPr marL="63500" marR="63500" marT="63500" marB="63500"/>
                </a:tc>
                <a:tc>
                  <a:txBody>
                    <a:bodyPr/>
                    <a:lstStyle/>
                    <a:p>
                      <a:pPr marL="0" marR="0" lvl="0" indent="0" algn="l" rtl="0">
                        <a:lnSpc>
                          <a:spcPct val="100000"/>
                        </a:lnSpc>
                        <a:spcBef>
                          <a:spcPts val="0"/>
                        </a:spcBef>
                        <a:spcAft>
                          <a:spcPts val="0"/>
                        </a:spcAft>
                        <a:buClr>
                          <a:srgbClr val="000000"/>
                        </a:buClr>
                        <a:buSzPts val="1800"/>
                        <a:buFont typeface="Arial"/>
                        <a:buNone/>
                      </a:pPr>
                      <a:r>
                        <a:rPr lang="en-GB" sz="1600" b="0" u="none" strike="noStrike" cap="none" dirty="0">
                          <a:solidFill>
                            <a:srgbClr val="000000"/>
                          </a:solidFill>
                        </a:rPr>
                        <a:t>Public (Simple)</a:t>
                      </a:r>
                      <a:endParaRPr sz="1600" u="none" strike="noStrike" cap="none" dirty="0"/>
                    </a:p>
                  </a:txBody>
                  <a:tcPr marL="63500" marR="63500" marT="63500" marB="63500"/>
                </a:tc>
                <a:tc>
                  <a:txBody>
                    <a:bodyPr/>
                    <a:lstStyle/>
                    <a:p>
                      <a:pPr marL="0" marR="0" lvl="0" indent="0" algn="l" rtl="0">
                        <a:lnSpc>
                          <a:spcPct val="100000"/>
                        </a:lnSpc>
                        <a:spcBef>
                          <a:spcPts val="0"/>
                        </a:spcBef>
                        <a:spcAft>
                          <a:spcPts val="0"/>
                        </a:spcAft>
                        <a:buClr>
                          <a:srgbClr val="000000"/>
                        </a:buClr>
                        <a:buSzPts val="1800"/>
                        <a:buFont typeface="Arial"/>
                        <a:buNone/>
                      </a:pPr>
                      <a:r>
                        <a:rPr lang="en-GB" sz="1600" b="0" u="none" strike="noStrike" cap="none" dirty="0">
                          <a:solidFill>
                            <a:srgbClr val="000000"/>
                          </a:solidFill>
                        </a:rPr>
                        <a:t>Guide data curation/ingestion</a:t>
                      </a:r>
                      <a:endParaRPr sz="1600" u="none" strike="noStrike" cap="none" dirty="0"/>
                    </a:p>
                  </a:txBody>
                  <a:tcPr marL="63500" marR="63500" marT="63500" marB="63500"/>
                </a:tc>
                <a:tc>
                  <a:txBody>
                    <a:bodyPr/>
                    <a:lstStyle/>
                    <a:p>
                      <a:pPr marL="0" marR="0" lvl="0" indent="0" algn="l" rtl="0">
                        <a:lnSpc>
                          <a:spcPct val="100000"/>
                        </a:lnSpc>
                        <a:spcBef>
                          <a:spcPts val="0"/>
                        </a:spcBef>
                        <a:spcAft>
                          <a:spcPts val="0"/>
                        </a:spcAft>
                        <a:buClr>
                          <a:srgbClr val="000000"/>
                        </a:buClr>
                        <a:buSzPts val="1800"/>
                        <a:buFont typeface="Arial"/>
                        <a:buNone/>
                      </a:pPr>
                      <a:r>
                        <a:rPr lang="en-GB" sz="1600" b="0" u="none" strike="noStrike" cap="none">
                          <a:solidFill>
                            <a:srgbClr val="000000"/>
                          </a:solidFill>
                        </a:rPr>
                        <a:t>XDI</a:t>
                      </a:r>
                      <a:endParaRPr sz="1600" u="none" strike="noStrike" cap="none"/>
                    </a:p>
                  </a:txBody>
                  <a:tcPr marL="63500" marR="63500" marT="63500" marB="63500"/>
                </a:tc>
                <a:tc>
                  <a:txBody>
                    <a:bodyPr/>
                    <a:lstStyle/>
                    <a:p>
                      <a:pPr marL="0" marR="0" lvl="0" indent="0" algn="l" rtl="0">
                        <a:lnSpc>
                          <a:spcPct val="100000"/>
                        </a:lnSpc>
                        <a:spcBef>
                          <a:spcPts val="0"/>
                        </a:spcBef>
                        <a:spcAft>
                          <a:spcPts val="0"/>
                        </a:spcAft>
                        <a:buClr>
                          <a:srgbClr val="000000"/>
                        </a:buClr>
                        <a:buSzPts val="1800"/>
                        <a:buFont typeface="Arial"/>
                        <a:buNone/>
                      </a:pPr>
                      <a:r>
                        <a:rPr lang="en-GB" sz="1600" b="0" u="none" strike="noStrike" cap="none">
                          <a:solidFill>
                            <a:srgbClr val="000000"/>
                          </a:solidFill>
                        </a:rPr>
                        <a:t>In file</a:t>
                      </a:r>
                      <a:endParaRPr sz="1600" u="none" strike="noStrike" cap="none"/>
                    </a:p>
                  </a:txBody>
                  <a:tcPr marL="63500" marR="63500" marT="63500" marB="63500"/>
                </a:tc>
                <a:extLst>
                  <a:ext uri="{0D108BD9-81ED-4DB2-BD59-A6C34878D82A}">
                    <a16:rowId xmlns:a16="http://schemas.microsoft.com/office/drawing/2014/main" val="10004"/>
                  </a:ext>
                </a:extLst>
              </a:tr>
              <a:tr h="536925">
                <a:tc>
                  <a:txBody>
                    <a:bodyPr/>
                    <a:lstStyle/>
                    <a:p>
                      <a:pPr marL="0" marR="0" lvl="0" indent="0" algn="l" rtl="0">
                        <a:lnSpc>
                          <a:spcPct val="100000"/>
                        </a:lnSpc>
                        <a:spcBef>
                          <a:spcPts val="0"/>
                        </a:spcBef>
                        <a:spcAft>
                          <a:spcPts val="0"/>
                        </a:spcAft>
                        <a:buClr>
                          <a:srgbClr val="000000"/>
                        </a:buClr>
                        <a:buSzPts val="1800"/>
                        <a:buFont typeface="Arial"/>
                        <a:buNone/>
                      </a:pPr>
                      <a:r>
                        <a:rPr lang="en-GB" sz="1600" b="0" u="none" strike="noStrike" cap="none">
                          <a:solidFill>
                            <a:srgbClr val="000000"/>
                          </a:solidFill>
                        </a:rPr>
                        <a:t>LISA DB</a:t>
                      </a:r>
                      <a:endParaRPr sz="1600"/>
                    </a:p>
                  </a:txBody>
                  <a:tcPr marL="63500" marR="63500" marT="63500" marB="63500"/>
                </a:tc>
                <a:tc>
                  <a:txBody>
                    <a:bodyPr/>
                    <a:lstStyle/>
                    <a:p>
                      <a:pPr marL="0" marR="0" lvl="0" indent="0" algn="l" rtl="0">
                        <a:lnSpc>
                          <a:spcPct val="100000"/>
                        </a:lnSpc>
                        <a:spcBef>
                          <a:spcPts val="0"/>
                        </a:spcBef>
                        <a:spcAft>
                          <a:spcPts val="0"/>
                        </a:spcAft>
                        <a:buClr>
                          <a:srgbClr val="000000"/>
                        </a:buClr>
                        <a:buSzPts val="1800"/>
                        <a:buFont typeface="Arial"/>
                        <a:buNone/>
                      </a:pPr>
                      <a:r>
                        <a:rPr lang="en-GB" sz="1600" b="0" u="none" strike="noStrike" cap="none">
                          <a:solidFill>
                            <a:srgbClr val="000000"/>
                          </a:solidFill>
                        </a:rPr>
                        <a:t>Public (Simple)</a:t>
                      </a:r>
                      <a:endParaRPr sz="1600" u="none" strike="noStrike" cap="none"/>
                    </a:p>
                  </a:txBody>
                  <a:tcPr marL="63500" marR="63500" marT="63500" marB="63500"/>
                </a:tc>
                <a:tc>
                  <a:txBody>
                    <a:bodyPr/>
                    <a:lstStyle/>
                    <a:p>
                      <a:pPr marL="0" marR="0" lvl="0" indent="0" algn="l" rtl="0">
                        <a:lnSpc>
                          <a:spcPct val="100000"/>
                        </a:lnSpc>
                        <a:spcBef>
                          <a:spcPts val="0"/>
                        </a:spcBef>
                        <a:spcAft>
                          <a:spcPts val="0"/>
                        </a:spcAft>
                        <a:buClr>
                          <a:srgbClr val="000000"/>
                        </a:buClr>
                        <a:buSzPts val="1800"/>
                        <a:buFont typeface="Arial"/>
                        <a:buNone/>
                      </a:pPr>
                      <a:r>
                        <a:rPr lang="en-GB" sz="1600" b="0" u="none" strike="noStrike" cap="none" dirty="0">
                          <a:solidFill>
                            <a:srgbClr val="000000"/>
                          </a:solidFill>
                        </a:rPr>
                        <a:t>NA</a:t>
                      </a:r>
                      <a:endParaRPr sz="1600" u="none" strike="noStrike" cap="none" dirty="0"/>
                    </a:p>
                  </a:txBody>
                  <a:tcPr marL="63500" marR="63500" marT="63500" marB="63500"/>
                </a:tc>
                <a:tc>
                  <a:txBody>
                    <a:bodyPr/>
                    <a:lstStyle/>
                    <a:p>
                      <a:pPr marL="0" marR="0" lvl="0" indent="0" algn="l" rtl="0">
                        <a:lnSpc>
                          <a:spcPct val="100000"/>
                        </a:lnSpc>
                        <a:spcBef>
                          <a:spcPts val="0"/>
                        </a:spcBef>
                        <a:spcAft>
                          <a:spcPts val="0"/>
                        </a:spcAft>
                        <a:buClr>
                          <a:srgbClr val="000000"/>
                        </a:buClr>
                        <a:buSzPts val="1800"/>
                        <a:buFont typeface="Arial"/>
                        <a:buNone/>
                      </a:pPr>
                      <a:r>
                        <a:rPr lang="en-GB" sz="1600" b="0" u="none" strike="noStrike" cap="none" dirty="0">
                          <a:solidFill>
                            <a:srgbClr val="000000"/>
                          </a:solidFill>
                        </a:rPr>
                        <a:t>XDI</a:t>
                      </a:r>
                      <a:endParaRPr sz="1600" u="none" strike="noStrike" cap="none" dirty="0"/>
                    </a:p>
                  </a:txBody>
                  <a:tcPr marL="63500" marR="63500" marT="63500" marB="63500"/>
                </a:tc>
                <a:tc>
                  <a:txBody>
                    <a:bodyPr/>
                    <a:lstStyle/>
                    <a:p>
                      <a:pPr marL="0" marR="0" lvl="0" indent="0" algn="l" rtl="0">
                        <a:lnSpc>
                          <a:spcPct val="100000"/>
                        </a:lnSpc>
                        <a:spcBef>
                          <a:spcPts val="0"/>
                        </a:spcBef>
                        <a:spcAft>
                          <a:spcPts val="0"/>
                        </a:spcAft>
                        <a:buClr>
                          <a:srgbClr val="000000"/>
                        </a:buClr>
                        <a:buSzPts val="1800"/>
                        <a:buFont typeface="Arial"/>
                        <a:buNone/>
                      </a:pPr>
                      <a:r>
                        <a:rPr lang="en-GB" sz="1600" b="0" u="none" strike="noStrike" cap="none">
                          <a:solidFill>
                            <a:srgbClr val="000000"/>
                          </a:solidFill>
                        </a:rPr>
                        <a:t>In file</a:t>
                      </a:r>
                      <a:endParaRPr sz="1600" u="none" strike="noStrike" cap="none"/>
                    </a:p>
                  </a:txBody>
                  <a:tcPr marL="63500" marR="63500" marT="63500" marB="63500"/>
                </a:tc>
                <a:extLst>
                  <a:ext uri="{0D108BD9-81ED-4DB2-BD59-A6C34878D82A}">
                    <a16:rowId xmlns:a16="http://schemas.microsoft.com/office/drawing/2014/main" val="10005"/>
                  </a:ext>
                </a:extLst>
              </a:tr>
              <a:tr h="413300">
                <a:tc>
                  <a:txBody>
                    <a:bodyPr/>
                    <a:lstStyle/>
                    <a:p>
                      <a:pPr marL="0" marR="0" lvl="0" indent="0" algn="l" rtl="0">
                        <a:lnSpc>
                          <a:spcPct val="100000"/>
                        </a:lnSpc>
                        <a:spcBef>
                          <a:spcPts val="0"/>
                        </a:spcBef>
                        <a:spcAft>
                          <a:spcPts val="0"/>
                        </a:spcAft>
                        <a:buClr>
                          <a:srgbClr val="000000"/>
                        </a:buClr>
                        <a:buSzPts val="1800"/>
                        <a:buFont typeface="Arial"/>
                        <a:buNone/>
                      </a:pPr>
                      <a:r>
                        <a:rPr lang="en-GB" sz="1600" b="0" u="none" strike="noStrike" cap="none">
                          <a:solidFill>
                            <a:srgbClr val="000000"/>
                          </a:solidFill>
                        </a:rPr>
                        <a:t>EX-XAS</a:t>
                      </a:r>
                      <a:endParaRPr sz="1600" u="none" strike="noStrike" cap="none"/>
                    </a:p>
                  </a:txBody>
                  <a:tcPr marL="63500" marR="63500" marT="63500" marB="63500"/>
                </a:tc>
                <a:tc>
                  <a:txBody>
                    <a:bodyPr/>
                    <a:lstStyle/>
                    <a:p>
                      <a:pPr marL="0" marR="0" lvl="0" indent="0" algn="l" rtl="0">
                        <a:lnSpc>
                          <a:spcPct val="100000"/>
                        </a:lnSpc>
                        <a:spcBef>
                          <a:spcPts val="0"/>
                        </a:spcBef>
                        <a:spcAft>
                          <a:spcPts val="0"/>
                        </a:spcAft>
                        <a:buClr>
                          <a:srgbClr val="000000"/>
                        </a:buClr>
                        <a:buSzPts val="1800"/>
                        <a:buFont typeface="Arial"/>
                        <a:buNone/>
                      </a:pPr>
                      <a:r>
                        <a:rPr lang="en-GB" sz="1600" b="0" u="none" strike="noStrike" cap="none">
                          <a:solidFill>
                            <a:srgbClr val="000000"/>
                          </a:solidFill>
                        </a:rPr>
                        <a:t>Not public</a:t>
                      </a:r>
                      <a:endParaRPr sz="1600" u="none" strike="noStrike" cap="none"/>
                    </a:p>
                  </a:txBody>
                  <a:tcPr marL="63500" marR="63500" marT="63500" marB="63500"/>
                </a:tc>
                <a:tc>
                  <a:txBody>
                    <a:bodyPr/>
                    <a:lstStyle/>
                    <a:p>
                      <a:pPr marL="0" marR="0" lvl="0" indent="0" algn="l" rtl="0">
                        <a:lnSpc>
                          <a:spcPct val="100000"/>
                        </a:lnSpc>
                        <a:spcBef>
                          <a:spcPts val="0"/>
                        </a:spcBef>
                        <a:spcAft>
                          <a:spcPts val="0"/>
                        </a:spcAft>
                        <a:buClr>
                          <a:srgbClr val="000000"/>
                        </a:buClr>
                        <a:buSzPts val="1800"/>
                        <a:buFont typeface="Arial"/>
                        <a:buNone/>
                      </a:pPr>
                      <a:r>
                        <a:rPr lang="en-GB" sz="1600" b="0" u="none" strike="noStrike" cap="none">
                          <a:solidFill>
                            <a:srgbClr val="000000"/>
                          </a:solidFill>
                        </a:rPr>
                        <a:t>NA</a:t>
                      </a:r>
                      <a:endParaRPr sz="1600" u="none" strike="noStrike" cap="none"/>
                    </a:p>
                  </a:txBody>
                  <a:tcPr marL="63500" marR="63500" marT="63500" marB="63500"/>
                </a:tc>
                <a:tc>
                  <a:txBody>
                    <a:bodyPr/>
                    <a:lstStyle/>
                    <a:p>
                      <a:pPr marL="0" marR="0" lvl="0" indent="0" algn="l" rtl="0">
                        <a:lnSpc>
                          <a:spcPct val="100000"/>
                        </a:lnSpc>
                        <a:spcBef>
                          <a:spcPts val="0"/>
                        </a:spcBef>
                        <a:spcAft>
                          <a:spcPts val="0"/>
                        </a:spcAft>
                        <a:buClr>
                          <a:srgbClr val="000000"/>
                        </a:buClr>
                        <a:buSzPts val="1800"/>
                        <a:buFont typeface="Arial"/>
                        <a:buNone/>
                      </a:pPr>
                      <a:r>
                        <a:rPr lang="en-GB" sz="1600" b="0" u="none" strike="noStrike" cap="none" dirty="0">
                          <a:solidFill>
                            <a:srgbClr val="000000"/>
                          </a:solidFill>
                        </a:rPr>
                        <a:t>NA</a:t>
                      </a:r>
                      <a:endParaRPr sz="1600" u="none" strike="noStrike" cap="none" dirty="0"/>
                    </a:p>
                  </a:txBody>
                  <a:tcPr marL="63500" marR="63500" marT="63500" marB="63500"/>
                </a:tc>
                <a:tc>
                  <a:txBody>
                    <a:bodyPr/>
                    <a:lstStyle/>
                    <a:p>
                      <a:pPr marL="0" marR="0" lvl="0" indent="0" algn="l" rtl="0">
                        <a:lnSpc>
                          <a:spcPct val="100000"/>
                        </a:lnSpc>
                        <a:spcBef>
                          <a:spcPts val="0"/>
                        </a:spcBef>
                        <a:spcAft>
                          <a:spcPts val="0"/>
                        </a:spcAft>
                        <a:buNone/>
                      </a:pPr>
                      <a:endParaRPr sz="1600" u="none" strike="noStrike" cap="none" dirty="0"/>
                    </a:p>
                  </a:txBody>
                  <a:tcPr marL="63500" marR="63500" marT="63500" marB="63500"/>
                </a:tc>
                <a:extLst>
                  <a:ext uri="{0D108BD9-81ED-4DB2-BD59-A6C34878D82A}">
                    <a16:rowId xmlns:a16="http://schemas.microsoft.com/office/drawing/2014/main" val="10006"/>
                  </a:ext>
                </a:extLst>
              </a:tr>
              <a:tr h="597100">
                <a:tc>
                  <a:txBody>
                    <a:bodyPr/>
                    <a:lstStyle/>
                    <a:p>
                      <a:pPr marL="0" marR="0" lvl="0" indent="0" algn="l" rtl="0">
                        <a:lnSpc>
                          <a:spcPct val="100000"/>
                        </a:lnSpc>
                        <a:spcBef>
                          <a:spcPts val="0"/>
                        </a:spcBef>
                        <a:spcAft>
                          <a:spcPts val="0"/>
                        </a:spcAft>
                        <a:buClr>
                          <a:srgbClr val="000000"/>
                        </a:buClr>
                        <a:buSzPts val="1800"/>
                        <a:buFont typeface="Arial"/>
                        <a:buNone/>
                      </a:pPr>
                      <a:r>
                        <a:rPr lang="en-GB" sz="1600" b="0" u="none" strike="noStrike" cap="none">
                          <a:solidFill>
                            <a:srgbClr val="000000"/>
                          </a:solidFill>
                        </a:rPr>
                        <a:t>RefXAS</a:t>
                      </a:r>
                      <a:endParaRPr sz="1600" u="none" strike="noStrike" cap="none"/>
                    </a:p>
                  </a:txBody>
                  <a:tcPr marL="63500" marR="63500" marT="63500" marB="63500"/>
                </a:tc>
                <a:tc>
                  <a:txBody>
                    <a:bodyPr/>
                    <a:lstStyle/>
                    <a:p>
                      <a:pPr marL="0" marR="0" lvl="0" indent="0" algn="l" rtl="0">
                        <a:lnSpc>
                          <a:spcPct val="100000"/>
                        </a:lnSpc>
                        <a:spcBef>
                          <a:spcPts val="0"/>
                        </a:spcBef>
                        <a:spcAft>
                          <a:spcPts val="0"/>
                        </a:spcAft>
                        <a:buClr>
                          <a:srgbClr val="000000"/>
                        </a:buClr>
                        <a:buSzPts val="1800"/>
                        <a:buFont typeface="Arial"/>
                        <a:buNone/>
                      </a:pPr>
                      <a:r>
                        <a:rPr lang="en-GB" sz="1600" b="0" u="none" strike="noStrike" cap="none">
                          <a:solidFill>
                            <a:srgbClr val="000000"/>
                          </a:solidFill>
                        </a:rPr>
                        <a:t>Public</a:t>
                      </a:r>
                      <a:endParaRPr sz="1600" u="none" strike="noStrike" cap="none"/>
                    </a:p>
                  </a:txBody>
                  <a:tcPr marL="63500" marR="63500" marT="63500" marB="63500"/>
                </a:tc>
                <a:tc>
                  <a:txBody>
                    <a:bodyPr/>
                    <a:lstStyle/>
                    <a:p>
                      <a:pPr marL="0" marR="0" lvl="0" indent="0" algn="l" rtl="0">
                        <a:lnSpc>
                          <a:spcPct val="100000"/>
                        </a:lnSpc>
                        <a:spcBef>
                          <a:spcPts val="0"/>
                        </a:spcBef>
                        <a:spcAft>
                          <a:spcPts val="0"/>
                        </a:spcAft>
                        <a:buClr>
                          <a:srgbClr val="000000"/>
                        </a:buClr>
                        <a:buSzPts val="1800"/>
                        <a:buFont typeface="Arial"/>
                        <a:buNone/>
                      </a:pPr>
                      <a:r>
                        <a:rPr lang="en-GB" sz="1600" b="0" u="none" strike="noStrike" cap="none">
                          <a:solidFill>
                            <a:srgbClr val="000000"/>
                          </a:solidFill>
                        </a:rPr>
                        <a:t>Guide data curation/ingestion</a:t>
                      </a:r>
                      <a:endParaRPr sz="1600" u="none" strike="noStrike" cap="none"/>
                    </a:p>
                  </a:txBody>
                  <a:tcPr marL="63500" marR="63500" marT="63500" marB="63500"/>
                </a:tc>
                <a:tc>
                  <a:txBody>
                    <a:bodyPr/>
                    <a:lstStyle/>
                    <a:p>
                      <a:pPr marL="0" marR="0" lvl="0" indent="0" algn="l" rtl="0">
                        <a:lnSpc>
                          <a:spcPct val="100000"/>
                        </a:lnSpc>
                        <a:spcBef>
                          <a:spcPts val="0"/>
                        </a:spcBef>
                        <a:spcAft>
                          <a:spcPts val="0"/>
                        </a:spcAft>
                        <a:buClr>
                          <a:srgbClr val="000000"/>
                        </a:buClr>
                        <a:buSzPts val="1800"/>
                        <a:buFont typeface="Arial"/>
                        <a:buNone/>
                      </a:pPr>
                      <a:r>
                        <a:rPr lang="en-GB" sz="1600" b="0" u="none" strike="noStrike" cap="none">
                          <a:solidFill>
                            <a:srgbClr val="000000"/>
                          </a:solidFill>
                        </a:rPr>
                        <a:t>Text</a:t>
                      </a:r>
                      <a:endParaRPr sz="1600" u="none" strike="noStrike" cap="none"/>
                    </a:p>
                  </a:txBody>
                  <a:tcPr marL="63500" marR="63500" marT="63500" marB="63500"/>
                </a:tc>
                <a:tc>
                  <a:txBody>
                    <a:bodyPr/>
                    <a:lstStyle/>
                    <a:p>
                      <a:pPr marL="0" marR="0" lvl="0" indent="0" algn="l" rtl="0">
                        <a:lnSpc>
                          <a:spcPct val="100000"/>
                        </a:lnSpc>
                        <a:spcBef>
                          <a:spcPts val="0"/>
                        </a:spcBef>
                        <a:spcAft>
                          <a:spcPts val="0"/>
                        </a:spcAft>
                        <a:buClr>
                          <a:srgbClr val="000000"/>
                        </a:buClr>
                        <a:buSzPts val="1800"/>
                        <a:buFont typeface="Arial"/>
                        <a:buNone/>
                      </a:pPr>
                      <a:r>
                        <a:rPr lang="en-GB" sz="1600" b="0" u="none" strike="noStrike" cap="none" dirty="0">
                          <a:solidFill>
                            <a:srgbClr val="000000"/>
                          </a:solidFill>
                        </a:rPr>
                        <a:t>In file and external</a:t>
                      </a:r>
                      <a:endParaRPr sz="1600" u="none" strike="noStrike" cap="none" dirty="0"/>
                    </a:p>
                  </a:txBody>
                  <a:tcPr marL="63500" marR="63500" marT="63500" marB="63500"/>
                </a:tc>
                <a:extLst>
                  <a:ext uri="{0D108BD9-81ED-4DB2-BD59-A6C34878D82A}">
                    <a16:rowId xmlns:a16="http://schemas.microsoft.com/office/drawing/2014/main" val="10007"/>
                  </a:ext>
                </a:extLst>
              </a:tr>
            </a:tbl>
          </a:graphicData>
        </a:graphic>
      </p:graphicFrame>
      <p:sp>
        <p:nvSpPr>
          <p:cNvPr id="199" name="Google Shape;199;p7"/>
          <p:cNvSpPr/>
          <p:nvPr/>
        </p:nvSpPr>
        <p:spPr>
          <a:xfrm>
            <a:off x="3233738" y="2525713"/>
            <a:ext cx="12192000" cy="4572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200" name="Google Shape;200;p7" descr="A screen shot of a computer&#10;&#10;AI-generated content may be incorrect."/>
          <p:cNvPicPr preferRelativeResize="0"/>
          <p:nvPr/>
        </p:nvPicPr>
        <p:blipFill rotWithShape="1">
          <a:blip r:embed="rId3">
            <a:alphaModFix/>
          </a:blip>
          <a:srcRect r="93307" b="90880"/>
          <a:stretch/>
        </p:blipFill>
        <p:spPr>
          <a:xfrm>
            <a:off x="265814" y="2219297"/>
            <a:ext cx="1317990" cy="999898"/>
          </a:xfrm>
          <a:prstGeom prst="rect">
            <a:avLst/>
          </a:prstGeom>
          <a:noFill/>
          <a:ln>
            <a:noFill/>
          </a:ln>
        </p:spPr>
      </p:pic>
      <p:pic>
        <p:nvPicPr>
          <p:cNvPr id="201" name="Google Shape;201;p7" descr="A screenshot of a computer&#10;&#10;AI-generated content may be incorrect."/>
          <p:cNvPicPr preferRelativeResize="0"/>
          <p:nvPr/>
        </p:nvPicPr>
        <p:blipFill rotWithShape="1">
          <a:blip r:embed="rId4">
            <a:alphaModFix/>
          </a:blip>
          <a:srcRect r="93478" b="96786"/>
          <a:stretch/>
        </p:blipFill>
        <p:spPr>
          <a:xfrm>
            <a:off x="519992" y="3164530"/>
            <a:ext cx="754116" cy="516006"/>
          </a:xfrm>
          <a:prstGeom prst="rect">
            <a:avLst/>
          </a:prstGeom>
          <a:noFill/>
          <a:ln>
            <a:noFill/>
          </a:ln>
        </p:spPr>
      </p:pic>
      <p:pic>
        <p:nvPicPr>
          <p:cNvPr id="202" name="Google Shape;202;p7" descr="A computer screen shot of a computer&#10;&#10;AI-generated content may be incorrect."/>
          <p:cNvPicPr preferRelativeResize="0"/>
          <p:nvPr/>
        </p:nvPicPr>
        <p:blipFill rotWithShape="1">
          <a:blip r:embed="rId5">
            <a:alphaModFix/>
          </a:blip>
          <a:srcRect t="8727" r="68890" b="81610"/>
          <a:stretch/>
        </p:blipFill>
        <p:spPr>
          <a:xfrm>
            <a:off x="0" y="3762994"/>
            <a:ext cx="2211110" cy="305376"/>
          </a:xfrm>
          <a:prstGeom prst="rect">
            <a:avLst/>
          </a:prstGeom>
          <a:noFill/>
          <a:ln>
            <a:noFill/>
          </a:ln>
        </p:spPr>
      </p:pic>
      <p:pic>
        <p:nvPicPr>
          <p:cNvPr id="203" name="Google Shape;203;p7" descr="A screenshot of a computer&#10;&#10;AI-generated content may be incorrect."/>
          <p:cNvPicPr preferRelativeResize="0"/>
          <p:nvPr/>
        </p:nvPicPr>
        <p:blipFill rotWithShape="1">
          <a:blip r:embed="rId6">
            <a:alphaModFix/>
          </a:blip>
          <a:srcRect l="35602" t="22702" r="56340" b="65644"/>
          <a:stretch/>
        </p:blipFill>
        <p:spPr>
          <a:xfrm>
            <a:off x="557986" y="4100828"/>
            <a:ext cx="762000" cy="776612"/>
          </a:xfrm>
          <a:prstGeom prst="rect">
            <a:avLst/>
          </a:prstGeom>
          <a:noFill/>
          <a:ln>
            <a:noFill/>
          </a:ln>
        </p:spPr>
      </p:pic>
      <p:pic>
        <p:nvPicPr>
          <p:cNvPr id="204" name="Google Shape;204;p7" descr="A screenshot of a computer&#10;&#10;AI-generated content may be incorrect."/>
          <p:cNvPicPr preferRelativeResize="0"/>
          <p:nvPr/>
        </p:nvPicPr>
        <p:blipFill rotWithShape="1">
          <a:blip r:embed="rId7">
            <a:alphaModFix/>
          </a:blip>
          <a:srcRect l="3758" t="361" r="82702" b="93902"/>
          <a:stretch/>
        </p:blipFill>
        <p:spPr>
          <a:xfrm>
            <a:off x="210296" y="4965140"/>
            <a:ext cx="1373508" cy="361770"/>
          </a:xfrm>
          <a:prstGeom prst="rect">
            <a:avLst/>
          </a:prstGeom>
          <a:noFill/>
          <a:ln>
            <a:noFill/>
          </a:ln>
        </p:spPr>
      </p:pic>
      <p:pic>
        <p:nvPicPr>
          <p:cNvPr id="205" name="Google Shape;205;p7" descr="A screenshot of a computer&#10;&#10;AI-generated content may be incorrect."/>
          <p:cNvPicPr preferRelativeResize="0"/>
          <p:nvPr/>
        </p:nvPicPr>
        <p:blipFill rotWithShape="1">
          <a:blip r:embed="rId8">
            <a:alphaModFix/>
          </a:blip>
          <a:srcRect l="3340" r="87566" b="88334"/>
          <a:stretch/>
        </p:blipFill>
        <p:spPr>
          <a:xfrm>
            <a:off x="497735" y="5473570"/>
            <a:ext cx="882502" cy="537830"/>
          </a:xfrm>
          <a:prstGeom prst="rect">
            <a:avLst/>
          </a:prstGeom>
          <a:noFill/>
          <a:ln>
            <a:noFill/>
          </a:ln>
        </p:spPr>
      </p:pic>
      <p:pic>
        <p:nvPicPr>
          <p:cNvPr id="206" name="Google Shape;206;p7"/>
          <p:cNvPicPr preferRelativeResize="0"/>
          <p:nvPr/>
        </p:nvPicPr>
        <p:blipFill rotWithShape="1">
          <a:blip r:embed="rId9">
            <a:alphaModFix/>
          </a:blip>
          <a:srcRect/>
          <a:stretch/>
        </p:blipFill>
        <p:spPr>
          <a:xfrm>
            <a:off x="585725" y="1589033"/>
            <a:ext cx="603663" cy="614035"/>
          </a:xfrm>
          <a:prstGeom prst="rect">
            <a:avLst/>
          </a:prstGeom>
          <a:noFill/>
          <a:ln>
            <a:noFill/>
          </a:ln>
        </p:spPr>
      </p:pic>
      <p:sp>
        <p:nvSpPr>
          <p:cNvPr id="2" name="TextBox 1">
            <a:extLst>
              <a:ext uri="{FF2B5EF4-FFF2-40B4-BE49-F238E27FC236}">
                <a16:creationId xmlns:a16="http://schemas.microsoft.com/office/drawing/2014/main" id="{701A2879-71D3-303B-7871-B4901205B187}"/>
              </a:ext>
            </a:extLst>
          </p:cNvPr>
          <p:cNvSpPr txBox="1"/>
          <p:nvPr/>
        </p:nvSpPr>
        <p:spPr>
          <a:xfrm>
            <a:off x="1787860" y="1022684"/>
            <a:ext cx="7789277" cy="338554"/>
          </a:xfrm>
          <a:prstGeom prst="rect">
            <a:avLst/>
          </a:prstGeom>
          <a:noFill/>
        </p:spPr>
        <p:txBody>
          <a:bodyPr wrap="square" rtlCol="0">
            <a:spAutoFit/>
          </a:bodyPr>
          <a:lstStyle/>
          <a:p>
            <a:r>
              <a:rPr lang="en-US" sz="1600" b="1" dirty="0" err="1"/>
              <a:t>PaNOSC</a:t>
            </a:r>
            <a:r>
              <a:rPr lang="en-US" sz="1600" b="1" dirty="0"/>
              <a:t> outcomes: Data Bases and Data Catalogs?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40DFFD1D-AC4E-6DB2-6B25-8FB819FD6F5B}"/>
            </a:ext>
          </a:extLst>
        </p:cNvPr>
        <p:cNvGrpSpPr/>
        <p:nvPr/>
      </p:nvGrpSpPr>
      <p:grpSpPr bwMode="auto">
        <a:xfrm>
          <a:off x="0" y="0"/>
          <a:ext cx="0" cy="0"/>
          <a:chOff x="0" y="0"/>
          <a:chExt cx="0" cy="0"/>
        </a:xfrm>
      </p:grpSpPr>
      <p:sp>
        <p:nvSpPr>
          <p:cNvPr id="2" name="Text Placeholder 1">
            <a:extLst>
              <a:ext uri="{FF2B5EF4-FFF2-40B4-BE49-F238E27FC236}">
                <a16:creationId xmlns:a16="http://schemas.microsoft.com/office/drawing/2014/main" id="{B4DEDD5B-9053-24D9-85AB-F4C6F2BDA49E}"/>
              </a:ext>
            </a:extLst>
          </p:cNvPr>
          <p:cNvSpPr>
            <a:spLocks noGrp="1"/>
          </p:cNvSpPr>
          <p:nvPr>
            <p:ph type="body" idx="1"/>
          </p:nvPr>
        </p:nvSpPr>
        <p:spPr bwMode="auto">
          <a:xfrm>
            <a:off x="460408" y="930048"/>
            <a:ext cx="11415906" cy="4600575"/>
          </a:xfrm>
        </p:spPr>
        <p:txBody>
          <a:bodyPr/>
          <a:lstStyle/>
          <a:p>
            <a:pPr marL="70358" indent="0">
              <a:buNone/>
              <a:defRPr/>
            </a:pPr>
            <a:r>
              <a:rPr lang="en-US" i="1" dirty="0"/>
              <a:t> </a:t>
            </a:r>
          </a:p>
          <a:p>
            <a:pPr marL="70358" indent="0">
              <a:buNone/>
              <a:defRPr/>
            </a:pPr>
            <a:endParaRPr lang="en-US" dirty="0"/>
          </a:p>
        </p:txBody>
      </p:sp>
      <p:sp>
        <p:nvSpPr>
          <p:cNvPr id="3" name="Title 2">
            <a:extLst>
              <a:ext uri="{FF2B5EF4-FFF2-40B4-BE49-F238E27FC236}">
                <a16:creationId xmlns:a16="http://schemas.microsoft.com/office/drawing/2014/main" id="{E403DDE5-233D-81F3-BA16-E21C7DBFEB8E}"/>
              </a:ext>
            </a:extLst>
          </p:cNvPr>
          <p:cNvSpPr>
            <a:spLocks noGrp="1"/>
          </p:cNvSpPr>
          <p:nvPr>
            <p:ph type="title"/>
          </p:nvPr>
        </p:nvSpPr>
        <p:spPr bwMode="auto"/>
        <p:txBody>
          <a:bodyPr>
            <a:normAutofit fontScale="90000"/>
          </a:bodyPr>
          <a:lstStyle/>
          <a:p>
            <a:pPr>
              <a:defRPr/>
            </a:pPr>
            <a:r>
              <a:rPr lang="en-US"/>
              <a:t>Desired support from the PaNOSC cluster for your project.</a:t>
            </a:r>
            <a:endParaRPr/>
          </a:p>
        </p:txBody>
      </p:sp>
      <p:sp>
        <p:nvSpPr>
          <p:cNvPr id="4" name="Google Shape;212;p8">
            <a:extLst>
              <a:ext uri="{FF2B5EF4-FFF2-40B4-BE49-F238E27FC236}">
                <a16:creationId xmlns:a16="http://schemas.microsoft.com/office/drawing/2014/main" id="{BCEC6976-3B93-F9A0-A0C5-6189EAFAE9B3}"/>
              </a:ext>
            </a:extLst>
          </p:cNvPr>
          <p:cNvSpPr txBox="1"/>
          <p:nvPr/>
        </p:nvSpPr>
        <p:spPr>
          <a:xfrm>
            <a:off x="1436985" y="1960326"/>
            <a:ext cx="6097800" cy="3478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2000" b="0" i="0" u="none" strike="noStrike" cap="none" dirty="0">
                <a:solidFill>
                  <a:srgbClr val="000000"/>
                </a:solidFill>
                <a:latin typeface="Arial"/>
                <a:ea typeface="Arial"/>
                <a:cs typeface="Arial"/>
                <a:sym typeface="Arial"/>
              </a:rPr>
              <a:t>All databases support at least an export format which is text based and that can be mapped and used in current processing software. </a:t>
            </a:r>
            <a:endParaRPr dirty="0"/>
          </a:p>
          <a:p>
            <a:pPr marL="0" marR="0" lvl="0" indent="0" algn="l" rtl="0">
              <a:lnSpc>
                <a:spcPct val="100000"/>
              </a:lnSpc>
              <a:spcBef>
                <a:spcPts val="0"/>
              </a:spcBef>
              <a:spcAft>
                <a:spcPts val="0"/>
              </a:spcAft>
              <a:buNone/>
            </a:pPr>
            <a:endParaRPr sz="2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GB" sz="2000" dirty="0"/>
              <a:t>Few</a:t>
            </a:r>
            <a:r>
              <a:rPr lang="en-GB" sz="2000" b="0" i="0" u="none" strike="noStrike" cap="none" dirty="0">
                <a:solidFill>
                  <a:srgbClr val="000000"/>
                </a:solidFill>
                <a:latin typeface="Arial"/>
                <a:ea typeface="Arial"/>
                <a:cs typeface="Arial"/>
                <a:sym typeface="Arial"/>
              </a:rPr>
              <a:t> databases reports providing data in complex formats such as Nexus (or HDF5).</a:t>
            </a:r>
            <a:endParaRPr dirty="0"/>
          </a:p>
          <a:p>
            <a:pPr marL="0" marR="0" lvl="0" indent="0" algn="l" rtl="0">
              <a:lnSpc>
                <a:spcPct val="100000"/>
              </a:lnSpc>
              <a:spcBef>
                <a:spcPts val="0"/>
              </a:spcBef>
              <a:spcAft>
                <a:spcPts val="0"/>
              </a:spcAft>
              <a:buNone/>
            </a:pPr>
            <a:endParaRPr sz="2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GB" sz="2000" b="0" i="0" u="none" strike="noStrike" cap="none" dirty="0">
                <a:solidFill>
                  <a:srgbClr val="000000"/>
                </a:solidFill>
                <a:latin typeface="Arial"/>
                <a:ea typeface="Arial"/>
                <a:cs typeface="Arial"/>
                <a:sym typeface="Arial"/>
              </a:rPr>
              <a:t>Combining data as provided by the different databases is complicated, since the formats vary. Depending on the origin, special processes may be needed to parse and transform the data.</a:t>
            </a:r>
            <a:endParaRPr sz="2000" b="0" i="0" u="none" strike="noStrike" cap="none" dirty="0">
              <a:solidFill>
                <a:srgbClr val="000000"/>
              </a:solidFill>
              <a:latin typeface="Arial"/>
              <a:ea typeface="Arial"/>
              <a:cs typeface="Arial"/>
              <a:sym typeface="Arial"/>
            </a:endParaRPr>
          </a:p>
        </p:txBody>
      </p:sp>
      <p:pic>
        <p:nvPicPr>
          <p:cNvPr id="5" name="Google Shape;213;p8">
            <a:extLst>
              <a:ext uri="{FF2B5EF4-FFF2-40B4-BE49-F238E27FC236}">
                <a16:creationId xmlns:a16="http://schemas.microsoft.com/office/drawing/2014/main" id="{F7DDCF58-0C30-C783-4284-8C13FA1680CF}"/>
              </a:ext>
            </a:extLst>
          </p:cNvPr>
          <p:cNvPicPr preferRelativeResize="0"/>
          <p:nvPr/>
        </p:nvPicPr>
        <p:blipFill rotWithShape="1">
          <a:blip r:embed="rId3">
            <a:alphaModFix/>
          </a:blip>
          <a:srcRect/>
          <a:stretch/>
        </p:blipFill>
        <p:spPr>
          <a:xfrm>
            <a:off x="7471832" y="3365670"/>
            <a:ext cx="1190472" cy="446427"/>
          </a:xfrm>
          <a:prstGeom prst="rect">
            <a:avLst/>
          </a:prstGeom>
          <a:noFill/>
          <a:ln>
            <a:noFill/>
          </a:ln>
        </p:spPr>
      </p:pic>
      <p:pic>
        <p:nvPicPr>
          <p:cNvPr id="6" name="Google Shape;214;p8">
            <a:extLst>
              <a:ext uri="{FF2B5EF4-FFF2-40B4-BE49-F238E27FC236}">
                <a16:creationId xmlns:a16="http://schemas.microsoft.com/office/drawing/2014/main" id="{5F9FB464-B1DC-9990-7EC7-04C7B3B5B42C}"/>
              </a:ext>
            </a:extLst>
          </p:cNvPr>
          <p:cNvPicPr preferRelativeResize="0"/>
          <p:nvPr/>
        </p:nvPicPr>
        <p:blipFill rotWithShape="1">
          <a:blip r:embed="rId4">
            <a:alphaModFix/>
          </a:blip>
          <a:srcRect l="15163" r="13450"/>
          <a:stretch/>
        </p:blipFill>
        <p:spPr>
          <a:xfrm>
            <a:off x="8504761" y="1822882"/>
            <a:ext cx="868713" cy="911529"/>
          </a:xfrm>
          <a:prstGeom prst="rect">
            <a:avLst/>
          </a:prstGeom>
          <a:noFill/>
          <a:ln>
            <a:noFill/>
          </a:ln>
        </p:spPr>
      </p:pic>
      <p:pic>
        <p:nvPicPr>
          <p:cNvPr id="7" name="Google Shape;215;p8">
            <a:extLst>
              <a:ext uri="{FF2B5EF4-FFF2-40B4-BE49-F238E27FC236}">
                <a16:creationId xmlns:a16="http://schemas.microsoft.com/office/drawing/2014/main" id="{B8B3E545-57F1-0609-A472-903121AD9C7E}"/>
              </a:ext>
            </a:extLst>
          </p:cNvPr>
          <p:cNvPicPr preferRelativeResize="0"/>
          <p:nvPr/>
        </p:nvPicPr>
        <p:blipFill rotWithShape="1">
          <a:blip r:embed="rId5">
            <a:alphaModFix/>
          </a:blip>
          <a:srcRect/>
          <a:stretch/>
        </p:blipFill>
        <p:spPr>
          <a:xfrm>
            <a:off x="8850685" y="3327723"/>
            <a:ext cx="1289404" cy="522337"/>
          </a:xfrm>
          <a:prstGeom prst="rect">
            <a:avLst/>
          </a:prstGeom>
          <a:noFill/>
          <a:ln>
            <a:noFill/>
          </a:ln>
        </p:spPr>
      </p:pic>
      <p:pic>
        <p:nvPicPr>
          <p:cNvPr id="8" name="Google Shape;216;p8" descr="A blue and white rectangular sign with white text&#10;&#10;AI-generated content may be incorrect.">
            <a:extLst>
              <a:ext uri="{FF2B5EF4-FFF2-40B4-BE49-F238E27FC236}">
                <a16:creationId xmlns:a16="http://schemas.microsoft.com/office/drawing/2014/main" id="{C236DCB0-840B-12A3-FEF0-FF1B7D617EC3}"/>
              </a:ext>
            </a:extLst>
          </p:cNvPr>
          <p:cNvPicPr preferRelativeResize="0"/>
          <p:nvPr/>
        </p:nvPicPr>
        <p:blipFill rotWithShape="1">
          <a:blip r:embed="rId6">
            <a:alphaModFix/>
          </a:blip>
          <a:srcRect/>
          <a:stretch/>
        </p:blipFill>
        <p:spPr>
          <a:xfrm>
            <a:off x="7515417" y="1852726"/>
            <a:ext cx="828465" cy="760117"/>
          </a:xfrm>
          <a:prstGeom prst="rect">
            <a:avLst/>
          </a:prstGeom>
          <a:noFill/>
          <a:ln>
            <a:noFill/>
          </a:ln>
        </p:spPr>
      </p:pic>
      <p:sp>
        <p:nvSpPr>
          <p:cNvPr id="9" name="TextBox 8">
            <a:extLst>
              <a:ext uri="{FF2B5EF4-FFF2-40B4-BE49-F238E27FC236}">
                <a16:creationId xmlns:a16="http://schemas.microsoft.com/office/drawing/2014/main" id="{C358984E-E84D-FBE3-91C8-7F04C3E2D7E2}"/>
              </a:ext>
            </a:extLst>
          </p:cNvPr>
          <p:cNvSpPr txBox="1"/>
          <p:nvPr/>
        </p:nvSpPr>
        <p:spPr>
          <a:xfrm>
            <a:off x="1787860" y="1022684"/>
            <a:ext cx="7789277" cy="338554"/>
          </a:xfrm>
          <a:prstGeom prst="rect">
            <a:avLst/>
          </a:prstGeom>
          <a:noFill/>
        </p:spPr>
        <p:txBody>
          <a:bodyPr wrap="square" rtlCol="0">
            <a:spAutoFit/>
          </a:bodyPr>
          <a:lstStyle/>
          <a:p>
            <a:r>
              <a:rPr lang="en-US" sz="1600" b="1" dirty="0" err="1"/>
              <a:t>PaNOSC</a:t>
            </a:r>
            <a:r>
              <a:rPr lang="en-US" sz="1600" b="1" dirty="0"/>
              <a:t> outcomes: Data Formats?  </a:t>
            </a:r>
            <a:r>
              <a:rPr lang="en-US" sz="1600" b="1" dirty="0" err="1"/>
              <a:t>NeXUS</a:t>
            </a:r>
            <a:r>
              <a:rPr lang="en-US" sz="1600" b="1" dirty="0"/>
              <a:t>?</a:t>
            </a:r>
          </a:p>
        </p:txBody>
      </p:sp>
    </p:spTree>
    <p:extLst>
      <p:ext uri="{BB962C8B-B14F-4D97-AF65-F5344CB8AC3E}">
        <p14:creationId xmlns:p14="http://schemas.microsoft.com/office/powerpoint/2010/main" val="901064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 Placeholder 1"/>
          <p:cNvSpPr>
            <a:spLocks noGrp="1"/>
          </p:cNvSpPr>
          <p:nvPr>
            <p:ph type="body" idx="1"/>
          </p:nvPr>
        </p:nvSpPr>
        <p:spPr bwMode="auto">
          <a:xfrm>
            <a:off x="460408" y="1083595"/>
            <a:ext cx="11271183" cy="685048"/>
          </a:xfrm>
        </p:spPr>
        <p:txBody>
          <a:bodyPr/>
          <a:lstStyle/>
          <a:p>
            <a:pPr>
              <a:defRPr/>
            </a:pPr>
            <a:r>
              <a:rPr lang="en-US" i="1" dirty="0"/>
              <a:t>Please discuss the </a:t>
            </a:r>
            <a:r>
              <a:rPr lang="en-US" i="1" dirty="0" err="1"/>
              <a:t>PaNOSC</a:t>
            </a:r>
            <a:r>
              <a:rPr lang="en-US" i="1" dirty="0"/>
              <a:t> outcomes do you need help in:</a:t>
            </a:r>
            <a:br>
              <a:rPr lang="en-US" i="1" dirty="0"/>
            </a:br>
            <a:endParaRPr lang="en-US" i="1" dirty="0"/>
          </a:p>
        </p:txBody>
      </p:sp>
      <p:sp>
        <p:nvSpPr>
          <p:cNvPr id="3" name="Title 2"/>
          <p:cNvSpPr>
            <a:spLocks noGrp="1"/>
          </p:cNvSpPr>
          <p:nvPr>
            <p:ph type="title"/>
          </p:nvPr>
        </p:nvSpPr>
        <p:spPr bwMode="auto"/>
        <p:txBody>
          <a:bodyPr>
            <a:normAutofit fontScale="90000"/>
          </a:bodyPr>
          <a:lstStyle/>
          <a:p>
            <a:pPr>
              <a:defRPr/>
            </a:pPr>
            <a:r>
              <a:rPr lang="en-US"/>
              <a:t>Desired support from the PaNOSC cluster for your project.</a:t>
            </a:r>
            <a:endParaRPr/>
          </a:p>
        </p:txBody>
      </p:sp>
      <p:sp>
        <p:nvSpPr>
          <p:cNvPr id="21" name="Google Shape;132;g32a42ce8306_1_115">
            <a:extLst>
              <a:ext uri="{FF2B5EF4-FFF2-40B4-BE49-F238E27FC236}">
                <a16:creationId xmlns:a16="http://schemas.microsoft.com/office/drawing/2014/main" id="{C1519875-F477-6D59-A29D-69DD9BBF696C}"/>
              </a:ext>
            </a:extLst>
          </p:cNvPr>
          <p:cNvSpPr txBox="1"/>
          <p:nvPr/>
        </p:nvSpPr>
        <p:spPr bwMode="auto">
          <a:xfrm>
            <a:off x="806417" y="1768643"/>
            <a:ext cx="10757679" cy="2877681"/>
          </a:xfrm>
          <a:prstGeom prst="rect">
            <a:avLst/>
          </a:prstGeom>
          <a:noFill/>
          <a:ln w="9525" cap="flat" cmpd="sng">
            <a:solidFill>
              <a:srgbClr val="171616"/>
            </a:solidFill>
            <a:prstDash val="solid"/>
            <a:round/>
            <a:headEnd type="none" w="sm" len="sm"/>
            <a:tailEnd type="none" w="sm" len="sm"/>
          </a:ln>
        </p:spPr>
        <p:txBody>
          <a:bodyPr spcFirstLastPara="1" wrap="square" lIns="91425" tIns="91425" rIns="91425" bIns="91425" anchor="t" anchorCtr="0">
            <a:spAutoFit/>
          </a:bodyPr>
          <a:lstStyle/>
          <a:p>
            <a:pPr marL="419100" marR="0" lvl="0" indent="-342900" algn="l" rtl="0">
              <a:lnSpc>
                <a:spcPts val="2080"/>
              </a:lnSpc>
              <a:spcBef>
                <a:spcPts val="0"/>
              </a:spcBef>
              <a:spcAft>
                <a:spcPts val="0"/>
              </a:spcAft>
              <a:buClr>
                <a:srgbClr val="A0599F"/>
              </a:buClr>
              <a:buSzPts val="2400"/>
              <a:buFont typeface="Arial" panose="020B0604020202020204" pitchFamily="34" charset="0"/>
              <a:buChar char="•"/>
            </a:pPr>
            <a:r>
              <a:rPr lang="en-GB" sz="2000" b="0" i="0" u="none" strike="noStrike" cap="none" dirty="0">
                <a:solidFill>
                  <a:srgbClr val="A0599F"/>
                </a:solidFill>
                <a:latin typeface="Calibri"/>
                <a:ea typeface="Calibri"/>
                <a:cs typeface="Calibri"/>
                <a:sym typeface="Calibri"/>
              </a:rPr>
              <a:t>Continuous collaboration in the community to improve metadata standards. </a:t>
            </a:r>
          </a:p>
          <a:p>
            <a:pPr marL="419100" marR="0" lvl="0" indent="-342900" algn="l" rtl="0">
              <a:lnSpc>
                <a:spcPts val="2080"/>
              </a:lnSpc>
              <a:spcBef>
                <a:spcPts val="0"/>
              </a:spcBef>
              <a:spcAft>
                <a:spcPts val="0"/>
              </a:spcAft>
              <a:buClr>
                <a:srgbClr val="A0599F"/>
              </a:buClr>
              <a:buSzPts val="2400"/>
              <a:buFont typeface="Arial" panose="020B0604020202020204" pitchFamily="34" charset="0"/>
              <a:buChar char="•"/>
            </a:pPr>
            <a:endParaRPr lang="en-GB" sz="2000" b="0" i="0" u="none" strike="noStrike" cap="none" dirty="0">
              <a:solidFill>
                <a:srgbClr val="A0599F"/>
              </a:solidFill>
              <a:latin typeface="Calibri"/>
              <a:ea typeface="Calibri"/>
              <a:cs typeface="Calibri"/>
              <a:sym typeface="Calibri"/>
            </a:endParaRPr>
          </a:p>
          <a:p>
            <a:pPr marL="419100" marR="0" lvl="0" indent="-342900" algn="l" rtl="0">
              <a:lnSpc>
                <a:spcPts val="2080"/>
              </a:lnSpc>
              <a:spcBef>
                <a:spcPts val="0"/>
              </a:spcBef>
              <a:spcAft>
                <a:spcPts val="0"/>
              </a:spcAft>
              <a:buClr>
                <a:srgbClr val="A0599F"/>
              </a:buClr>
              <a:buSzPts val="2400"/>
              <a:buFont typeface="Arial" panose="020B0604020202020204" pitchFamily="34" charset="0"/>
              <a:buChar char="•"/>
            </a:pPr>
            <a:r>
              <a:rPr lang="en-GB" sz="2000" dirty="0">
                <a:solidFill>
                  <a:srgbClr val="A0599F"/>
                </a:solidFill>
                <a:latin typeface="Calibri"/>
                <a:ea typeface="Calibri"/>
                <a:cs typeface="Calibri"/>
                <a:sym typeface="Calibri"/>
              </a:rPr>
              <a:t>Would it be possible to have</a:t>
            </a:r>
            <a:r>
              <a:rPr lang="en-GB" sz="2000" b="0" i="0" u="none" strike="noStrike" cap="none" dirty="0">
                <a:solidFill>
                  <a:srgbClr val="A0599F"/>
                </a:solidFill>
                <a:latin typeface="Calibri"/>
                <a:ea typeface="Calibri"/>
                <a:cs typeface="Calibri"/>
                <a:sym typeface="Calibri"/>
              </a:rPr>
              <a:t> more experimental XAS data/metadata openly accessible?   Cross facility search.</a:t>
            </a:r>
          </a:p>
          <a:p>
            <a:pPr marL="76200">
              <a:lnSpc>
                <a:spcPts val="2080"/>
              </a:lnSpc>
              <a:buClr>
                <a:srgbClr val="A0599F"/>
              </a:buClr>
              <a:buSzPts val="2400"/>
            </a:pPr>
            <a:endParaRPr lang="en-GB" sz="2000" dirty="0">
              <a:solidFill>
                <a:srgbClr val="A0599F"/>
              </a:solidFill>
              <a:latin typeface="Calibri"/>
              <a:ea typeface="Calibri"/>
              <a:cs typeface="Calibri"/>
            </a:endParaRPr>
          </a:p>
          <a:p>
            <a:pPr marL="419100" indent="-342900">
              <a:lnSpc>
                <a:spcPts val="2080"/>
              </a:lnSpc>
              <a:buClr>
                <a:srgbClr val="A0599F"/>
              </a:buClr>
              <a:buSzPts val="2400"/>
              <a:buFont typeface="Arial" panose="020B0604020202020204" pitchFamily="34" charset="0"/>
              <a:buChar char="•"/>
            </a:pPr>
            <a:r>
              <a:rPr lang="en-GB" sz="2000" b="0" i="0" u="none" strike="noStrike" cap="none" dirty="0">
                <a:solidFill>
                  <a:srgbClr val="A0599F"/>
                </a:solidFill>
                <a:latin typeface="Calibri"/>
                <a:ea typeface="Calibri"/>
                <a:cs typeface="Calibri"/>
                <a:sym typeface="Calibri"/>
              </a:rPr>
              <a:t>We think that a common search API (product provided by </a:t>
            </a:r>
            <a:r>
              <a:rPr lang="en-GB" sz="2000" b="0" i="0" u="none" strike="noStrike" cap="none" dirty="0" err="1">
                <a:solidFill>
                  <a:srgbClr val="A0599F"/>
                </a:solidFill>
                <a:latin typeface="Calibri"/>
                <a:ea typeface="Calibri"/>
                <a:cs typeface="Calibri"/>
                <a:sym typeface="Calibri"/>
              </a:rPr>
              <a:t>PaNOSC</a:t>
            </a:r>
            <a:r>
              <a:rPr lang="en-GB" sz="2000" b="0" i="0" u="none" strike="noStrike" cap="none" dirty="0">
                <a:solidFill>
                  <a:srgbClr val="A0599F"/>
                </a:solidFill>
                <a:latin typeface="Calibri"/>
                <a:ea typeface="Calibri"/>
                <a:cs typeface="Calibri"/>
                <a:sym typeface="Calibri"/>
              </a:rPr>
              <a:t>) could potentially be used for  </a:t>
            </a:r>
            <a:r>
              <a:rPr lang="en-GB" sz="2000" dirty="0">
                <a:solidFill>
                  <a:srgbClr val="A0599F"/>
                </a:solidFill>
                <a:latin typeface="Calibri"/>
                <a:ea typeface="Calibri"/>
                <a:cs typeface="Calibri"/>
                <a:sym typeface="Calibri"/>
              </a:rPr>
              <a:t>i</a:t>
            </a:r>
            <a:r>
              <a:rPr lang="en-GB" sz="2000" b="0" i="0" u="none" strike="noStrike" cap="none" dirty="0">
                <a:solidFill>
                  <a:srgbClr val="A0599F"/>
                </a:solidFill>
                <a:latin typeface="Calibri"/>
                <a:ea typeface="Calibri"/>
                <a:cs typeface="Calibri"/>
                <a:sym typeface="Calibri"/>
              </a:rPr>
              <a:t>mplementing a cross-facility search API, which is something that we would like to use to search data/metadata from different facilities.  </a:t>
            </a:r>
          </a:p>
          <a:p>
            <a:pPr marL="419100" indent="-342900">
              <a:lnSpc>
                <a:spcPts val="2080"/>
              </a:lnSpc>
              <a:buClr>
                <a:srgbClr val="A0599F"/>
              </a:buClr>
              <a:buSzPts val="2400"/>
              <a:buFont typeface="Arial" panose="020B0604020202020204" pitchFamily="34" charset="0"/>
              <a:buChar char="•"/>
            </a:pPr>
            <a:endParaRPr lang="en-GB" sz="2000" dirty="0">
              <a:solidFill>
                <a:srgbClr val="A0599F"/>
              </a:solidFill>
              <a:latin typeface="Calibri"/>
              <a:ea typeface="Calibri"/>
              <a:cs typeface="Calibri"/>
              <a:sym typeface="Calibri"/>
            </a:endParaRPr>
          </a:p>
          <a:p>
            <a:pPr marL="419100" indent="-342900">
              <a:lnSpc>
                <a:spcPts val="2080"/>
              </a:lnSpc>
              <a:buClr>
                <a:srgbClr val="A0599F"/>
              </a:buClr>
              <a:buSzPts val="2400"/>
              <a:buFont typeface="Arial" panose="020B0604020202020204" pitchFamily="34" charset="0"/>
              <a:buChar char="•"/>
            </a:pPr>
            <a:r>
              <a:rPr lang="en-GB" sz="2000" b="0" i="0" u="none" strike="noStrike" cap="none" dirty="0">
                <a:solidFill>
                  <a:srgbClr val="A0599F"/>
                </a:solidFill>
                <a:latin typeface="Calibri"/>
                <a:ea typeface="Calibri"/>
                <a:cs typeface="Calibri"/>
                <a:sym typeface="Calibri"/>
              </a:rPr>
              <a:t>What is the status of the common search API produced by </a:t>
            </a:r>
            <a:r>
              <a:rPr lang="en-GB" sz="2000" b="0" i="0" u="none" strike="noStrike" cap="none" dirty="0" err="1">
                <a:solidFill>
                  <a:srgbClr val="A0599F"/>
                </a:solidFill>
                <a:latin typeface="Calibri"/>
                <a:ea typeface="Calibri"/>
                <a:cs typeface="Calibri"/>
                <a:sym typeface="Calibri"/>
              </a:rPr>
              <a:t>PaNOSC</a:t>
            </a:r>
            <a:r>
              <a:rPr lang="en-GB" sz="2000" b="0" i="0" u="none" strike="noStrike" cap="none" dirty="0">
                <a:solidFill>
                  <a:srgbClr val="A0599F"/>
                </a:solidFill>
                <a:latin typeface="Calibri"/>
                <a:ea typeface="Calibri"/>
                <a:cs typeface="Calibri"/>
                <a:sym typeface="Calibri"/>
              </a:rPr>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ext Placeholder 4"/>
          <p:cNvSpPr>
            <a:spLocks noGrp="1"/>
          </p:cNvSpPr>
          <p:nvPr>
            <p:ph type="body" idx="1"/>
          </p:nvPr>
        </p:nvSpPr>
        <p:spPr bwMode="auto">
          <a:xfrm>
            <a:off x="549665" y="801343"/>
            <a:ext cx="11271183" cy="1109162"/>
          </a:xfrm>
        </p:spPr>
        <p:txBody>
          <a:bodyPr/>
          <a:lstStyle/>
          <a:p>
            <a:pPr>
              <a:defRPr/>
            </a:pPr>
            <a:r>
              <a:rPr lang="en-US" i="1" dirty="0"/>
              <a:t>Describe how your project’s developments contribute to the needs and challenges of  the photon and neutron community.</a:t>
            </a:r>
            <a:endParaRPr dirty="0"/>
          </a:p>
          <a:p>
            <a:pPr marL="70357" indent="0">
              <a:buClr>
                <a:srgbClr val="171616"/>
              </a:buClr>
              <a:buSzPts val="2492"/>
              <a:buFont typeface="Calibri"/>
              <a:buNone/>
              <a:defRPr/>
            </a:pPr>
            <a:r>
              <a:rPr lang="en-US" sz="2800" b="0" i="1" u="none" strike="noStrike" cap="none" spc="0" dirty="0">
                <a:solidFill>
                  <a:srgbClr val="171616"/>
                </a:solidFill>
                <a:latin typeface="Calibri"/>
                <a:ea typeface="Calibri"/>
                <a:cs typeface="Calibri"/>
              </a:rPr>
              <a:t>   </a:t>
            </a:r>
            <a:endParaRPr lang="en-US" sz="2400" b="0" i="1" u="none" strike="noStrike" cap="none" spc="0" dirty="0">
              <a:solidFill>
                <a:srgbClr val="171616"/>
              </a:solidFill>
              <a:latin typeface="Calibri"/>
              <a:cs typeface="Calibri"/>
            </a:endParaRPr>
          </a:p>
          <a:p>
            <a:pPr marL="70357" indent="0">
              <a:buClr>
                <a:srgbClr val="171616"/>
              </a:buClr>
              <a:buSzPts val="2492"/>
              <a:buFont typeface="Calibri"/>
              <a:buNone/>
              <a:defRPr/>
            </a:pPr>
            <a:endParaRPr lang="en-US" sz="2800" b="0" i="1" u="none" strike="noStrike" cap="none" spc="0" dirty="0">
              <a:solidFill>
                <a:srgbClr val="171616"/>
              </a:solidFill>
              <a:latin typeface="Calibri"/>
              <a:ea typeface="Calibri"/>
              <a:cs typeface="Calibri"/>
            </a:endParaRPr>
          </a:p>
        </p:txBody>
      </p:sp>
      <p:sp>
        <p:nvSpPr>
          <p:cNvPr id="2" name="Title 1"/>
          <p:cNvSpPr>
            <a:spLocks noGrp="1"/>
          </p:cNvSpPr>
          <p:nvPr>
            <p:ph type="title"/>
          </p:nvPr>
        </p:nvSpPr>
        <p:spPr bwMode="auto"/>
        <p:txBody>
          <a:bodyPr>
            <a:normAutofit fontScale="90000"/>
          </a:bodyPr>
          <a:lstStyle/>
          <a:p>
            <a:pPr>
              <a:defRPr/>
            </a:pPr>
            <a:r>
              <a:rPr lang="en-US"/>
              <a:t>Contribution to Photon &amp; Neutron Research Infrastructures</a:t>
            </a:r>
            <a:endParaRPr/>
          </a:p>
        </p:txBody>
      </p:sp>
      <p:sp>
        <p:nvSpPr>
          <p:cNvPr id="3" name="Google Shape;126;g32a42ce8306_1_108">
            <a:extLst>
              <a:ext uri="{FF2B5EF4-FFF2-40B4-BE49-F238E27FC236}">
                <a16:creationId xmlns:a16="http://schemas.microsoft.com/office/drawing/2014/main" id="{9D1F4A86-43A5-2338-ACFE-F638FCD19027}"/>
              </a:ext>
            </a:extLst>
          </p:cNvPr>
          <p:cNvSpPr txBox="1"/>
          <p:nvPr/>
        </p:nvSpPr>
        <p:spPr>
          <a:xfrm>
            <a:off x="890706" y="1903710"/>
            <a:ext cx="10589100" cy="4062620"/>
          </a:xfrm>
          <a:prstGeom prst="rect">
            <a:avLst/>
          </a:prstGeom>
          <a:noFill/>
          <a:ln w="9525" cap="flat" cmpd="sng">
            <a:solidFill>
              <a:srgbClr val="171616"/>
            </a:solidFill>
            <a:prstDash val="solid"/>
            <a:round/>
            <a:headEnd type="none" w="sm" len="sm"/>
            <a:tailEnd type="none" w="sm" len="sm"/>
          </a:ln>
        </p:spPr>
        <p:txBody>
          <a:bodyPr spcFirstLastPara="1" wrap="square" lIns="91425" tIns="91425" rIns="91425" bIns="91425" anchor="t" anchorCtr="0">
            <a:spAutoFit/>
          </a:bodyPr>
          <a:lstStyle/>
          <a:p>
            <a:pPr marL="342900" indent="-342900">
              <a:buChar char="•"/>
            </a:pPr>
            <a:r>
              <a:rPr lang="en-GB" sz="1800" dirty="0">
                <a:solidFill>
                  <a:srgbClr val="A0599F"/>
                </a:solidFill>
                <a:latin typeface="Calibri"/>
                <a:ea typeface="Calibri"/>
                <a:cs typeface="Calibri"/>
                <a:sym typeface="Calibri"/>
              </a:rPr>
              <a:t>Improving the transfer, interoperability and reusability of X-ray spectroscopy data and metadata,  So that we can enable new science through combining X-ray spectroscopy data at scale across infrastructures. </a:t>
            </a:r>
          </a:p>
          <a:p>
            <a:endParaRPr lang="en-GB" sz="1800" dirty="0">
              <a:solidFill>
                <a:srgbClr val="A0599F"/>
              </a:solidFill>
              <a:latin typeface="Calibri"/>
              <a:ea typeface="Calibri"/>
              <a:cs typeface="Calibri"/>
            </a:endParaRPr>
          </a:p>
          <a:p>
            <a:pPr marL="342900" indent="-342900">
              <a:buFont typeface="Arial" panose="020B0604020202020204" pitchFamily="34" charset="0"/>
              <a:buChar char="•"/>
            </a:pPr>
            <a:r>
              <a:rPr lang="en-GB" sz="1800" dirty="0">
                <a:solidFill>
                  <a:srgbClr val="A0599F"/>
                </a:solidFill>
                <a:latin typeface="Calibri"/>
                <a:ea typeface="Calibri"/>
                <a:cs typeface="Calibri"/>
              </a:rPr>
              <a:t>We want to develop a metadata framework aligned the Cross-Domain Interoperability Framework (CDIF) to tackle this problem. </a:t>
            </a:r>
          </a:p>
          <a:p>
            <a:endParaRPr lang="en-GB" sz="1800" dirty="0">
              <a:solidFill>
                <a:srgbClr val="A0599F"/>
              </a:solidFill>
              <a:latin typeface="Calibri"/>
              <a:ea typeface="Calibri"/>
              <a:cs typeface="Calibri"/>
            </a:endParaRPr>
          </a:p>
          <a:p>
            <a:pPr marL="342900" indent="-342900">
              <a:buChar char="•"/>
            </a:pPr>
            <a:r>
              <a:rPr lang="en-GB" sz="1800" dirty="0">
                <a:solidFill>
                  <a:srgbClr val="A0599F"/>
                </a:solidFill>
                <a:latin typeface="Calibri"/>
                <a:ea typeface="Calibri"/>
              </a:rPr>
              <a:t>The </a:t>
            </a:r>
            <a:r>
              <a:rPr lang="en-GB" sz="1800" b="1" dirty="0">
                <a:solidFill>
                  <a:srgbClr val="A0599F"/>
                </a:solidFill>
                <a:latin typeface="Calibri"/>
                <a:ea typeface="Calibri"/>
              </a:rPr>
              <a:t>CDIF </a:t>
            </a:r>
            <a:r>
              <a:rPr lang="en-GB" sz="1800" dirty="0">
                <a:solidFill>
                  <a:srgbClr val="A0599F"/>
                </a:solidFill>
                <a:latin typeface="Calibri"/>
                <a:ea typeface="Calibri"/>
              </a:rPr>
              <a:t>will serve as the scaffold for preserving the relevant metadata needed to map the published results to their supporting XAS data, </a:t>
            </a:r>
            <a:r>
              <a:rPr lang="en-GB" sz="1800" dirty="0">
                <a:solidFill>
                  <a:srgbClr val="A0599F"/>
                </a:solidFill>
                <a:latin typeface="Calibri"/>
                <a:ea typeface="Calibri"/>
                <a:cs typeface="Calibri"/>
              </a:rPr>
              <a:t>which may be available in various formats. </a:t>
            </a:r>
            <a:r>
              <a:rPr lang="en-GB" sz="1800" b="0" i="0" u="none" strike="noStrike" cap="none" dirty="0">
                <a:solidFill>
                  <a:srgbClr val="A0599F"/>
                </a:solidFill>
                <a:latin typeface="Calibri"/>
                <a:ea typeface="Calibri"/>
                <a:cs typeface="Calibri"/>
                <a:sym typeface="Calibri"/>
              </a:rPr>
              <a:t>The </a:t>
            </a:r>
            <a:r>
              <a:rPr lang="en-GB" sz="1800" b="1" dirty="0">
                <a:solidFill>
                  <a:srgbClr val="A0599F"/>
                </a:solidFill>
                <a:latin typeface="Calibri"/>
                <a:ea typeface="Calibri"/>
                <a:cs typeface="Calibri"/>
                <a:sym typeface="Calibri"/>
              </a:rPr>
              <a:t>CDIF </a:t>
            </a:r>
            <a:r>
              <a:rPr lang="en-GB" sz="1800" dirty="0">
                <a:solidFill>
                  <a:srgbClr val="A0599F"/>
                </a:solidFill>
                <a:latin typeface="Calibri"/>
                <a:ea typeface="Calibri"/>
                <a:cs typeface="Calibri"/>
                <a:sym typeface="Calibri"/>
              </a:rPr>
              <a:t>does this by establishing </a:t>
            </a:r>
            <a:r>
              <a:rPr lang="en-GB" sz="1800" b="0" i="0" u="none" strike="noStrike" cap="none" dirty="0">
                <a:solidFill>
                  <a:srgbClr val="A0599F"/>
                </a:solidFill>
                <a:latin typeface="Calibri"/>
                <a:ea typeface="Calibri"/>
                <a:cs typeface="Calibri"/>
                <a:sym typeface="Calibri"/>
              </a:rPr>
              <a:t>domain-agnostic standards to support data sharing across institutional and disciplinary boundaries. </a:t>
            </a:r>
          </a:p>
          <a:p>
            <a:endParaRPr lang="en-GB" sz="1800" dirty="0">
              <a:solidFill>
                <a:srgbClr val="A0599F"/>
              </a:solidFill>
              <a:latin typeface="Calibri"/>
              <a:ea typeface="Calibri"/>
              <a:cs typeface="Calibri"/>
            </a:endParaRPr>
          </a:p>
          <a:p>
            <a:pPr marL="342900" indent="-342900">
              <a:buChar char="•"/>
            </a:pPr>
            <a:r>
              <a:rPr lang="en-GB" sz="1800" b="0" i="0" u="none" strike="noStrike" cap="none" dirty="0">
                <a:solidFill>
                  <a:srgbClr val="A0599F"/>
                </a:solidFill>
                <a:latin typeface="Calibri"/>
                <a:ea typeface="Calibri"/>
                <a:cs typeface="Calibri"/>
                <a:sym typeface="Calibri"/>
              </a:rPr>
              <a:t>Through CDIF-4-XAS, metadata and provenance for XAS data are standardised, enhancing the integration of XAS datasets. This promotes data reuse across different research domains, making XAS data more accessible, valuable and interoperable.</a:t>
            </a:r>
            <a:endParaRPr lang="en-GB" sz="1800" dirty="0">
              <a:latin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Text Placeholder 2"/>
          <p:cNvSpPr>
            <a:spLocks noGrp="1"/>
          </p:cNvSpPr>
          <p:nvPr>
            <p:ph type="body" idx="1"/>
          </p:nvPr>
        </p:nvSpPr>
        <p:spPr bwMode="auto">
          <a:xfrm>
            <a:off x="460408" y="879059"/>
            <a:ext cx="11271183" cy="1190373"/>
          </a:xfrm>
        </p:spPr>
        <p:txBody>
          <a:bodyPr/>
          <a:lstStyle/>
          <a:p>
            <a:pPr>
              <a:defRPr/>
            </a:pPr>
            <a:r>
              <a:rPr lang="en-US" sz="2400" i="1" dirty="0"/>
              <a:t>How will you encourage users to adopt your solutions? Are there any partnerships, funding plans, or integration efforts that will help sustain the outcomes beyond the project’s duration?</a:t>
            </a:r>
          </a:p>
        </p:txBody>
      </p:sp>
      <p:sp>
        <p:nvSpPr>
          <p:cNvPr id="2" name="Title 1"/>
          <p:cNvSpPr>
            <a:spLocks noGrp="1"/>
          </p:cNvSpPr>
          <p:nvPr>
            <p:ph type="title"/>
          </p:nvPr>
        </p:nvSpPr>
        <p:spPr bwMode="auto"/>
        <p:txBody>
          <a:bodyPr spcFirstLastPara="1" vertOverflow="overflow" horzOverflow="overflow" vert="horz" wrap="square" lIns="91423" tIns="45699" rIns="91423" bIns="45699" numCol="1" spcCol="0" rtlCol="0" fromWordArt="0" anchor="ctr" anchorCtr="0" forceAA="0" compatLnSpc="0">
            <a:normAutofit fontScale="90000"/>
          </a:bodyPr>
          <a:lstStyle/>
          <a:p>
            <a:pPr>
              <a:defRPr/>
            </a:pPr>
            <a:r>
              <a:rPr lang="en-US"/>
              <a:t>Strategies on sustainability of the project results.</a:t>
            </a:r>
            <a:endParaRPr/>
          </a:p>
        </p:txBody>
      </p:sp>
      <p:sp>
        <p:nvSpPr>
          <p:cNvPr id="4" name="Google Shape;132;g32a42ce8306_1_115">
            <a:extLst>
              <a:ext uri="{FF2B5EF4-FFF2-40B4-BE49-F238E27FC236}">
                <a16:creationId xmlns:a16="http://schemas.microsoft.com/office/drawing/2014/main" id="{3306F680-3232-5FD5-8A7D-DE92CF8526BA}"/>
              </a:ext>
            </a:extLst>
          </p:cNvPr>
          <p:cNvSpPr txBox="1"/>
          <p:nvPr/>
        </p:nvSpPr>
        <p:spPr>
          <a:xfrm>
            <a:off x="308946" y="1949116"/>
            <a:ext cx="11574106" cy="4185731"/>
          </a:xfrm>
          <a:prstGeom prst="rect">
            <a:avLst/>
          </a:prstGeom>
          <a:noFill/>
          <a:ln w="9525" cap="flat" cmpd="sng">
            <a:solidFill>
              <a:srgbClr val="171616"/>
            </a:solidFill>
            <a:prstDash val="solid"/>
            <a:round/>
            <a:headEnd type="none" w="sm" len="sm"/>
            <a:tailEnd type="none" w="sm" len="sm"/>
          </a:ln>
        </p:spPr>
        <p:txBody>
          <a:bodyPr spcFirstLastPara="1" wrap="square" lIns="91425" tIns="91425" rIns="91425" bIns="91425" anchor="t" anchorCtr="0">
            <a:spAutoFit/>
          </a:bodyPr>
          <a:lstStyle/>
          <a:p>
            <a:pPr marL="419100" indent="-342900">
              <a:buClr>
                <a:srgbClr val="A0599F"/>
              </a:buClr>
              <a:buSzPts val="2400"/>
              <a:buChar char="•"/>
            </a:pPr>
            <a:r>
              <a:rPr lang="en-GB" sz="2000" dirty="0">
                <a:solidFill>
                  <a:srgbClr val="A0599F"/>
                </a:solidFill>
                <a:latin typeface="Calibri"/>
                <a:ea typeface="Calibri"/>
                <a:cs typeface="Calibri"/>
                <a:sym typeface="Calibri"/>
              </a:rPr>
              <a:t>We delivered a</a:t>
            </a:r>
            <a:r>
              <a:rPr lang="en-GB" sz="2000" b="0" i="0" u="none" strike="noStrike" cap="none" dirty="0">
                <a:solidFill>
                  <a:srgbClr val="A0599F"/>
                </a:solidFill>
                <a:latin typeface="Calibri"/>
                <a:ea typeface="Calibri"/>
                <a:cs typeface="Calibri"/>
                <a:sym typeface="Calibri"/>
              </a:rPr>
              <a:t> </a:t>
            </a:r>
            <a:r>
              <a:rPr lang="en-GB" sz="2000" b="1" dirty="0">
                <a:solidFill>
                  <a:srgbClr val="A0599F"/>
                </a:solidFill>
                <a:latin typeface="Calibri"/>
                <a:ea typeface="Calibri"/>
                <a:cs typeface="Calibri"/>
                <a:sym typeface="Calibri"/>
              </a:rPr>
              <a:t>landscape analysis</a:t>
            </a:r>
            <a:r>
              <a:rPr lang="en-GB" sz="2000" dirty="0">
                <a:solidFill>
                  <a:srgbClr val="A0599F"/>
                </a:solidFill>
                <a:latin typeface="Calibri"/>
                <a:ea typeface="Calibri"/>
                <a:cs typeface="Calibri"/>
                <a:sym typeface="Calibri"/>
              </a:rPr>
              <a:t> </a:t>
            </a:r>
            <a:r>
              <a:rPr lang="en-GB" sz="2000" b="0" i="0" u="none" strike="noStrike" cap="none" dirty="0">
                <a:solidFill>
                  <a:srgbClr val="A0599F"/>
                </a:solidFill>
                <a:latin typeface="Calibri"/>
                <a:ea typeface="Calibri"/>
                <a:cs typeface="Calibri"/>
                <a:sym typeface="Calibri"/>
              </a:rPr>
              <a:t>of standards, ontologies, data formats and practices within the XAS </a:t>
            </a:r>
            <a:r>
              <a:rPr lang="en-GB" sz="2000" dirty="0">
                <a:solidFill>
                  <a:srgbClr val="A0599F"/>
                </a:solidFill>
                <a:latin typeface="Calibri"/>
                <a:ea typeface="Calibri"/>
                <a:cs typeface="Calibri"/>
                <a:sym typeface="Calibri"/>
              </a:rPr>
              <a:t>community, which is a useful benchmark of the present status of these issues in the community.</a:t>
            </a:r>
          </a:p>
          <a:p>
            <a:pPr marL="76200">
              <a:buClr>
                <a:srgbClr val="A0599F"/>
              </a:buClr>
              <a:buSzPts val="2400"/>
            </a:pPr>
            <a:endParaRPr lang="en-GB" sz="2000" dirty="0">
              <a:solidFill>
                <a:srgbClr val="A0599F"/>
              </a:solidFill>
              <a:latin typeface="Calibri"/>
              <a:ea typeface="Calibri"/>
              <a:cs typeface="Calibri"/>
            </a:endParaRPr>
          </a:p>
          <a:p>
            <a:pPr marL="457200" indent="-381000">
              <a:buClr>
                <a:srgbClr val="A0599F"/>
              </a:buClr>
              <a:buSzPts val="2400"/>
              <a:buFont typeface="Arial"/>
              <a:buChar char="•"/>
            </a:pPr>
            <a:r>
              <a:rPr lang="en-GB" sz="2000" dirty="0">
                <a:solidFill>
                  <a:srgbClr val="A0599F"/>
                </a:solidFill>
                <a:latin typeface="Calibri"/>
                <a:ea typeface="Calibri"/>
              </a:rPr>
              <a:t>The CDIF profile will facilitate integration with a set of Galaxy software tools that we have developed, </a:t>
            </a:r>
            <a:r>
              <a:rPr lang="en-GB" sz="2000" dirty="0">
                <a:solidFill>
                  <a:srgbClr val="A0599F"/>
                </a:solidFill>
                <a:latin typeface="Calibri"/>
                <a:ea typeface="Calibri"/>
                <a:cs typeface="Calibri"/>
              </a:rPr>
              <a:t>as part of the EU's </a:t>
            </a:r>
            <a:r>
              <a:rPr lang="en-GB" sz="2000" dirty="0">
                <a:solidFill>
                  <a:srgbClr val="A0599F"/>
                </a:solidFill>
                <a:latin typeface="Calibri"/>
                <a:ea typeface="Calibri"/>
                <a:cs typeface="Calibri"/>
                <a:hlinkClick r:id="rId3"/>
              </a:rPr>
              <a:t>EuroScienceGateway</a:t>
            </a:r>
            <a:r>
              <a:rPr lang="en-GB" sz="2000" dirty="0">
                <a:solidFill>
                  <a:srgbClr val="A0599F"/>
                </a:solidFill>
                <a:latin typeface="Calibri"/>
                <a:ea typeface="Calibri"/>
                <a:cs typeface="Calibri"/>
              </a:rPr>
              <a:t> project,</a:t>
            </a:r>
            <a:r>
              <a:rPr lang="en-GB" sz="2000" dirty="0">
                <a:solidFill>
                  <a:srgbClr val="A0599F"/>
                </a:solidFill>
                <a:latin typeface="Calibri"/>
                <a:ea typeface="Calibri"/>
              </a:rPr>
              <a:t> for </a:t>
            </a:r>
            <a:r>
              <a:rPr lang="en-GB" sz="2000" dirty="0">
                <a:solidFill>
                  <a:srgbClr val="A0599F"/>
                </a:solidFill>
                <a:latin typeface="Calibri"/>
                <a:ea typeface="Calibri"/>
                <a:cs typeface="Calibri"/>
              </a:rPr>
              <a:t>processing XAS data.  </a:t>
            </a:r>
            <a:r>
              <a:rPr lang="en-GB" sz="2000" dirty="0">
                <a:solidFill>
                  <a:srgbClr val="A0599F"/>
                </a:solidFill>
                <a:latin typeface="Calibri"/>
                <a:ea typeface="Calibri"/>
                <a:hlinkClick r:id="rId4">
                  <a:extLst>
                    <a:ext uri="{A12FA001-AC4F-418D-AE19-62706E023703}">
                      <ahyp:hlinkClr xmlns:ahyp="http://schemas.microsoft.com/office/drawing/2018/hyperlinkcolor" val="tx"/>
                    </a:ext>
                  </a:extLst>
                </a:hlinkClick>
              </a:rPr>
              <a:t>Galaxy</a:t>
            </a:r>
            <a:r>
              <a:rPr lang="en-GB" sz="2000" dirty="0">
                <a:solidFill>
                  <a:srgbClr val="A0599F"/>
                </a:solidFill>
                <a:latin typeface="Calibri"/>
                <a:ea typeface="Calibri"/>
              </a:rPr>
              <a:t> is a web-based workflow management platform, and our tools</a:t>
            </a:r>
            <a:r>
              <a:rPr lang="en-GB" sz="2000" dirty="0">
                <a:solidFill>
                  <a:srgbClr val="A0599F"/>
                </a:solidFill>
                <a:latin typeface="Calibri"/>
                <a:ea typeface="Calibri"/>
                <a:cs typeface="Calibri"/>
              </a:rPr>
              <a:t> are available to the XAS community. </a:t>
            </a:r>
          </a:p>
          <a:p>
            <a:pPr marL="457200" indent="-381000">
              <a:buClr>
                <a:srgbClr val="A0599F"/>
              </a:buClr>
              <a:buSzPts val="2400"/>
              <a:buFont typeface="Arial"/>
              <a:buChar char="•"/>
            </a:pPr>
            <a:endParaRPr lang="en-GB" sz="2000" dirty="0">
              <a:solidFill>
                <a:srgbClr val="A0599F"/>
              </a:solidFill>
              <a:latin typeface="Calibri"/>
              <a:ea typeface="Calibri"/>
              <a:cs typeface="Calibri"/>
              <a:sym typeface="Calibri"/>
            </a:endParaRPr>
          </a:p>
          <a:p>
            <a:pPr marL="457200" indent="-381000">
              <a:buClr>
                <a:srgbClr val="A0599F"/>
              </a:buClr>
              <a:buSzPts val="2400"/>
              <a:buFont typeface="Arial"/>
              <a:buChar char="•"/>
            </a:pPr>
            <a:r>
              <a:rPr lang="en-GB" sz="2000" dirty="0">
                <a:solidFill>
                  <a:srgbClr val="A0599F"/>
                </a:solidFill>
                <a:latin typeface="Calibri"/>
                <a:ea typeface="Calibri"/>
                <a:cs typeface="Calibri"/>
                <a:sym typeface="Calibri"/>
              </a:rPr>
              <a:t>CDIF framework adoption is the main outcome, which should encourage using standard frameworks and formats in other XAS tools.  </a:t>
            </a:r>
          </a:p>
          <a:p>
            <a:pPr marL="457200" indent="-381000">
              <a:buClr>
                <a:srgbClr val="A0599F"/>
              </a:buClr>
              <a:buSzPts val="2400"/>
              <a:buFont typeface="Arial"/>
              <a:buChar char="•"/>
            </a:pPr>
            <a:endParaRPr lang="en-GB" sz="2000" dirty="0">
              <a:solidFill>
                <a:srgbClr val="A0599F"/>
              </a:solidFill>
              <a:latin typeface="Calibri"/>
              <a:ea typeface="Calibri"/>
              <a:cs typeface="Calibri"/>
              <a:sym typeface="Calibri"/>
            </a:endParaRPr>
          </a:p>
          <a:p>
            <a:pPr marL="457200" indent="-381000">
              <a:buClr>
                <a:srgbClr val="A0599F"/>
              </a:buClr>
              <a:buSzPts val="2400"/>
              <a:buFont typeface="Arial"/>
              <a:buChar char="•"/>
            </a:pPr>
            <a:r>
              <a:rPr lang="en-GB" sz="2000" dirty="0">
                <a:solidFill>
                  <a:srgbClr val="A0599F"/>
                </a:solidFill>
                <a:latin typeface="Calibri"/>
                <a:ea typeface="Calibri"/>
                <a:cs typeface="Calibri"/>
                <a:sym typeface="Calibri"/>
              </a:rPr>
              <a:t>Through CDIF-4-XAS, metadata and provenance for XAS data are standardised, enhancing the integration of XAS datasets. This promotes data reuse across different research domains, making XAS data more accessible, valuable and interoperable.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g32a4be91432_6_140"/>
          <p:cNvSpPr txBox="1">
            <a:spLocks noGrp="1"/>
          </p:cNvSpPr>
          <p:nvPr>
            <p:ph type="title"/>
          </p:nvPr>
        </p:nvSpPr>
        <p:spPr>
          <a:xfrm>
            <a:off x="1787860" y="342058"/>
            <a:ext cx="8794800" cy="3432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SzPct val="83333"/>
              <a:buNone/>
            </a:pPr>
            <a:r>
              <a:rPr lang="en-GB"/>
              <a:t>TEAM</a:t>
            </a:r>
            <a:endParaRPr/>
          </a:p>
        </p:txBody>
      </p:sp>
      <p:sp>
        <p:nvSpPr>
          <p:cNvPr id="144" name="Google Shape;144;g32a4be91432_6_140"/>
          <p:cNvSpPr txBox="1"/>
          <p:nvPr/>
        </p:nvSpPr>
        <p:spPr>
          <a:xfrm>
            <a:off x="2748494" y="889746"/>
            <a:ext cx="9183995" cy="4862839"/>
          </a:xfrm>
          <a:prstGeom prst="rect">
            <a:avLst/>
          </a:prstGeom>
          <a:noFill/>
          <a:ln w="9525" cap="flat" cmpd="sng">
            <a:solidFill>
              <a:srgbClr val="171616"/>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dirty="0">
                <a:solidFill>
                  <a:srgbClr val="36277C"/>
                </a:solidFill>
                <a:latin typeface="Calibri"/>
                <a:ea typeface="Calibri"/>
                <a:cs typeface="Calibri"/>
                <a:sym typeface="Calibri"/>
              </a:rPr>
              <a:t>Who is doing it?</a:t>
            </a:r>
            <a:r>
              <a:rPr lang="en-GB" sz="2400" b="1" dirty="0">
                <a:solidFill>
                  <a:srgbClr val="36277C"/>
                </a:solidFill>
                <a:latin typeface="Calibri"/>
                <a:ea typeface="Calibri"/>
                <a:cs typeface="Calibri"/>
                <a:sym typeface="Calibri"/>
              </a:rPr>
              <a:t> </a:t>
            </a:r>
            <a:endParaRPr sz="2400" b="1" i="0" u="none" strike="noStrike" cap="none" dirty="0">
              <a:solidFill>
                <a:srgbClr val="36277C"/>
              </a:solidFill>
              <a:latin typeface="Calibri"/>
              <a:ea typeface="Calibri"/>
              <a:cs typeface="Calibri"/>
              <a:sym typeface="Calibri"/>
            </a:endParaRPr>
          </a:p>
          <a:p>
            <a:pPr marL="457200" marR="0" lvl="0" indent="-381000" algn="l" rtl="0">
              <a:lnSpc>
                <a:spcPct val="100000"/>
              </a:lnSpc>
              <a:spcBef>
                <a:spcPts val="0"/>
              </a:spcBef>
              <a:spcAft>
                <a:spcPts val="0"/>
              </a:spcAft>
              <a:buClr>
                <a:srgbClr val="A0599F"/>
              </a:buClr>
              <a:buSzPts val="2400"/>
              <a:buFont typeface="Calibri"/>
              <a:buChar char="-"/>
            </a:pPr>
            <a:r>
              <a:rPr lang="en-GB" sz="2000" b="1" i="0" u="none" strike="noStrike" cap="none" dirty="0">
                <a:solidFill>
                  <a:srgbClr val="A0599F"/>
                </a:solidFill>
                <a:latin typeface="Calibri"/>
                <a:ea typeface="Calibri"/>
                <a:cs typeface="Calibri"/>
                <a:sym typeface="Calibri"/>
              </a:rPr>
              <a:t>CODATA, the Committee on Data of the International Science Council, France.</a:t>
            </a:r>
          </a:p>
          <a:p>
            <a:pPr marL="76200" lvl="2">
              <a:buClr>
                <a:srgbClr val="A0599F"/>
              </a:buClr>
              <a:buSzPts val="2400"/>
            </a:pPr>
            <a:r>
              <a:rPr lang="en-GB" sz="2000" b="0" i="0" u="none" strike="noStrike" cap="none" dirty="0">
                <a:solidFill>
                  <a:srgbClr val="A0599F"/>
                </a:solidFill>
                <a:latin typeface="Calibri"/>
                <a:ea typeface="Calibri"/>
                <a:cs typeface="Calibri"/>
                <a:sym typeface="Calibri"/>
              </a:rPr>
              <a:t>	Simon Hodson (PI), </a:t>
            </a:r>
            <a:r>
              <a:rPr lang="en-GB" sz="2000" b="0" i="0" u="none" strike="noStrike" cap="none" dirty="0" err="1">
                <a:solidFill>
                  <a:srgbClr val="A0599F"/>
                </a:solidFill>
                <a:latin typeface="Calibri"/>
                <a:ea typeface="Calibri"/>
                <a:cs typeface="Calibri"/>
                <a:sym typeface="Calibri"/>
              </a:rPr>
              <a:t>Arofan</a:t>
            </a:r>
            <a:r>
              <a:rPr lang="en-GB" sz="2000" b="0" i="0" u="none" strike="noStrike" cap="none" dirty="0">
                <a:solidFill>
                  <a:srgbClr val="A0599F"/>
                </a:solidFill>
                <a:latin typeface="Calibri"/>
                <a:ea typeface="Calibri"/>
                <a:cs typeface="Calibri"/>
                <a:sym typeface="Calibri"/>
              </a:rPr>
              <a:t> Gregory, Matti </a:t>
            </a:r>
            <a:r>
              <a:rPr lang="en-GB" sz="2000" b="0" i="0" u="none" strike="noStrike" cap="none" dirty="0" err="1">
                <a:solidFill>
                  <a:srgbClr val="A0599F"/>
                </a:solidFill>
                <a:latin typeface="Calibri"/>
                <a:ea typeface="Calibri"/>
                <a:cs typeface="Calibri"/>
                <a:sym typeface="Calibri"/>
              </a:rPr>
              <a:t>Heikkurinen</a:t>
            </a:r>
            <a:endParaRPr lang="en-GB" sz="2000" b="0" i="0" u="none" strike="noStrike" cap="none" dirty="0">
              <a:solidFill>
                <a:srgbClr val="A0599F"/>
              </a:solidFill>
              <a:latin typeface="Calibri"/>
              <a:ea typeface="Calibri"/>
              <a:cs typeface="Calibri"/>
              <a:sym typeface="Calibri"/>
            </a:endParaRPr>
          </a:p>
          <a:p>
            <a:pPr marL="76200" lvl="2">
              <a:buClr>
                <a:srgbClr val="A0599F"/>
              </a:buClr>
              <a:buSzPts val="2400"/>
            </a:pPr>
            <a:endParaRPr lang="en-GB" sz="2000" b="0" i="0" u="none" strike="noStrike" cap="none" dirty="0">
              <a:solidFill>
                <a:srgbClr val="A0599F"/>
              </a:solidFill>
              <a:latin typeface="Calibri"/>
              <a:ea typeface="Calibri"/>
              <a:cs typeface="Calibri"/>
              <a:sym typeface="Calibri"/>
            </a:endParaRPr>
          </a:p>
          <a:p>
            <a:pPr marL="457200" marR="0" lvl="0" indent="-381000" algn="l" rtl="0">
              <a:lnSpc>
                <a:spcPct val="100000"/>
              </a:lnSpc>
              <a:spcBef>
                <a:spcPts val="0"/>
              </a:spcBef>
              <a:spcAft>
                <a:spcPts val="0"/>
              </a:spcAft>
              <a:buClr>
                <a:srgbClr val="A0599F"/>
              </a:buClr>
              <a:buSzPts val="2400"/>
              <a:buFont typeface="Calibri"/>
              <a:buChar char="-"/>
            </a:pPr>
            <a:r>
              <a:rPr lang="en-GB" sz="2000" b="1" i="0" u="none" strike="noStrike" cap="none" dirty="0">
                <a:solidFill>
                  <a:srgbClr val="A0599F"/>
                </a:solidFill>
                <a:latin typeface="Calibri"/>
                <a:ea typeface="Calibri"/>
                <a:cs typeface="Calibri"/>
                <a:sym typeface="Calibri"/>
              </a:rPr>
              <a:t>Rutherford Appleton Laboratory, STFC, UKRI, UK.</a:t>
            </a:r>
          </a:p>
          <a:p>
            <a:pPr marL="76200" marR="0" lvl="0" algn="l" rtl="0">
              <a:lnSpc>
                <a:spcPct val="100000"/>
              </a:lnSpc>
              <a:spcBef>
                <a:spcPts val="0"/>
              </a:spcBef>
              <a:spcAft>
                <a:spcPts val="0"/>
              </a:spcAft>
              <a:buClr>
                <a:srgbClr val="A0599F"/>
              </a:buClr>
              <a:buSzPts val="2400"/>
            </a:pPr>
            <a:r>
              <a:rPr lang="en-GB" sz="2000" b="0" i="0" u="none" strike="noStrike" cap="none" dirty="0">
                <a:solidFill>
                  <a:srgbClr val="A0599F"/>
                </a:solidFill>
                <a:latin typeface="Calibri"/>
                <a:ea typeface="Calibri"/>
                <a:cs typeface="Calibri"/>
                <a:sym typeface="Calibri"/>
              </a:rPr>
              <a:t>	Leandro Liborio, Patrick Austin</a:t>
            </a:r>
          </a:p>
          <a:p>
            <a:pPr marL="76200" marR="0" lvl="0" algn="l" rtl="0">
              <a:lnSpc>
                <a:spcPct val="100000"/>
              </a:lnSpc>
              <a:spcBef>
                <a:spcPts val="0"/>
              </a:spcBef>
              <a:spcAft>
                <a:spcPts val="0"/>
              </a:spcAft>
              <a:buClr>
                <a:srgbClr val="A0599F"/>
              </a:buClr>
              <a:buSzPts val="2400"/>
            </a:pPr>
            <a:endParaRPr lang="en-GB" sz="2000" b="0" i="0" u="none" strike="noStrike" cap="none" dirty="0">
              <a:solidFill>
                <a:srgbClr val="A0599F"/>
              </a:solidFill>
              <a:latin typeface="Calibri"/>
              <a:ea typeface="Calibri"/>
              <a:cs typeface="Calibri"/>
              <a:sym typeface="Calibri"/>
            </a:endParaRPr>
          </a:p>
          <a:p>
            <a:pPr marL="457200" marR="0" lvl="0" indent="-381000" algn="l" rtl="0">
              <a:lnSpc>
                <a:spcPct val="100000"/>
              </a:lnSpc>
              <a:spcBef>
                <a:spcPts val="0"/>
              </a:spcBef>
              <a:spcAft>
                <a:spcPts val="0"/>
              </a:spcAft>
              <a:buClr>
                <a:srgbClr val="A0599F"/>
              </a:buClr>
              <a:buSzPts val="2400"/>
              <a:buFont typeface="Calibri"/>
              <a:buChar char="-"/>
            </a:pPr>
            <a:r>
              <a:rPr lang="en-GB" sz="2000" b="1" i="0" u="none" strike="noStrike" cap="none" dirty="0">
                <a:solidFill>
                  <a:srgbClr val="A0599F"/>
                </a:solidFill>
                <a:latin typeface="Calibri"/>
                <a:ea typeface="Calibri"/>
                <a:cs typeface="Calibri"/>
                <a:sym typeface="Calibri"/>
              </a:rPr>
              <a:t>School of Computer Science and Informatics, Cardiff University, Wales, UK.</a:t>
            </a:r>
          </a:p>
          <a:p>
            <a:pPr marL="76200" marR="0" lvl="0" algn="l" rtl="0">
              <a:lnSpc>
                <a:spcPct val="100000"/>
              </a:lnSpc>
              <a:spcBef>
                <a:spcPts val="0"/>
              </a:spcBef>
              <a:spcAft>
                <a:spcPts val="0"/>
              </a:spcAft>
              <a:buClr>
                <a:srgbClr val="A0599F"/>
              </a:buClr>
              <a:buSzPts val="2400"/>
            </a:pPr>
            <a:r>
              <a:rPr lang="en-GB" sz="2000" b="0" i="0" u="none" strike="noStrike" cap="none" dirty="0">
                <a:solidFill>
                  <a:srgbClr val="A0599F"/>
                </a:solidFill>
                <a:latin typeface="Calibri"/>
                <a:ea typeface="Calibri"/>
                <a:cs typeface="Calibri"/>
                <a:sym typeface="Calibri"/>
              </a:rPr>
              <a:t>	Abraham Nieva De La </a:t>
            </a:r>
            <a:r>
              <a:rPr lang="en-GB" sz="2000" b="0" i="0" u="none" strike="noStrike" cap="none" dirty="0" err="1">
                <a:solidFill>
                  <a:srgbClr val="A0599F"/>
                </a:solidFill>
                <a:latin typeface="Calibri"/>
                <a:ea typeface="Calibri"/>
                <a:cs typeface="Calibri"/>
                <a:sym typeface="Calibri"/>
              </a:rPr>
              <a:t>Hidalga</a:t>
            </a:r>
            <a:endParaRPr lang="en-GB" sz="2000" b="0" i="0" u="none" strike="noStrike" cap="none" dirty="0">
              <a:solidFill>
                <a:srgbClr val="A0599F"/>
              </a:solidFill>
              <a:latin typeface="Calibri"/>
              <a:ea typeface="Calibri"/>
              <a:cs typeface="Calibri"/>
              <a:sym typeface="Calibri"/>
            </a:endParaRPr>
          </a:p>
          <a:p>
            <a:pPr marL="76200" marR="0" lvl="0" algn="l" rtl="0">
              <a:lnSpc>
                <a:spcPct val="100000"/>
              </a:lnSpc>
              <a:spcBef>
                <a:spcPts val="0"/>
              </a:spcBef>
              <a:spcAft>
                <a:spcPts val="0"/>
              </a:spcAft>
              <a:buClr>
                <a:srgbClr val="A0599F"/>
              </a:buClr>
              <a:buSzPts val="2400"/>
            </a:pPr>
            <a:endParaRPr lang="en-GB" sz="2000" b="0" i="0" u="none" strike="noStrike" cap="none" dirty="0">
              <a:solidFill>
                <a:srgbClr val="A0599F"/>
              </a:solidFill>
              <a:latin typeface="Calibri"/>
              <a:ea typeface="Calibri"/>
              <a:cs typeface="Calibri"/>
              <a:sym typeface="Calibri"/>
            </a:endParaRPr>
          </a:p>
          <a:p>
            <a:pPr marL="457200" marR="0" lvl="0" indent="-381000" algn="l" rtl="0">
              <a:lnSpc>
                <a:spcPct val="100000"/>
              </a:lnSpc>
              <a:spcBef>
                <a:spcPts val="0"/>
              </a:spcBef>
              <a:spcAft>
                <a:spcPts val="0"/>
              </a:spcAft>
              <a:buClr>
                <a:srgbClr val="A0599F"/>
              </a:buClr>
              <a:buSzPts val="2400"/>
              <a:buFont typeface="Calibri"/>
              <a:buChar char="-"/>
            </a:pPr>
            <a:r>
              <a:rPr lang="en-GB" sz="2000" b="1" i="0" u="none" strike="noStrike" cap="none" dirty="0">
                <a:solidFill>
                  <a:srgbClr val="A0599F"/>
                </a:solidFill>
                <a:latin typeface="Calibri"/>
                <a:ea typeface="Calibri"/>
                <a:cs typeface="Calibri"/>
                <a:sym typeface="Calibri"/>
              </a:rPr>
              <a:t>Helmholtz-Zentrum Berlin für </a:t>
            </a:r>
            <a:r>
              <a:rPr lang="en-GB" sz="2000" b="1" i="0" u="none" strike="noStrike" cap="none" dirty="0" err="1">
                <a:solidFill>
                  <a:srgbClr val="A0599F"/>
                </a:solidFill>
                <a:latin typeface="Calibri"/>
                <a:ea typeface="Calibri"/>
                <a:cs typeface="Calibri"/>
                <a:sym typeface="Calibri"/>
              </a:rPr>
              <a:t>Materialien</a:t>
            </a:r>
            <a:r>
              <a:rPr lang="en-GB" sz="2000" b="1" i="0" u="none" strike="noStrike" cap="none" dirty="0">
                <a:solidFill>
                  <a:srgbClr val="A0599F"/>
                </a:solidFill>
                <a:latin typeface="Calibri"/>
                <a:ea typeface="Calibri"/>
                <a:cs typeface="Calibri"/>
                <a:sym typeface="Calibri"/>
              </a:rPr>
              <a:t> und Energie GmbH, HZB, Germany.</a:t>
            </a:r>
          </a:p>
          <a:p>
            <a:pPr marL="76200" lvl="1">
              <a:buClr>
                <a:srgbClr val="A0599F"/>
              </a:buClr>
              <a:buSzPts val="2400"/>
            </a:pPr>
            <a:r>
              <a:rPr lang="en-GB" sz="2000" b="0" i="0" u="none" strike="noStrike" cap="none" dirty="0">
                <a:solidFill>
                  <a:srgbClr val="A0599F"/>
                </a:solidFill>
                <a:latin typeface="Calibri"/>
                <a:ea typeface="Calibri"/>
                <a:cs typeface="Calibri"/>
                <a:sym typeface="Calibri"/>
              </a:rPr>
              <a:t>	Heike </a:t>
            </a:r>
            <a:r>
              <a:rPr lang="en-GB" sz="2000" b="0" i="0" u="none" strike="noStrike" cap="none" dirty="0" err="1">
                <a:solidFill>
                  <a:srgbClr val="A0599F"/>
                </a:solidFill>
                <a:latin typeface="Calibri"/>
                <a:ea typeface="Calibri"/>
                <a:cs typeface="Calibri"/>
                <a:sym typeface="Calibri"/>
              </a:rPr>
              <a:t>Görzig</a:t>
            </a:r>
            <a:r>
              <a:rPr lang="en-GB" sz="2000" b="0" i="0" u="none" strike="noStrike" cap="none" dirty="0">
                <a:solidFill>
                  <a:srgbClr val="A0599F"/>
                </a:solidFill>
                <a:latin typeface="Calibri"/>
                <a:ea typeface="Calibri"/>
                <a:cs typeface="Calibri"/>
                <a:sym typeface="Calibri"/>
              </a:rPr>
              <a:t>, Rolf Krahl </a:t>
            </a:r>
          </a:p>
          <a:p>
            <a:pPr marL="76200" lvl="1">
              <a:buClr>
                <a:srgbClr val="A0599F"/>
              </a:buClr>
              <a:buSzPts val="2400"/>
            </a:pPr>
            <a:endParaRPr lang="en-GB" sz="2000" b="0" i="0" u="none" strike="noStrike" cap="none" dirty="0">
              <a:solidFill>
                <a:srgbClr val="A0599F"/>
              </a:solidFill>
              <a:latin typeface="Calibri"/>
              <a:ea typeface="Calibri"/>
              <a:cs typeface="Calibri"/>
              <a:sym typeface="Calibri"/>
            </a:endParaRPr>
          </a:p>
          <a:p>
            <a:pPr marL="457200" marR="0" lvl="0" indent="-381000" algn="l" rtl="0">
              <a:lnSpc>
                <a:spcPct val="100000"/>
              </a:lnSpc>
              <a:spcBef>
                <a:spcPts val="0"/>
              </a:spcBef>
              <a:spcAft>
                <a:spcPts val="0"/>
              </a:spcAft>
              <a:buClr>
                <a:srgbClr val="A0599F"/>
              </a:buClr>
              <a:buSzPts val="2400"/>
              <a:buFont typeface="Calibri"/>
              <a:buChar char="-"/>
            </a:pPr>
            <a:r>
              <a:rPr lang="en-GB" sz="2000" b="1" i="0" u="none" strike="noStrike" cap="none" dirty="0">
                <a:solidFill>
                  <a:srgbClr val="A0599F"/>
                </a:solidFill>
                <a:latin typeface="Calibri"/>
                <a:ea typeface="Calibri"/>
                <a:cs typeface="Calibri"/>
                <a:sym typeface="Calibri"/>
              </a:rPr>
              <a:t>Helmholtz Metadata Collaboration (HMC) Hub Matter, Germany.</a:t>
            </a:r>
          </a:p>
          <a:p>
            <a:pPr marL="76200" marR="0" lvl="0" algn="l" rtl="0">
              <a:lnSpc>
                <a:spcPct val="100000"/>
              </a:lnSpc>
              <a:spcBef>
                <a:spcPts val="0"/>
              </a:spcBef>
              <a:spcAft>
                <a:spcPts val="0"/>
              </a:spcAft>
              <a:buClr>
                <a:srgbClr val="A0599F"/>
              </a:buClr>
              <a:buSzPts val="2400"/>
            </a:pPr>
            <a:r>
              <a:rPr lang="en-GB" sz="2000" b="0" i="0" u="none" strike="noStrike" cap="none" dirty="0">
                <a:solidFill>
                  <a:srgbClr val="A0599F"/>
                </a:solidFill>
                <a:latin typeface="Calibri"/>
                <a:ea typeface="Calibri"/>
                <a:cs typeface="Calibri"/>
                <a:sym typeface="Calibri"/>
              </a:rPr>
              <a:t>	Markus Kubin </a:t>
            </a:r>
          </a:p>
        </p:txBody>
      </p:sp>
      <p:pic>
        <p:nvPicPr>
          <p:cNvPr id="2" name="Google Shape;100;p1" descr="Graphical user interface&#10;&#10;Description automatically generated with medium confidence">
            <a:extLst>
              <a:ext uri="{FF2B5EF4-FFF2-40B4-BE49-F238E27FC236}">
                <a16:creationId xmlns:a16="http://schemas.microsoft.com/office/drawing/2014/main" id="{1DBB4880-F6B9-1C10-E819-0866534E34D8}"/>
              </a:ext>
            </a:extLst>
          </p:cNvPr>
          <p:cNvPicPr preferRelativeResize="0"/>
          <p:nvPr/>
        </p:nvPicPr>
        <p:blipFill rotWithShape="1">
          <a:blip r:embed="rId3">
            <a:alphaModFix/>
          </a:blip>
          <a:srcRect b="42785"/>
          <a:stretch/>
        </p:blipFill>
        <p:spPr>
          <a:xfrm>
            <a:off x="259511" y="2583127"/>
            <a:ext cx="2248735" cy="747300"/>
          </a:xfrm>
          <a:prstGeom prst="rect">
            <a:avLst/>
          </a:prstGeom>
          <a:noFill/>
          <a:ln>
            <a:noFill/>
          </a:ln>
        </p:spPr>
      </p:pic>
      <p:pic>
        <p:nvPicPr>
          <p:cNvPr id="3" name="Picture 2" descr="A close-up of a red sign&#10;&#10;AI-generated content may be incorrect.">
            <a:extLst>
              <a:ext uri="{FF2B5EF4-FFF2-40B4-BE49-F238E27FC236}">
                <a16:creationId xmlns:a16="http://schemas.microsoft.com/office/drawing/2014/main" id="{CA29FC35-C4EB-B2E1-8883-264A5FB0EFD1}"/>
              </a:ext>
            </a:extLst>
          </p:cNvPr>
          <p:cNvPicPr>
            <a:picLocks noChangeAspect="1"/>
          </p:cNvPicPr>
          <p:nvPr/>
        </p:nvPicPr>
        <p:blipFill>
          <a:blip r:embed="rId4"/>
          <a:stretch>
            <a:fillRect/>
          </a:stretch>
        </p:blipFill>
        <p:spPr>
          <a:xfrm>
            <a:off x="952653" y="3527573"/>
            <a:ext cx="777871" cy="747300"/>
          </a:xfrm>
          <a:prstGeom prst="rect">
            <a:avLst/>
          </a:prstGeom>
        </p:spPr>
      </p:pic>
      <p:pic>
        <p:nvPicPr>
          <p:cNvPr id="5" name="Picture 4" descr="A logo for a company&#10;&#10;AI-generated content may be incorrect.">
            <a:extLst>
              <a:ext uri="{FF2B5EF4-FFF2-40B4-BE49-F238E27FC236}">
                <a16:creationId xmlns:a16="http://schemas.microsoft.com/office/drawing/2014/main" id="{B57A4641-CA3B-CEA8-95DB-9F531726D0BD}"/>
              </a:ext>
            </a:extLst>
          </p:cNvPr>
          <p:cNvPicPr>
            <a:picLocks noChangeAspect="1"/>
          </p:cNvPicPr>
          <p:nvPr/>
        </p:nvPicPr>
        <p:blipFill>
          <a:blip r:embed="rId5"/>
          <a:stretch>
            <a:fillRect/>
          </a:stretch>
        </p:blipFill>
        <p:spPr>
          <a:xfrm>
            <a:off x="516412" y="1621093"/>
            <a:ext cx="1650352" cy="725491"/>
          </a:xfrm>
          <a:prstGeom prst="rect">
            <a:avLst/>
          </a:prstGeom>
        </p:spPr>
      </p:pic>
      <p:pic>
        <p:nvPicPr>
          <p:cNvPr id="6" name="Picture 5" descr="A blue and white logo&#10;&#10;AI-generated content may be incorrect.">
            <a:extLst>
              <a:ext uri="{FF2B5EF4-FFF2-40B4-BE49-F238E27FC236}">
                <a16:creationId xmlns:a16="http://schemas.microsoft.com/office/drawing/2014/main" id="{F4479381-2CC4-1FFC-7A53-2DCFD356E8F0}"/>
              </a:ext>
            </a:extLst>
          </p:cNvPr>
          <p:cNvPicPr>
            <a:picLocks noChangeAspect="1"/>
          </p:cNvPicPr>
          <p:nvPr/>
        </p:nvPicPr>
        <p:blipFill>
          <a:blip r:embed="rId6"/>
          <a:stretch>
            <a:fillRect/>
          </a:stretch>
        </p:blipFill>
        <p:spPr>
          <a:xfrm>
            <a:off x="816350" y="4530759"/>
            <a:ext cx="1316414" cy="450262"/>
          </a:xfrm>
          <a:prstGeom prst="rect">
            <a:avLst/>
          </a:prstGeom>
        </p:spPr>
      </p:pic>
      <p:pic>
        <p:nvPicPr>
          <p:cNvPr id="7" name="Picture 6" descr="A blue and white logo&#10;&#10;AI-generated content may be incorrect.">
            <a:extLst>
              <a:ext uri="{FF2B5EF4-FFF2-40B4-BE49-F238E27FC236}">
                <a16:creationId xmlns:a16="http://schemas.microsoft.com/office/drawing/2014/main" id="{71739DAC-4C80-30E5-2BC6-55C0D24C4BB7}"/>
              </a:ext>
            </a:extLst>
          </p:cNvPr>
          <p:cNvPicPr>
            <a:picLocks noChangeAspect="1"/>
          </p:cNvPicPr>
          <p:nvPr/>
        </p:nvPicPr>
        <p:blipFill>
          <a:blip r:embed="rId7"/>
          <a:srcRect t="31995" b="35203"/>
          <a:stretch/>
        </p:blipFill>
        <p:spPr>
          <a:xfrm>
            <a:off x="695356" y="5236907"/>
            <a:ext cx="1558403" cy="511188"/>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g32a42ce8306_1_70"/>
          <p:cNvSpPr txBox="1">
            <a:spLocks noGrp="1"/>
          </p:cNvSpPr>
          <p:nvPr>
            <p:ph type="title"/>
          </p:nvPr>
        </p:nvSpPr>
        <p:spPr>
          <a:xfrm>
            <a:off x="1787860" y="301114"/>
            <a:ext cx="8794800" cy="343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2000"/>
              <a:buNone/>
            </a:pPr>
            <a:r>
              <a:rPr lang="en-GB" sz="2200" dirty="0"/>
              <a:t>CHALLENGE ADDRESSED</a:t>
            </a:r>
            <a:endParaRPr sz="2200" dirty="0"/>
          </a:p>
        </p:txBody>
      </p:sp>
      <p:sp>
        <p:nvSpPr>
          <p:cNvPr id="120" name="Google Shape;120;g32a42ce8306_1_70"/>
          <p:cNvSpPr txBox="1"/>
          <p:nvPr/>
        </p:nvSpPr>
        <p:spPr>
          <a:xfrm>
            <a:off x="1257150" y="1325175"/>
            <a:ext cx="10589100" cy="3231624"/>
          </a:xfrm>
          <a:prstGeom prst="rect">
            <a:avLst/>
          </a:prstGeom>
          <a:noFill/>
          <a:ln w="9525" cap="flat" cmpd="sng">
            <a:solidFill>
              <a:srgbClr val="171616"/>
            </a:solidFill>
            <a:prstDash val="solid"/>
            <a:round/>
            <a:headEnd type="none" w="sm" len="sm"/>
            <a:tailEnd type="none" w="sm" len="sm"/>
          </a:ln>
        </p:spPr>
        <p:txBody>
          <a:bodyPr spcFirstLastPara="1" wrap="square" lIns="91425" tIns="91425" rIns="91425" bIns="91425" anchor="t" anchorCtr="0">
            <a:spAutoFit/>
          </a:bodyPr>
          <a:lstStyle/>
          <a:p>
            <a:pPr marL="419100" marR="0" lvl="0" indent="-342900" algn="l" rtl="0">
              <a:lnSpc>
                <a:spcPct val="100000"/>
              </a:lnSpc>
              <a:spcBef>
                <a:spcPts val="0"/>
              </a:spcBef>
              <a:spcAft>
                <a:spcPts val="0"/>
              </a:spcAft>
              <a:buClr>
                <a:srgbClr val="A0599F"/>
              </a:buClr>
              <a:buSzPts val="2400"/>
              <a:buFont typeface="Arial" panose="020B0604020202020204" pitchFamily="34" charset="0"/>
              <a:buChar char="•"/>
            </a:pPr>
            <a:r>
              <a:rPr lang="en-GB" sz="2200" b="0" i="0" u="none" strike="noStrike" cap="none" dirty="0">
                <a:solidFill>
                  <a:srgbClr val="A0599F"/>
                </a:solidFill>
                <a:latin typeface="Calibri"/>
                <a:ea typeface="Calibri"/>
                <a:cs typeface="Calibri"/>
                <a:sym typeface="Calibri"/>
              </a:rPr>
              <a:t>Related to </a:t>
            </a:r>
            <a:r>
              <a:rPr lang="en-GB" sz="2200" dirty="0">
                <a:solidFill>
                  <a:srgbClr val="A0599F"/>
                </a:solidFill>
                <a:latin typeface="Calibri"/>
                <a:ea typeface="Calibri"/>
                <a:cs typeface="Calibri"/>
                <a:sym typeface="Calibri"/>
              </a:rPr>
              <a:t>(meta)data obtained from </a:t>
            </a:r>
            <a:r>
              <a:rPr lang="en-GB" sz="2200" b="0" i="0" u="none" strike="noStrike" cap="none" dirty="0">
                <a:solidFill>
                  <a:srgbClr val="A0599F"/>
                </a:solidFill>
                <a:latin typeface="Calibri"/>
                <a:ea typeface="Calibri"/>
                <a:cs typeface="Calibri"/>
                <a:sym typeface="Calibri"/>
              </a:rPr>
              <a:t>X-ray Absorption Spectroscopy (XAS) experiments.</a:t>
            </a:r>
          </a:p>
          <a:p>
            <a:pPr marL="76200">
              <a:buClr>
                <a:srgbClr val="A0599F"/>
              </a:buClr>
              <a:buSzPts val="2400"/>
            </a:pPr>
            <a:endParaRPr lang="en-GB" sz="2200" dirty="0">
              <a:solidFill>
                <a:srgbClr val="A0599F"/>
              </a:solidFill>
              <a:latin typeface="Calibri"/>
              <a:ea typeface="Calibri"/>
              <a:cs typeface="Calibri"/>
            </a:endParaRPr>
          </a:p>
          <a:p>
            <a:pPr marL="419100" marR="0" lvl="0" indent="-342900" algn="l" rtl="0">
              <a:lnSpc>
                <a:spcPct val="100000"/>
              </a:lnSpc>
              <a:spcBef>
                <a:spcPts val="0"/>
              </a:spcBef>
              <a:spcAft>
                <a:spcPts val="0"/>
              </a:spcAft>
              <a:buClr>
                <a:srgbClr val="A0599F"/>
              </a:buClr>
              <a:buSzPts val="2400"/>
              <a:buFont typeface="Arial" panose="020B0604020202020204" pitchFamily="34" charset="0"/>
              <a:buChar char="•"/>
            </a:pPr>
            <a:r>
              <a:rPr lang="en-GB" sz="2200" dirty="0">
                <a:solidFill>
                  <a:srgbClr val="A0599F"/>
                </a:solidFill>
                <a:latin typeface="Calibri"/>
                <a:ea typeface="Calibri"/>
                <a:cs typeface="Calibri"/>
                <a:sym typeface="Calibri"/>
              </a:rPr>
              <a:t>Over time, scientific communities, research facilities and software developers have created different formats and applications to store XAS data and describe it with metadata. This resulted in the data not being easily integrated or interoperable.</a:t>
            </a:r>
          </a:p>
          <a:p>
            <a:pPr marL="76200">
              <a:buClr>
                <a:srgbClr val="A0599F"/>
              </a:buClr>
              <a:buSzPts val="2400"/>
            </a:pPr>
            <a:endParaRPr lang="en-GB" sz="2200" dirty="0">
              <a:solidFill>
                <a:srgbClr val="A0599F"/>
              </a:solidFill>
              <a:latin typeface="Calibri"/>
              <a:ea typeface="Calibri"/>
              <a:cs typeface="Calibri"/>
            </a:endParaRPr>
          </a:p>
          <a:p>
            <a:pPr marL="419100" marR="0" lvl="0" indent="-342900" algn="l" rtl="0">
              <a:lnSpc>
                <a:spcPct val="100000"/>
              </a:lnSpc>
              <a:spcBef>
                <a:spcPts val="0"/>
              </a:spcBef>
              <a:spcAft>
                <a:spcPts val="0"/>
              </a:spcAft>
              <a:buClr>
                <a:srgbClr val="A0599F"/>
              </a:buClr>
              <a:buSzPts val="2400"/>
              <a:buFont typeface="Arial" panose="020B0604020202020204" pitchFamily="34" charset="0"/>
              <a:buChar char="•"/>
            </a:pPr>
            <a:r>
              <a:rPr lang="en-GB" sz="2200" dirty="0">
                <a:solidFill>
                  <a:srgbClr val="A0599F"/>
                </a:solidFill>
                <a:latin typeface="Calibri"/>
                <a:ea typeface="Calibri"/>
                <a:cs typeface="Calibri"/>
                <a:sym typeface="Calibri"/>
              </a:rPr>
              <a:t>XAS experiments are performed all over the world, and r</a:t>
            </a:r>
            <a:r>
              <a:rPr lang="en-GB" sz="2200" b="0" i="0" u="none" strike="noStrike" cap="none" dirty="0">
                <a:solidFill>
                  <a:srgbClr val="A0599F"/>
                </a:solidFill>
                <a:latin typeface="Calibri"/>
                <a:ea typeface="Calibri"/>
                <a:cs typeface="Calibri"/>
                <a:sym typeface="Calibri"/>
              </a:rPr>
              <a:t>eusing XAS data from different sources—whether for further research, AI training, or the reproduction and replication of results—can be challenging.  Or simply impossible.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8">
          <a:extLst>
            <a:ext uri="{FF2B5EF4-FFF2-40B4-BE49-F238E27FC236}">
              <a16:creationId xmlns:a16="http://schemas.microsoft.com/office/drawing/2014/main" id="{50383058-B3CC-0DB3-7E10-912CD80B5127}"/>
            </a:ext>
          </a:extLst>
        </p:cNvPr>
        <p:cNvGrpSpPr/>
        <p:nvPr/>
      </p:nvGrpSpPr>
      <p:grpSpPr>
        <a:xfrm>
          <a:off x="0" y="0"/>
          <a:ext cx="0" cy="0"/>
          <a:chOff x="0" y="0"/>
          <a:chExt cx="0" cy="0"/>
        </a:xfrm>
      </p:grpSpPr>
      <p:sp>
        <p:nvSpPr>
          <p:cNvPr id="119" name="Google Shape;119;g32a42ce8306_1_70">
            <a:extLst>
              <a:ext uri="{FF2B5EF4-FFF2-40B4-BE49-F238E27FC236}">
                <a16:creationId xmlns:a16="http://schemas.microsoft.com/office/drawing/2014/main" id="{569A38A1-8C37-394F-E08C-7B0E8B11A281}"/>
              </a:ext>
            </a:extLst>
          </p:cNvPr>
          <p:cNvSpPr txBox="1">
            <a:spLocks noGrp="1"/>
          </p:cNvSpPr>
          <p:nvPr>
            <p:ph type="title"/>
          </p:nvPr>
        </p:nvSpPr>
        <p:spPr>
          <a:xfrm>
            <a:off x="1787860" y="301114"/>
            <a:ext cx="8794800" cy="343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2000"/>
              <a:buNone/>
            </a:pPr>
            <a:r>
              <a:rPr lang="en-GB" sz="2200"/>
              <a:t>CHALLENGE ADDRESSED</a:t>
            </a:r>
            <a:endParaRPr sz="2200"/>
          </a:p>
        </p:txBody>
      </p:sp>
      <p:pic>
        <p:nvPicPr>
          <p:cNvPr id="2" name="Picture 1" descr="A map of the world&#10;&#10;Description automatically generated">
            <a:extLst>
              <a:ext uri="{FF2B5EF4-FFF2-40B4-BE49-F238E27FC236}">
                <a16:creationId xmlns:a16="http://schemas.microsoft.com/office/drawing/2014/main" id="{946F2D2E-1916-5BA4-1583-81B1F73FBC41}"/>
              </a:ext>
            </a:extLst>
          </p:cNvPr>
          <p:cNvPicPr>
            <a:picLocks noChangeAspect="1"/>
          </p:cNvPicPr>
          <p:nvPr/>
        </p:nvPicPr>
        <p:blipFill>
          <a:blip r:embed="rId3"/>
          <a:stretch>
            <a:fillRect/>
          </a:stretch>
        </p:blipFill>
        <p:spPr>
          <a:xfrm>
            <a:off x="3424935" y="2080221"/>
            <a:ext cx="5799551" cy="2936023"/>
          </a:xfrm>
          <a:prstGeom prst="rect">
            <a:avLst/>
          </a:prstGeom>
        </p:spPr>
      </p:pic>
      <p:pic>
        <p:nvPicPr>
          <p:cNvPr id="3" name="Picture 2" descr="Aerial view of a city&#10;&#10;Description automatically generated">
            <a:extLst>
              <a:ext uri="{FF2B5EF4-FFF2-40B4-BE49-F238E27FC236}">
                <a16:creationId xmlns:a16="http://schemas.microsoft.com/office/drawing/2014/main" id="{F0DCEE9E-B49F-07A6-5953-37D3E2225433}"/>
              </a:ext>
            </a:extLst>
          </p:cNvPr>
          <p:cNvPicPr>
            <a:picLocks noChangeAspect="1"/>
          </p:cNvPicPr>
          <p:nvPr/>
        </p:nvPicPr>
        <p:blipFill>
          <a:blip r:embed="rId4"/>
          <a:srcRect l="18770" t="6155" r="3428" b="21526"/>
          <a:stretch/>
        </p:blipFill>
        <p:spPr>
          <a:xfrm>
            <a:off x="9764484" y="932124"/>
            <a:ext cx="2151049" cy="1336114"/>
          </a:xfrm>
          <a:prstGeom prst="rect">
            <a:avLst/>
          </a:prstGeom>
        </p:spPr>
      </p:pic>
      <p:pic>
        <p:nvPicPr>
          <p:cNvPr id="4" name="Picture 3">
            <a:extLst>
              <a:ext uri="{FF2B5EF4-FFF2-40B4-BE49-F238E27FC236}">
                <a16:creationId xmlns:a16="http://schemas.microsoft.com/office/drawing/2014/main" id="{194CF6D9-6A82-D223-7C20-C97C03490B9B}"/>
              </a:ext>
            </a:extLst>
          </p:cNvPr>
          <p:cNvPicPr>
            <a:picLocks noChangeAspect="1"/>
          </p:cNvPicPr>
          <p:nvPr/>
        </p:nvPicPr>
        <p:blipFill>
          <a:blip r:embed="rId5"/>
          <a:srcRect l="7392" t="4695" r="8548" b="11205"/>
          <a:stretch/>
        </p:blipFill>
        <p:spPr>
          <a:xfrm>
            <a:off x="9539873" y="3580976"/>
            <a:ext cx="2468036" cy="1474547"/>
          </a:xfrm>
          <a:prstGeom prst="rect">
            <a:avLst/>
          </a:prstGeom>
        </p:spPr>
      </p:pic>
      <p:pic>
        <p:nvPicPr>
          <p:cNvPr id="5" name="Picture 4" descr="A circular building with many roads&#10;&#10;Description automatically generated with medium confidence">
            <a:extLst>
              <a:ext uri="{FF2B5EF4-FFF2-40B4-BE49-F238E27FC236}">
                <a16:creationId xmlns:a16="http://schemas.microsoft.com/office/drawing/2014/main" id="{C720EC7D-78F4-3486-27C4-C9C4B921C039}"/>
              </a:ext>
            </a:extLst>
          </p:cNvPr>
          <p:cNvPicPr>
            <a:picLocks noChangeAspect="1"/>
          </p:cNvPicPr>
          <p:nvPr/>
        </p:nvPicPr>
        <p:blipFill>
          <a:blip r:embed="rId6"/>
          <a:srcRect t="22736"/>
          <a:stretch/>
        </p:blipFill>
        <p:spPr>
          <a:xfrm>
            <a:off x="454712" y="936737"/>
            <a:ext cx="2643391" cy="1675410"/>
          </a:xfrm>
          <a:prstGeom prst="rect">
            <a:avLst/>
          </a:prstGeom>
        </p:spPr>
      </p:pic>
      <p:pic>
        <p:nvPicPr>
          <p:cNvPr id="6" name="Picture 5" descr="A large circular building with a circular roof&#10;&#10;Description automatically generated">
            <a:extLst>
              <a:ext uri="{FF2B5EF4-FFF2-40B4-BE49-F238E27FC236}">
                <a16:creationId xmlns:a16="http://schemas.microsoft.com/office/drawing/2014/main" id="{F5E426AB-7F93-EC19-5BD2-9575F1FEC8E8}"/>
              </a:ext>
            </a:extLst>
          </p:cNvPr>
          <p:cNvPicPr>
            <a:picLocks noChangeAspect="1"/>
          </p:cNvPicPr>
          <p:nvPr/>
        </p:nvPicPr>
        <p:blipFill>
          <a:blip r:embed="rId7"/>
          <a:srcRect l="5533" t="23204" r="30379" b="16053"/>
          <a:stretch/>
        </p:blipFill>
        <p:spPr>
          <a:xfrm>
            <a:off x="372773" y="3580977"/>
            <a:ext cx="2830173" cy="1508793"/>
          </a:xfrm>
          <a:prstGeom prst="rect">
            <a:avLst/>
          </a:prstGeom>
        </p:spPr>
      </p:pic>
      <p:cxnSp>
        <p:nvCxnSpPr>
          <p:cNvPr id="7" name="Straight Arrow Connector 6">
            <a:extLst>
              <a:ext uri="{FF2B5EF4-FFF2-40B4-BE49-F238E27FC236}">
                <a16:creationId xmlns:a16="http://schemas.microsoft.com/office/drawing/2014/main" id="{36961B34-23BB-78DA-C12F-986438FC9DE3}"/>
              </a:ext>
            </a:extLst>
          </p:cNvPr>
          <p:cNvCxnSpPr>
            <a:cxnSpLocks/>
            <a:stCxn id="5" idx="3"/>
          </p:cNvCxnSpPr>
          <p:nvPr/>
        </p:nvCxnSpPr>
        <p:spPr>
          <a:xfrm>
            <a:off x="3098103" y="1774442"/>
            <a:ext cx="1082011" cy="107874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A4D95957-3AF8-DFAE-F39A-FEB5F05232D7}"/>
              </a:ext>
            </a:extLst>
          </p:cNvPr>
          <p:cNvCxnSpPr>
            <a:cxnSpLocks/>
            <a:stCxn id="4" idx="1"/>
          </p:cNvCxnSpPr>
          <p:nvPr/>
        </p:nvCxnSpPr>
        <p:spPr>
          <a:xfrm flipH="1">
            <a:off x="8530225" y="4318250"/>
            <a:ext cx="1009648" cy="5188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5F8C4C6F-BB7B-CD3C-FF9F-2B9EFC01366F}"/>
              </a:ext>
            </a:extLst>
          </p:cNvPr>
          <p:cNvCxnSpPr>
            <a:cxnSpLocks/>
            <a:stCxn id="3" idx="1"/>
          </p:cNvCxnSpPr>
          <p:nvPr/>
        </p:nvCxnSpPr>
        <p:spPr>
          <a:xfrm flipH="1">
            <a:off x="6057958" y="1600181"/>
            <a:ext cx="3706526" cy="100048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758495F9-CE48-EF49-E969-1E7568B2AB06}"/>
              </a:ext>
            </a:extLst>
          </p:cNvPr>
          <p:cNvCxnSpPr>
            <a:cxnSpLocks/>
          </p:cNvCxnSpPr>
          <p:nvPr/>
        </p:nvCxnSpPr>
        <p:spPr>
          <a:xfrm flipV="1">
            <a:off x="3424935" y="4004811"/>
            <a:ext cx="1803212" cy="58933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11" name="Graphic 10">
            <a:extLst>
              <a:ext uri="{FF2B5EF4-FFF2-40B4-BE49-F238E27FC236}">
                <a16:creationId xmlns:a16="http://schemas.microsoft.com/office/drawing/2014/main" id="{1B5196D2-D30A-C4E4-8483-49CBDEA38051}"/>
              </a:ext>
            </a:extLst>
          </p:cNvPr>
          <p:cNvPicPr>
            <a:picLocks noChangeAspect="1"/>
          </p:cNvPicPr>
          <p:nvPr/>
        </p:nvPicPr>
        <p:blipFill>
          <a:blip r:embed="rId8">
            <a:extLst>
              <a:ext uri="{96DAC541-7B7A-43D3-8B79-37D633B846F1}">
                <asvg:svgBlip xmlns:asvg="http://schemas.microsoft.com/office/drawing/2016/SVG/main" r:embed="rId9"/>
              </a:ext>
            </a:extLst>
          </a:blip>
          <a:srcRect r="50000" b="12259"/>
          <a:stretch/>
        </p:blipFill>
        <p:spPr>
          <a:xfrm>
            <a:off x="220512" y="5156205"/>
            <a:ext cx="993604" cy="976406"/>
          </a:xfrm>
          <a:prstGeom prst="rect">
            <a:avLst/>
          </a:prstGeom>
        </p:spPr>
      </p:pic>
      <p:sp>
        <p:nvSpPr>
          <p:cNvPr id="12" name="TextBox 11">
            <a:extLst>
              <a:ext uri="{FF2B5EF4-FFF2-40B4-BE49-F238E27FC236}">
                <a16:creationId xmlns:a16="http://schemas.microsoft.com/office/drawing/2014/main" id="{AEEB50B5-2601-6461-6042-34CA1F85117E}"/>
              </a:ext>
            </a:extLst>
          </p:cNvPr>
          <p:cNvSpPr txBox="1"/>
          <p:nvPr/>
        </p:nvSpPr>
        <p:spPr>
          <a:xfrm>
            <a:off x="1192508" y="5196502"/>
            <a:ext cx="2328054" cy="830997"/>
          </a:xfrm>
          <a:prstGeom prst="rect">
            <a:avLst/>
          </a:prstGeom>
          <a:noFill/>
        </p:spPr>
        <p:txBody>
          <a:bodyPr wrap="square" rtlCol="0">
            <a:spAutoFit/>
          </a:bodyPr>
          <a:lstStyle/>
          <a:p>
            <a:r>
              <a:rPr lang="en-US" sz="1600" dirty="0"/>
              <a:t>Brazilian Synchrotron Light Laboratory.</a:t>
            </a:r>
          </a:p>
          <a:p>
            <a:r>
              <a:rPr lang="en-US" sz="1600" dirty="0"/>
              <a:t>Campinas, Brazil. </a:t>
            </a:r>
          </a:p>
        </p:txBody>
      </p:sp>
      <p:sp>
        <p:nvSpPr>
          <p:cNvPr id="13" name="TextBox 12">
            <a:extLst>
              <a:ext uri="{FF2B5EF4-FFF2-40B4-BE49-F238E27FC236}">
                <a16:creationId xmlns:a16="http://schemas.microsoft.com/office/drawing/2014/main" id="{38332D7F-28CF-437A-B290-EDD235939265}"/>
              </a:ext>
            </a:extLst>
          </p:cNvPr>
          <p:cNvSpPr txBox="1"/>
          <p:nvPr/>
        </p:nvSpPr>
        <p:spPr>
          <a:xfrm>
            <a:off x="907068" y="3161737"/>
            <a:ext cx="1761584" cy="338554"/>
          </a:xfrm>
          <a:prstGeom prst="rect">
            <a:avLst/>
          </a:prstGeom>
          <a:noFill/>
        </p:spPr>
        <p:txBody>
          <a:bodyPr wrap="square" rtlCol="0">
            <a:spAutoFit/>
          </a:bodyPr>
          <a:lstStyle/>
          <a:p>
            <a:r>
              <a:rPr lang="en-US" sz="1600" dirty="0"/>
              <a:t>Chicago, U.S.A</a:t>
            </a:r>
          </a:p>
        </p:txBody>
      </p:sp>
      <p:pic>
        <p:nvPicPr>
          <p:cNvPr id="14" name="Picture 13" descr="A colorful hexagon on a black background&#10;&#10;Description automatically generated">
            <a:extLst>
              <a:ext uri="{FF2B5EF4-FFF2-40B4-BE49-F238E27FC236}">
                <a16:creationId xmlns:a16="http://schemas.microsoft.com/office/drawing/2014/main" id="{FCB89406-0DCD-A18C-EFF1-2C86EFBC80C0}"/>
              </a:ext>
            </a:extLst>
          </p:cNvPr>
          <p:cNvPicPr>
            <a:picLocks noChangeAspect="1"/>
          </p:cNvPicPr>
          <p:nvPr/>
        </p:nvPicPr>
        <p:blipFill>
          <a:blip r:embed="rId10"/>
          <a:stretch>
            <a:fillRect/>
          </a:stretch>
        </p:blipFill>
        <p:spPr>
          <a:xfrm>
            <a:off x="220511" y="2512551"/>
            <a:ext cx="3093131" cy="690431"/>
          </a:xfrm>
          <a:prstGeom prst="rect">
            <a:avLst/>
          </a:prstGeom>
        </p:spPr>
      </p:pic>
      <p:pic>
        <p:nvPicPr>
          <p:cNvPr id="15" name="Graphic 14">
            <a:extLst>
              <a:ext uri="{FF2B5EF4-FFF2-40B4-BE49-F238E27FC236}">
                <a16:creationId xmlns:a16="http://schemas.microsoft.com/office/drawing/2014/main" id="{2CE99261-2535-717B-99DD-E58B16DE0F8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851582" y="2285564"/>
            <a:ext cx="771394" cy="771394"/>
          </a:xfrm>
          <a:prstGeom prst="rect">
            <a:avLst/>
          </a:prstGeom>
        </p:spPr>
      </p:pic>
      <p:pic>
        <p:nvPicPr>
          <p:cNvPr id="16" name="Graphic 15">
            <a:extLst>
              <a:ext uri="{FF2B5EF4-FFF2-40B4-BE49-F238E27FC236}">
                <a16:creationId xmlns:a16="http://schemas.microsoft.com/office/drawing/2014/main" id="{7FC2A684-A21C-C861-5717-82444F968346}"/>
              </a:ext>
            </a:extLst>
          </p:cNvPr>
          <p:cNvPicPr>
            <a:picLocks noChangeAspect="1"/>
          </p:cNvPicPr>
          <p:nvPr/>
        </p:nvPicPr>
        <p:blipFill>
          <a:blip r:embed="rId13">
            <a:extLst>
              <a:ext uri="{96DAC541-7B7A-43D3-8B79-37D633B846F1}">
                <asvg:svgBlip xmlns:asvg="http://schemas.microsoft.com/office/drawing/2016/SVG/main" r:embed="rId14"/>
              </a:ext>
            </a:extLst>
          </a:blip>
          <a:srcRect l="35480"/>
          <a:stretch/>
        </p:blipFill>
        <p:spPr>
          <a:xfrm>
            <a:off x="9851582" y="5055523"/>
            <a:ext cx="1600629" cy="513579"/>
          </a:xfrm>
          <a:prstGeom prst="rect">
            <a:avLst/>
          </a:prstGeom>
        </p:spPr>
      </p:pic>
      <p:sp>
        <p:nvSpPr>
          <p:cNvPr id="17" name="TextBox 16">
            <a:extLst>
              <a:ext uri="{FF2B5EF4-FFF2-40B4-BE49-F238E27FC236}">
                <a16:creationId xmlns:a16="http://schemas.microsoft.com/office/drawing/2014/main" id="{7731B776-240A-8A5D-EB43-7BEFC2721AD2}"/>
              </a:ext>
            </a:extLst>
          </p:cNvPr>
          <p:cNvSpPr txBox="1"/>
          <p:nvPr/>
        </p:nvSpPr>
        <p:spPr>
          <a:xfrm>
            <a:off x="9458949" y="5470970"/>
            <a:ext cx="2328054" cy="584775"/>
          </a:xfrm>
          <a:prstGeom prst="rect">
            <a:avLst/>
          </a:prstGeom>
          <a:noFill/>
        </p:spPr>
        <p:txBody>
          <a:bodyPr wrap="square" rtlCol="0">
            <a:spAutoFit/>
          </a:bodyPr>
          <a:lstStyle/>
          <a:p>
            <a:r>
              <a:rPr lang="en-US" sz="1600" dirty="0"/>
              <a:t>Australian Synchrotron.</a:t>
            </a:r>
          </a:p>
          <a:p>
            <a:r>
              <a:rPr lang="en-US" sz="1600" dirty="0"/>
              <a:t>Clayton, Australia.</a:t>
            </a:r>
          </a:p>
        </p:txBody>
      </p:sp>
      <p:sp>
        <p:nvSpPr>
          <p:cNvPr id="18" name="TextBox 17">
            <a:extLst>
              <a:ext uri="{FF2B5EF4-FFF2-40B4-BE49-F238E27FC236}">
                <a16:creationId xmlns:a16="http://schemas.microsoft.com/office/drawing/2014/main" id="{EDD47D03-3DAA-288A-85E2-C20EF2EF58F9}"/>
              </a:ext>
            </a:extLst>
          </p:cNvPr>
          <p:cNvSpPr txBox="1"/>
          <p:nvPr/>
        </p:nvSpPr>
        <p:spPr>
          <a:xfrm>
            <a:off x="5169596" y="978122"/>
            <a:ext cx="2265347" cy="523220"/>
          </a:xfrm>
          <a:prstGeom prst="rect">
            <a:avLst/>
          </a:prstGeom>
          <a:noFill/>
        </p:spPr>
        <p:txBody>
          <a:bodyPr wrap="square" rtlCol="0">
            <a:spAutoFit/>
          </a:bodyPr>
          <a:lstStyle/>
          <a:p>
            <a:r>
              <a:rPr lang="en-US" sz="2800" b="1" dirty="0"/>
              <a:t>CDIF-4-XAS</a:t>
            </a:r>
          </a:p>
        </p:txBody>
      </p:sp>
      <p:sp>
        <p:nvSpPr>
          <p:cNvPr id="19" name="TextBox 18">
            <a:extLst>
              <a:ext uri="{FF2B5EF4-FFF2-40B4-BE49-F238E27FC236}">
                <a16:creationId xmlns:a16="http://schemas.microsoft.com/office/drawing/2014/main" id="{14E5A8D2-CE01-EA89-97B2-C623BF933C13}"/>
              </a:ext>
            </a:extLst>
          </p:cNvPr>
          <p:cNvSpPr txBox="1"/>
          <p:nvPr/>
        </p:nvSpPr>
        <p:spPr>
          <a:xfrm>
            <a:off x="3313642" y="4920568"/>
            <a:ext cx="6226231" cy="1200329"/>
          </a:xfrm>
          <a:prstGeom prst="rect">
            <a:avLst/>
          </a:prstGeom>
          <a:noFill/>
        </p:spPr>
        <p:txBody>
          <a:bodyPr wrap="square" rtlCol="0">
            <a:spAutoFit/>
          </a:bodyPr>
          <a:lstStyle/>
          <a:p>
            <a:pPr marL="285750" indent="-285750">
              <a:buFont typeface="Arial" panose="020B0604020202020204" pitchFamily="34" charset="0"/>
              <a:buChar char="•"/>
            </a:pPr>
            <a:r>
              <a:rPr lang="en-GB" sz="1800" dirty="0">
                <a:latin typeface="Roboto" panose="02000000000000000000" pitchFamily="2" charset="0"/>
              </a:rPr>
              <a:t>Improving the transfer, interoperability and reusability of X-ray spectroscopy data and metadata. </a:t>
            </a:r>
          </a:p>
          <a:p>
            <a:pPr marL="285750" indent="-285750">
              <a:buFont typeface="Arial" panose="020B0604020202020204" pitchFamily="34" charset="0"/>
              <a:buChar char="•"/>
            </a:pPr>
            <a:r>
              <a:rPr lang="en-GB" sz="1800" dirty="0">
                <a:latin typeface="Roboto" panose="02000000000000000000" pitchFamily="2" charset="0"/>
              </a:rPr>
              <a:t>Enabling</a:t>
            </a:r>
            <a:r>
              <a:rPr lang="en-GB" sz="1800" dirty="0">
                <a:effectLst/>
                <a:latin typeface="Roboto" panose="02000000000000000000" pitchFamily="2" charset="0"/>
              </a:rPr>
              <a:t> new science through combining X-ray spectroscopy data at scale across infrastructures. </a:t>
            </a:r>
            <a:endParaRPr lang="en-GB" sz="2000" dirty="0"/>
          </a:p>
        </p:txBody>
      </p:sp>
      <p:sp>
        <p:nvSpPr>
          <p:cNvPr id="21" name="TextBox 20">
            <a:extLst>
              <a:ext uri="{FF2B5EF4-FFF2-40B4-BE49-F238E27FC236}">
                <a16:creationId xmlns:a16="http://schemas.microsoft.com/office/drawing/2014/main" id="{AA52FB0D-FE01-EDEA-6782-4B1E419C4464}"/>
              </a:ext>
            </a:extLst>
          </p:cNvPr>
          <p:cNvSpPr txBox="1"/>
          <p:nvPr/>
        </p:nvSpPr>
        <p:spPr>
          <a:xfrm>
            <a:off x="10691890" y="2371774"/>
            <a:ext cx="1189854" cy="584775"/>
          </a:xfrm>
          <a:prstGeom prst="rect">
            <a:avLst/>
          </a:prstGeom>
          <a:noFill/>
        </p:spPr>
        <p:txBody>
          <a:bodyPr wrap="square" rtlCol="0">
            <a:spAutoFit/>
          </a:bodyPr>
          <a:lstStyle/>
          <a:p>
            <a:r>
              <a:rPr lang="en-US" sz="1600" dirty="0"/>
              <a:t>Hamburg </a:t>
            </a:r>
          </a:p>
          <a:p>
            <a:r>
              <a:rPr lang="en-US" sz="1600" dirty="0"/>
              <a:t>Germany</a:t>
            </a:r>
          </a:p>
        </p:txBody>
      </p:sp>
    </p:spTree>
    <p:extLst>
      <p:ext uri="{BB962C8B-B14F-4D97-AF65-F5344CB8AC3E}">
        <p14:creationId xmlns:p14="http://schemas.microsoft.com/office/powerpoint/2010/main" val="3158088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g32a42ce8306_1_108"/>
          <p:cNvSpPr txBox="1">
            <a:spLocks noGrp="1"/>
          </p:cNvSpPr>
          <p:nvPr>
            <p:ph type="title"/>
          </p:nvPr>
        </p:nvSpPr>
        <p:spPr>
          <a:xfrm>
            <a:off x="1787860" y="301114"/>
            <a:ext cx="8794800" cy="343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2000"/>
              <a:buNone/>
            </a:pPr>
            <a:r>
              <a:rPr lang="en-GB" sz="2200" dirty="0"/>
              <a:t>WHAT ARE WE DOING TO TACKLE THE CHALLENGE?</a:t>
            </a:r>
            <a:endParaRPr sz="2200" dirty="0"/>
          </a:p>
        </p:txBody>
      </p:sp>
      <p:sp>
        <p:nvSpPr>
          <p:cNvPr id="126" name="Google Shape;126;g32a42ce8306_1_108"/>
          <p:cNvSpPr txBox="1"/>
          <p:nvPr/>
        </p:nvSpPr>
        <p:spPr>
          <a:xfrm>
            <a:off x="1310558" y="953360"/>
            <a:ext cx="10589100" cy="4585840"/>
          </a:xfrm>
          <a:prstGeom prst="rect">
            <a:avLst/>
          </a:prstGeom>
          <a:noFill/>
          <a:ln w="9525" cap="flat" cmpd="sng">
            <a:solidFill>
              <a:srgbClr val="171616"/>
            </a:solidFill>
            <a:prstDash val="solid"/>
            <a:round/>
            <a:headEnd type="none" w="sm" len="sm"/>
            <a:tailEnd type="none" w="sm" len="sm"/>
          </a:ln>
        </p:spPr>
        <p:txBody>
          <a:bodyPr spcFirstLastPara="1" wrap="square" lIns="91425" tIns="91425" rIns="91425" bIns="91425" anchor="t" anchorCtr="0">
            <a:spAutoFit/>
          </a:bodyPr>
          <a:lstStyle/>
          <a:p>
            <a:pPr marL="342900" indent="-342900">
              <a:buChar char="•"/>
            </a:pPr>
            <a:r>
              <a:rPr lang="en-GB" sz="2200" dirty="0">
                <a:solidFill>
                  <a:srgbClr val="A0599F"/>
                </a:solidFill>
                <a:latin typeface="Calibri"/>
                <a:ea typeface="Calibri"/>
              </a:rPr>
              <a:t>We want to develop a metadata framework </a:t>
            </a:r>
            <a:r>
              <a:rPr lang="en-GB" sz="2200" dirty="0">
                <a:solidFill>
                  <a:srgbClr val="A0599F"/>
                </a:solidFill>
                <a:latin typeface="Calibri"/>
                <a:ea typeface="Calibri"/>
                <a:sym typeface="Calibri"/>
              </a:rPr>
              <a:t>aligned </a:t>
            </a:r>
            <a:r>
              <a:rPr lang="en-GB" sz="2200" dirty="0">
                <a:solidFill>
                  <a:srgbClr val="A0599F"/>
                </a:solidFill>
                <a:latin typeface="Calibri"/>
                <a:ea typeface="Calibri"/>
                <a:cs typeface="Calibri"/>
                <a:sym typeface="Calibri"/>
              </a:rPr>
              <a:t>the</a:t>
            </a:r>
            <a:r>
              <a:rPr lang="en-GB" sz="2200" b="0" i="0" u="none" strike="noStrike" cap="none" dirty="0">
                <a:solidFill>
                  <a:srgbClr val="A0599F"/>
                </a:solidFill>
                <a:latin typeface="Calibri"/>
                <a:ea typeface="Calibri"/>
                <a:cs typeface="Calibri"/>
                <a:sym typeface="Calibri"/>
              </a:rPr>
              <a:t> </a:t>
            </a:r>
            <a:r>
              <a:rPr lang="en-GB" sz="2200" b="1" i="0" u="none" strike="noStrike" cap="none" dirty="0">
                <a:solidFill>
                  <a:srgbClr val="A0599F"/>
                </a:solidFill>
                <a:latin typeface="Calibri"/>
                <a:ea typeface="Calibri"/>
                <a:cs typeface="Calibri"/>
                <a:sym typeface="Calibri"/>
              </a:rPr>
              <a:t>Cross-Domain Interoperability Framework (CDIF) </a:t>
            </a:r>
            <a:r>
              <a:rPr lang="en-GB" sz="2200" b="0" i="0" u="none" strike="noStrike" cap="none" dirty="0">
                <a:solidFill>
                  <a:srgbClr val="A0599F"/>
                </a:solidFill>
                <a:latin typeface="Calibri"/>
                <a:ea typeface="Calibri"/>
                <a:cs typeface="Calibri"/>
                <a:sym typeface="Calibri"/>
              </a:rPr>
              <a:t>to </a:t>
            </a:r>
            <a:r>
              <a:rPr lang="en-GB" sz="2200" dirty="0">
                <a:solidFill>
                  <a:srgbClr val="A0599F"/>
                </a:solidFill>
                <a:latin typeface="Calibri"/>
                <a:ea typeface="Calibri"/>
                <a:cs typeface="Calibri"/>
                <a:sym typeface="Calibri"/>
              </a:rPr>
              <a:t>tackle </a:t>
            </a:r>
            <a:r>
              <a:rPr lang="en-GB" sz="2200" b="0" i="0" u="none" strike="noStrike" cap="none" dirty="0">
                <a:solidFill>
                  <a:srgbClr val="A0599F"/>
                </a:solidFill>
                <a:latin typeface="Calibri"/>
                <a:ea typeface="Calibri"/>
                <a:cs typeface="Calibri"/>
                <a:sym typeface="Calibri"/>
              </a:rPr>
              <a:t>this problem.</a:t>
            </a:r>
            <a:r>
              <a:rPr lang="en-GB" sz="2200" dirty="0">
                <a:solidFill>
                  <a:srgbClr val="A0599F"/>
                </a:solidFill>
                <a:latin typeface="Calibri"/>
                <a:ea typeface="Calibri"/>
                <a:cs typeface="Calibri"/>
                <a:sym typeface="Calibri"/>
              </a:rPr>
              <a:t> </a:t>
            </a:r>
            <a:endParaRPr lang="en-GB" sz="2200" dirty="0">
              <a:latin typeface="Calibri"/>
              <a:ea typeface="Calibri"/>
            </a:endParaRPr>
          </a:p>
          <a:p>
            <a:endParaRPr lang="en-GB" sz="2200" dirty="0">
              <a:solidFill>
                <a:srgbClr val="A0599F"/>
              </a:solidFill>
              <a:latin typeface="Calibri"/>
              <a:ea typeface="Calibri"/>
              <a:cs typeface="Calibri"/>
            </a:endParaRPr>
          </a:p>
          <a:p>
            <a:pPr marL="342900" indent="-342900">
              <a:buChar char="•"/>
            </a:pPr>
            <a:r>
              <a:rPr lang="en-GB" sz="2200" dirty="0">
                <a:solidFill>
                  <a:srgbClr val="A0599F"/>
                </a:solidFill>
                <a:latin typeface="Calibri"/>
                <a:ea typeface="Calibri"/>
              </a:rPr>
              <a:t>The </a:t>
            </a:r>
            <a:r>
              <a:rPr lang="en-GB" sz="2200" b="1" dirty="0">
                <a:solidFill>
                  <a:srgbClr val="A0599F"/>
                </a:solidFill>
                <a:latin typeface="Calibri"/>
                <a:ea typeface="Calibri"/>
              </a:rPr>
              <a:t>CDIF </a:t>
            </a:r>
            <a:r>
              <a:rPr lang="en-GB" sz="2200" dirty="0">
                <a:solidFill>
                  <a:srgbClr val="A0599F"/>
                </a:solidFill>
                <a:latin typeface="Calibri"/>
                <a:ea typeface="Calibri"/>
              </a:rPr>
              <a:t>will serve as the scaffold for preserving the relevant metadata needed to map the published results to their supporting XAS data, </a:t>
            </a:r>
            <a:r>
              <a:rPr lang="en-GB" sz="2200" dirty="0">
                <a:solidFill>
                  <a:srgbClr val="A0599F"/>
                </a:solidFill>
                <a:latin typeface="Calibri"/>
                <a:ea typeface="Calibri"/>
                <a:cs typeface="Calibri"/>
              </a:rPr>
              <a:t>which may be available in various formats.</a:t>
            </a:r>
            <a:endParaRPr lang="en-GB" sz="2200" dirty="0">
              <a:solidFill>
                <a:srgbClr val="A0599F"/>
              </a:solidFill>
              <a:latin typeface="Calibri"/>
              <a:ea typeface="Calibri"/>
            </a:endParaRPr>
          </a:p>
          <a:p>
            <a:endParaRPr lang="en-GB" sz="2200" dirty="0">
              <a:solidFill>
                <a:srgbClr val="A0599F"/>
              </a:solidFill>
              <a:latin typeface="Calibri"/>
              <a:ea typeface="Calibri"/>
              <a:cs typeface="Calibri"/>
            </a:endParaRPr>
          </a:p>
          <a:p>
            <a:pPr marL="342900" indent="-342900">
              <a:buChar char="•"/>
            </a:pPr>
            <a:r>
              <a:rPr lang="en-GB" sz="2200" b="0" i="0" u="none" strike="noStrike" cap="none" dirty="0">
                <a:solidFill>
                  <a:srgbClr val="A0599F"/>
                </a:solidFill>
                <a:latin typeface="Calibri"/>
                <a:ea typeface="Calibri"/>
                <a:cs typeface="Calibri"/>
                <a:sym typeface="Calibri"/>
              </a:rPr>
              <a:t>The </a:t>
            </a:r>
            <a:r>
              <a:rPr lang="en-GB" sz="2200" b="1" dirty="0">
                <a:solidFill>
                  <a:srgbClr val="A0599F"/>
                </a:solidFill>
                <a:latin typeface="Calibri"/>
                <a:ea typeface="Calibri"/>
                <a:cs typeface="Calibri"/>
                <a:sym typeface="Calibri"/>
              </a:rPr>
              <a:t>CDIF </a:t>
            </a:r>
            <a:r>
              <a:rPr lang="en-GB" sz="2200" dirty="0">
                <a:solidFill>
                  <a:srgbClr val="A0599F"/>
                </a:solidFill>
                <a:latin typeface="Calibri"/>
                <a:ea typeface="Calibri"/>
                <a:cs typeface="Calibri"/>
                <a:sym typeface="Calibri"/>
              </a:rPr>
              <a:t>does this by establishing </a:t>
            </a:r>
            <a:r>
              <a:rPr lang="en-GB" sz="2200" b="0" i="0" u="none" strike="noStrike" cap="none" dirty="0">
                <a:solidFill>
                  <a:srgbClr val="A0599F"/>
                </a:solidFill>
                <a:latin typeface="Calibri"/>
                <a:ea typeface="Calibri"/>
                <a:cs typeface="Calibri"/>
                <a:sym typeface="Calibri"/>
              </a:rPr>
              <a:t>domain-agnostic standards to support data sharing across institutional and disciplinary boundaries. </a:t>
            </a:r>
            <a:endParaRPr lang="en-GB" sz="2200" dirty="0">
              <a:latin typeface="Calibri"/>
              <a:ea typeface="Calibri"/>
            </a:endParaRPr>
          </a:p>
          <a:p>
            <a:endParaRPr lang="en-GB" sz="2200" dirty="0">
              <a:solidFill>
                <a:srgbClr val="A0599F"/>
              </a:solidFill>
              <a:latin typeface="Calibri"/>
              <a:ea typeface="Calibri"/>
              <a:cs typeface="Calibri"/>
            </a:endParaRPr>
          </a:p>
          <a:p>
            <a:pPr marL="342900" indent="-342900">
              <a:buChar char="•"/>
            </a:pPr>
            <a:r>
              <a:rPr lang="en-GB" sz="2200" b="0" i="0" u="none" strike="noStrike" cap="none" dirty="0">
                <a:solidFill>
                  <a:srgbClr val="A0599F"/>
                </a:solidFill>
                <a:latin typeface="Calibri"/>
                <a:ea typeface="Calibri"/>
                <a:cs typeface="Calibri"/>
                <a:sym typeface="Calibri"/>
              </a:rPr>
              <a:t>Through CDIF-4-XAS, metadata and provenance for XAS data are standardised, enhancing the integration of XAS datasets. This promotes data reuse across different research domains, making XAS data more accessible, valuable and interoperable.</a:t>
            </a:r>
            <a:endParaRPr lang="en-GB" sz="2200" dirty="0">
              <a:latin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 Placeholder 1"/>
          <p:cNvSpPr>
            <a:spLocks noGrp="1"/>
          </p:cNvSpPr>
          <p:nvPr>
            <p:ph type="body" idx="1"/>
          </p:nvPr>
        </p:nvSpPr>
        <p:spPr bwMode="auto">
          <a:xfrm>
            <a:off x="460408" y="1128712"/>
            <a:ext cx="11271183" cy="5387230"/>
          </a:xfrm>
        </p:spPr>
        <p:txBody>
          <a:bodyPr/>
          <a:lstStyle/>
          <a:p>
            <a:pPr>
              <a:defRPr/>
            </a:pPr>
            <a:r>
              <a:rPr lang="en-US" sz="2800" i="1" dirty="0" err="1"/>
              <a:t>PaNOSC</a:t>
            </a:r>
            <a:r>
              <a:rPr lang="en-US" sz="2800" i="1" dirty="0"/>
              <a:t> OSCARS can provide expertise and guidance for</a:t>
            </a:r>
            <a:r>
              <a:rPr lang="en-US" i="1" dirty="0"/>
              <a:t> the </a:t>
            </a:r>
            <a:r>
              <a:rPr lang="en-US" i="1" dirty="0" err="1"/>
              <a:t>PaNOSC</a:t>
            </a:r>
            <a:r>
              <a:rPr lang="en-US" i="1" dirty="0"/>
              <a:t> outcomes (cf. </a:t>
            </a:r>
            <a:r>
              <a:rPr lang="en-US" u="sng" dirty="0">
                <a:solidFill>
                  <a:schemeClr val="hlink"/>
                </a:solidFill>
                <a:hlinkClick r:id="rId3" tooltip="https://leaps-wg3.desy.de/outcomes.html"/>
              </a:rPr>
              <a:t>https://leaps-wg3.desy.de/outcomes.html</a:t>
            </a:r>
            <a:r>
              <a:rPr lang="en-US" dirty="0"/>
              <a:t> </a:t>
            </a:r>
            <a:r>
              <a:rPr lang="en-US" i="1" dirty="0"/>
              <a:t>) :</a:t>
            </a:r>
            <a:endParaRPr dirty="0"/>
          </a:p>
          <a:p>
            <a:pPr>
              <a:defRPr/>
            </a:pPr>
            <a:endParaRPr lang="en-US" i="1" dirty="0"/>
          </a:p>
          <a:p>
            <a:pPr lvl="1">
              <a:defRPr/>
            </a:pPr>
            <a:r>
              <a:rPr lang="en-GB" b="1" dirty="0"/>
              <a:t>AAI </a:t>
            </a:r>
            <a:r>
              <a:rPr lang="en-GB" dirty="0"/>
              <a:t> - user authentication and authorisation i.e. login identity</a:t>
            </a:r>
            <a:endParaRPr lang="en-US" dirty="0"/>
          </a:p>
          <a:p>
            <a:pPr lvl="1">
              <a:defRPr/>
            </a:pPr>
            <a:r>
              <a:rPr lang="en-GB" b="1" dirty="0"/>
              <a:t>Data Catalogues</a:t>
            </a:r>
            <a:r>
              <a:rPr lang="en-GB" dirty="0"/>
              <a:t> – </a:t>
            </a:r>
            <a:r>
              <a:rPr lang="en-GB" dirty="0" err="1"/>
              <a:t>SciCat</a:t>
            </a:r>
            <a:r>
              <a:rPr lang="en-GB" dirty="0"/>
              <a:t> and </a:t>
            </a:r>
            <a:r>
              <a:rPr lang="en-GB" dirty="0" err="1"/>
              <a:t>Icat</a:t>
            </a:r>
            <a:r>
              <a:rPr lang="en-GB" dirty="0"/>
              <a:t> and other catalogues</a:t>
            </a:r>
            <a:endParaRPr lang="en-US" dirty="0"/>
          </a:p>
          <a:p>
            <a:pPr lvl="1">
              <a:defRPr/>
            </a:pPr>
            <a:r>
              <a:rPr lang="en-GB" b="1" dirty="0"/>
              <a:t>Data Portals</a:t>
            </a:r>
            <a:r>
              <a:rPr lang="en-GB" dirty="0"/>
              <a:t> – Domain specific portals + generic portals</a:t>
            </a:r>
            <a:endParaRPr lang="en-US" dirty="0"/>
          </a:p>
          <a:p>
            <a:pPr lvl="1">
              <a:defRPr/>
            </a:pPr>
            <a:r>
              <a:rPr lang="en-GB" b="1" dirty="0"/>
              <a:t>Metadata </a:t>
            </a:r>
            <a:r>
              <a:rPr lang="en-GB" dirty="0"/>
              <a:t>– </a:t>
            </a:r>
            <a:r>
              <a:rPr lang="en-GB" dirty="0" err="1"/>
              <a:t>NeXus</a:t>
            </a:r>
            <a:r>
              <a:rPr lang="en-GB" dirty="0"/>
              <a:t>, Sample and ontologies</a:t>
            </a:r>
            <a:endParaRPr lang="en-US" dirty="0"/>
          </a:p>
          <a:p>
            <a:pPr lvl="1">
              <a:defRPr/>
            </a:pPr>
            <a:r>
              <a:rPr lang="en-GB" b="1" dirty="0"/>
              <a:t>Notebooks</a:t>
            </a:r>
            <a:r>
              <a:rPr lang="en-GB" dirty="0"/>
              <a:t> – </a:t>
            </a:r>
            <a:r>
              <a:rPr lang="en-GB" dirty="0" err="1"/>
              <a:t>Jupyter</a:t>
            </a:r>
            <a:r>
              <a:rPr lang="en-GB" dirty="0"/>
              <a:t> notebooks </a:t>
            </a:r>
            <a:endParaRPr lang="en-US" dirty="0"/>
          </a:p>
          <a:p>
            <a:pPr lvl="1">
              <a:defRPr/>
            </a:pPr>
            <a:r>
              <a:rPr lang="en-GB" b="1" dirty="0" err="1"/>
              <a:t>PaN</a:t>
            </a:r>
            <a:r>
              <a:rPr lang="en-GB" b="1" dirty="0"/>
              <a:t> Search</a:t>
            </a:r>
            <a:r>
              <a:rPr lang="en-GB" dirty="0"/>
              <a:t> – searching for </a:t>
            </a:r>
            <a:r>
              <a:rPr lang="en-GB" dirty="0" err="1"/>
              <a:t>PaN</a:t>
            </a:r>
            <a:r>
              <a:rPr lang="en-GB" dirty="0"/>
              <a:t> data via the </a:t>
            </a:r>
            <a:r>
              <a:rPr lang="en-GB" dirty="0" err="1"/>
              <a:t>data.esrf.fr</a:t>
            </a:r>
            <a:r>
              <a:rPr lang="en-GB" dirty="0"/>
              <a:t> and other portals</a:t>
            </a:r>
            <a:endParaRPr lang="en-US" dirty="0"/>
          </a:p>
          <a:p>
            <a:pPr lvl="1">
              <a:defRPr/>
            </a:pPr>
            <a:r>
              <a:rPr lang="en-GB" b="1" dirty="0"/>
              <a:t>Software</a:t>
            </a:r>
            <a:r>
              <a:rPr lang="en-GB" dirty="0"/>
              <a:t> – developing, versioning, packaging and deploying software</a:t>
            </a:r>
            <a:endParaRPr lang="en-US" dirty="0"/>
          </a:p>
          <a:p>
            <a:pPr lvl="1">
              <a:defRPr/>
            </a:pPr>
            <a:r>
              <a:rPr lang="en-GB" b="1" dirty="0"/>
              <a:t>Training</a:t>
            </a:r>
            <a:r>
              <a:rPr lang="en-GB" dirty="0"/>
              <a:t> – training material platform</a:t>
            </a:r>
            <a:endParaRPr lang="en-US" dirty="0"/>
          </a:p>
          <a:p>
            <a:pPr lvl="1">
              <a:defRPr/>
            </a:pPr>
            <a:r>
              <a:rPr lang="en-GB" b="1" dirty="0"/>
              <a:t>VISA VRE</a:t>
            </a:r>
            <a:r>
              <a:rPr lang="en-GB" dirty="0"/>
              <a:t> – virtual research environment</a:t>
            </a:r>
            <a:endParaRPr lang="en-US" dirty="0"/>
          </a:p>
          <a:p>
            <a:pPr marL="70357" indent="0">
              <a:buClr>
                <a:srgbClr val="171616"/>
              </a:buClr>
              <a:buSzPts val="2492"/>
              <a:buFont typeface="Calibri"/>
              <a:buNone/>
              <a:defRPr/>
            </a:pPr>
            <a:endParaRPr lang="en-US" dirty="0"/>
          </a:p>
        </p:txBody>
      </p:sp>
      <p:sp>
        <p:nvSpPr>
          <p:cNvPr id="3" name="Title 2"/>
          <p:cNvSpPr>
            <a:spLocks noGrp="1"/>
          </p:cNvSpPr>
          <p:nvPr>
            <p:ph type="title"/>
          </p:nvPr>
        </p:nvSpPr>
        <p:spPr bwMode="auto"/>
        <p:txBody>
          <a:bodyPr spcFirstLastPara="1" vertOverflow="overflow" horzOverflow="overflow" vert="horz" wrap="square" lIns="91423" tIns="45699" rIns="91423" bIns="45699" numCol="1" spcCol="0" rtlCol="0" fromWordArt="0" anchor="ctr" anchorCtr="0" forceAA="0" compatLnSpc="0">
            <a:normAutofit fontScale="90000"/>
          </a:bodyPr>
          <a:lstStyle/>
          <a:p>
            <a:pPr>
              <a:defRPr/>
            </a:pPr>
            <a:r>
              <a:rPr lang="en-US"/>
              <a:t>PaNOSC Mentoring of OSCARS projects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 Placeholder 1"/>
          <p:cNvSpPr>
            <a:spLocks noGrp="1"/>
          </p:cNvSpPr>
          <p:nvPr>
            <p:ph type="body" idx="1"/>
          </p:nvPr>
        </p:nvSpPr>
        <p:spPr bwMode="auto">
          <a:xfrm>
            <a:off x="460408" y="1128712"/>
            <a:ext cx="11271183" cy="4600575"/>
          </a:xfrm>
        </p:spPr>
        <p:txBody>
          <a:bodyPr/>
          <a:lstStyle/>
          <a:p>
            <a:pPr>
              <a:defRPr/>
            </a:pPr>
            <a:r>
              <a:rPr lang="en-US" sz="2800" i="1"/>
              <a:t>PaNOSC OSCARS Partners have identified</a:t>
            </a:r>
            <a:r>
              <a:rPr lang="en-US" i="1"/>
              <a:t> the following overlap between the PaNOSC OSCARS projects and the PaNOSC outcomes:</a:t>
            </a:r>
            <a:endParaRPr sz="2800"/>
          </a:p>
          <a:p>
            <a:pPr marL="70357" indent="0">
              <a:buClr>
                <a:srgbClr val="171616"/>
              </a:buClr>
              <a:buSzPts val="2492"/>
              <a:buFont typeface="Calibri"/>
              <a:buNone/>
              <a:defRPr/>
            </a:pPr>
            <a:endParaRPr lang="en-US"/>
          </a:p>
        </p:txBody>
      </p:sp>
      <p:sp>
        <p:nvSpPr>
          <p:cNvPr id="3" name="Title 2"/>
          <p:cNvSpPr>
            <a:spLocks noGrp="1"/>
          </p:cNvSpPr>
          <p:nvPr>
            <p:ph type="title"/>
          </p:nvPr>
        </p:nvSpPr>
        <p:spPr bwMode="auto"/>
        <p:txBody>
          <a:bodyPr spcFirstLastPara="1" vertOverflow="overflow" horzOverflow="overflow" vert="horz" wrap="square" lIns="91423" tIns="45699" rIns="91423" bIns="45699" numCol="1" spcCol="0" rtlCol="0" fromWordArt="0" anchor="ctr" anchorCtr="0" forceAA="0" compatLnSpc="0">
            <a:normAutofit fontScale="90000"/>
          </a:bodyPr>
          <a:lstStyle/>
          <a:p>
            <a:pPr>
              <a:defRPr/>
            </a:pPr>
            <a:r>
              <a:rPr lang="en-US"/>
              <a:t>PaNOSC Mentoring of OSCARS projects </a:t>
            </a:r>
            <a:endParaRPr/>
          </a:p>
        </p:txBody>
      </p:sp>
      <p:graphicFrame>
        <p:nvGraphicFramePr>
          <p:cNvPr id="4" name="Google Shape;129;g2e42707a978_0_20"/>
          <p:cNvGraphicFramePr>
            <a:graphicFrameLocks/>
          </p:cNvGraphicFramePr>
          <p:nvPr>
            <p:extLst>
              <p:ext uri="{D42A27DB-BD31-4B8C-83A1-F6EECF244321}">
                <p14:modId xmlns:p14="http://schemas.microsoft.com/office/powerpoint/2010/main" val="1819278149"/>
              </p:ext>
            </p:extLst>
          </p:nvPr>
        </p:nvGraphicFramePr>
        <p:xfrm>
          <a:off x="558369" y="2204023"/>
          <a:ext cx="11253775" cy="4692800"/>
        </p:xfrm>
        <a:graphic>
          <a:graphicData uri="http://schemas.openxmlformats.org/drawingml/2006/table">
            <a:tbl>
              <a:tblPr>
                <a:noFill/>
              </a:tblPr>
              <a:tblGrid>
                <a:gridCol w="985150">
                  <a:extLst>
                    <a:ext uri="{9D8B030D-6E8A-4147-A177-3AD203B41FA5}">
                      <a16:colId xmlns:a16="http://schemas.microsoft.com/office/drawing/2014/main" val="20000"/>
                    </a:ext>
                  </a:extLst>
                </a:gridCol>
                <a:gridCol w="731275">
                  <a:extLst>
                    <a:ext uri="{9D8B030D-6E8A-4147-A177-3AD203B41FA5}">
                      <a16:colId xmlns:a16="http://schemas.microsoft.com/office/drawing/2014/main" val="20001"/>
                    </a:ext>
                  </a:extLst>
                </a:gridCol>
                <a:gridCol w="731275">
                  <a:extLst>
                    <a:ext uri="{9D8B030D-6E8A-4147-A177-3AD203B41FA5}">
                      <a16:colId xmlns:a16="http://schemas.microsoft.com/office/drawing/2014/main" val="20002"/>
                    </a:ext>
                  </a:extLst>
                </a:gridCol>
                <a:gridCol w="731275">
                  <a:extLst>
                    <a:ext uri="{9D8B030D-6E8A-4147-A177-3AD203B41FA5}">
                      <a16:colId xmlns:a16="http://schemas.microsoft.com/office/drawing/2014/main" val="20003"/>
                    </a:ext>
                  </a:extLst>
                </a:gridCol>
                <a:gridCol w="731275">
                  <a:extLst>
                    <a:ext uri="{9D8B030D-6E8A-4147-A177-3AD203B41FA5}">
                      <a16:colId xmlns:a16="http://schemas.microsoft.com/office/drawing/2014/main" val="20004"/>
                    </a:ext>
                  </a:extLst>
                </a:gridCol>
                <a:gridCol w="731275">
                  <a:extLst>
                    <a:ext uri="{9D8B030D-6E8A-4147-A177-3AD203B41FA5}">
                      <a16:colId xmlns:a16="http://schemas.microsoft.com/office/drawing/2014/main" val="20005"/>
                    </a:ext>
                  </a:extLst>
                </a:gridCol>
                <a:gridCol w="731275">
                  <a:extLst>
                    <a:ext uri="{9D8B030D-6E8A-4147-A177-3AD203B41FA5}">
                      <a16:colId xmlns:a16="http://schemas.microsoft.com/office/drawing/2014/main" val="20006"/>
                    </a:ext>
                  </a:extLst>
                </a:gridCol>
                <a:gridCol w="731275">
                  <a:extLst>
                    <a:ext uri="{9D8B030D-6E8A-4147-A177-3AD203B41FA5}">
                      <a16:colId xmlns:a16="http://schemas.microsoft.com/office/drawing/2014/main" val="20007"/>
                    </a:ext>
                  </a:extLst>
                </a:gridCol>
                <a:gridCol w="731275">
                  <a:extLst>
                    <a:ext uri="{9D8B030D-6E8A-4147-A177-3AD203B41FA5}">
                      <a16:colId xmlns:a16="http://schemas.microsoft.com/office/drawing/2014/main" val="20008"/>
                    </a:ext>
                  </a:extLst>
                </a:gridCol>
                <a:gridCol w="731275">
                  <a:extLst>
                    <a:ext uri="{9D8B030D-6E8A-4147-A177-3AD203B41FA5}">
                      <a16:colId xmlns:a16="http://schemas.microsoft.com/office/drawing/2014/main" val="20009"/>
                    </a:ext>
                  </a:extLst>
                </a:gridCol>
                <a:gridCol w="731275">
                  <a:extLst>
                    <a:ext uri="{9D8B030D-6E8A-4147-A177-3AD203B41FA5}">
                      <a16:colId xmlns:a16="http://schemas.microsoft.com/office/drawing/2014/main" val="20010"/>
                    </a:ext>
                  </a:extLst>
                </a:gridCol>
                <a:gridCol w="731275">
                  <a:extLst>
                    <a:ext uri="{9D8B030D-6E8A-4147-A177-3AD203B41FA5}">
                      <a16:colId xmlns:a16="http://schemas.microsoft.com/office/drawing/2014/main" val="20011"/>
                    </a:ext>
                  </a:extLst>
                </a:gridCol>
                <a:gridCol w="731275">
                  <a:extLst>
                    <a:ext uri="{9D8B030D-6E8A-4147-A177-3AD203B41FA5}">
                      <a16:colId xmlns:a16="http://schemas.microsoft.com/office/drawing/2014/main" val="20012"/>
                    </a:ext>
                  </a:extLst>
                </a:gridCol>
                <a:gridCol w="731275">
                  <a:extLst>
                    <a:ext uri="{9D8B030D-6E8A-4147-A177-3AD203B41FA5}">
                      <a16:colId xmlns:a16="http://schemas.microsoft.com/office/drawing/2014/main" val="20013"/>
                    </a:ext>
                  </a:extLst>
                </a:gridCol>
                <a:gridCol w="762050">
                  <a:extLst>
                    <a:ext uri="{9D8B030D-6E8A-4147-A177-3AD203B41FA5}">
                      <a16:colId xmlns:a16="http://schemas.microsoft.com/office/drawing/2014/main" val="20014"/>
                    </a:ext>
                  </a:extLst>
                </a:gridCol>
              </a:tblGrid>
              <a:tr h="433350">
                <a:tc>
                  <a:txBody>
                    <a:bodyPr/>
                    <a:lstStyle/>
                    <a:p>
                      <a:pPr marL="0" lvl="0" indent="0" algn="l">
                        <a:spcBef>
                          <a:spcPts val="0"/>
                        </a:spcBef>
                        <a:spcAft>
                          <a:spcPts val="0"/>
                        </a:spcAft>
                        <a:buNone/>
                        <a:defRPr/>
                      </a:pPr>
                      <a:endParaRPr sz="800"/>
                    </a:p>
                  </a:txBody>
                  <a:tcPr marL="91425" marR="91425" marT="91425" marB="91425"/>
                </a:tc>
                <a:tc>
                  <a:txBody>
                    <a:bodyPr/>
                    <a:lstStyle/>
                    <a:p>
                      <a:pPr marL="0" lvl="0" indent="0" algn="l">
                        <a:spcBef>
                          <a:spcPts val="0"/>
                        </a:spcBef>
                        <a:spcAft>
                          <a:spcPts val="0"/>
                        </a:spcAft>
                        <a:buNone/>
                        <a:defRPr/>
                      </a:pPr>
                      <a:r>
                        <a:rPr lang="en-GB" sz="800" b="1"/>
                        <a:t>AI-</a:t>
                      </a:r>
                      <a:br>
                        <a:rPr lang="en-GB" sz="800" b="1"/>
                      </a:br>
                      <a:r>
                        <a:rPr lang="en-GB" sz="800" b="1"/>
                        <a:t>SCOPE</a:t>
                      </a:r>
                      <a:endParaRPr sz="800" b="1"/>
                    </a:p>
                  </a:txBody>
                  <a:tcPr marL="91425" marR="91425" marT="91425" marB="91425"/>
                </a:tc>
                <a:tc>
                  <a:txBody>
                    <a:bodyPr/>
                    <a:lstStyle/>
                    <a:p>
                      <a:pPr marL="0" lvl="0" indent="0" algn="l">
                        <a:spcBef>
                          <a:spcPts val="0"/>
                        </a:spcBef>
                        <a:spcAft>
                          <a:spcPts val="0"/>
                        </a:spcAft>
                        <a:buNone/>
                        <a:defRPr/>
                      </a:pPr>
                      <a:r>
                        <a:rPr lang="en-GB" sz="800" b="1"/>
                        <a:t>AMBCAT</a:t>
                      </a:r>
                      <a:endParaRPr sz="800" b="1"/>
                    </a:p>
                  </a:txBody>
                  <a:tcPr marL="91425" marR="91425" marT="91425" marB="91425">
                    <a:lnR w="9525" algn="ctr">
                      <a:solidFill>
                        <a:srgbClr val="9E9E9E"/>
                      </a:solidFill>
                    </a:lnR>
                  </a:tcPr>
                </a:tc>
                <a:tc>
                  <a:txBody>
                    <a:bodyPr/>
                    <a:lstStyle/>
                    <a:p>
                      <a:pPr marL="0" lvl="0" indent="0" algn="l">
                        <a:spcBef>
                          <a:spcPts val="0"/>
                        </a:spcBef>
                        <a:spcAft>
                          <a:spcPts val="0"/>
                        </a:spcAft>
                        <a:buNone/>
                        <a:defRPr/>
                      </a:pPr>
                      <a:r>
                        <a:rPr lang="en-GB" sz="800" b="1"/>
                        <a:t>CDIF-4-</a:t>
                      </a:r>
                      <a:br>
                        <a:rPr lang="en-GB" sz="800" b="1"/>
                      </a:br>
                      <a:r>
                        <a:rPr lang="en-GB" sz="800" b="1"/>
                        <a:t>XAS</a:t>
                      </a:r>
                      <a:endParaRPr sz="800" b="1"/>
                    </a:p>
                  </a:txBody>
                  <a:tcPr marL="91425" marR="91425" marT="91425" marB="91425">
                    <a:lnL w="9525" algn="ctr">
                      <a:solidFill>
                        <a:srgbClr val="9E9E9E"/>
                      </a:solidFill>
                    </a:lnL>
                    <a:lnR w="9525" algn="ctr">
                      <a:solidFill>
                        <a:srgbClr val="9E9E9E"/>
                      </a:solidFill>
                    </a:lnR>
                    <a:lnT w="9525" algn="ctr">
                      <a:solidFill>
                        <a:srgbClr val="9E9E9E"/>
                      </a:solidFill>
                    </a:lnT>
                    <a:lnB w="9525" algn="ctr">
                      <a:solidFill>
                        <a:srgbClr val="9E9E9E"/>
                      </a:solidFill>
                    </a:lnB>
                  </a:tcPr>
                </a:tc>
                <a:tc>
                  <a:txBody>
                    <a:bodyPr/>
                    <a:lstStyle/>
                    <a:p>
                      <a:pPr marL="0" lvl="0" indent="0" algn="l">
                        <a:spcBef>
                          <a:spcPts val="0"/>
                        </a:spcBef>
                        <a:spcAft>
                          <a:spcPts val="0"/>
                        </a:spcAft>
                        <a:buNone/>
                        <a:defRPr/>
                      </a:pPr>
                      <a:r>
                        <a:rPr lang="en-GB" sz="800" b="1"/>
                        <a:t>CODEMETASOFT</a:t>
                      </a:r>
                      <a:endParaRPr sz="800" b="1"/>
                    </a:p>
                  </a:txBody>
                  <a:tcPr marL="91425" marR="91425" marT="91425" marB="91425">
                    <a:lnL w="9525" algn="ctr">
                      <a:solidFill>
                        <a:srgbClr val="9E9E9E"/>
                      </a:solidFill>
                    </a:lnL>
                    <a:lnR w="9525" algn="ctr">
                      <a:solidFill>
                        <a:srgbClr val="9E9E9E"/>
                      </a:solidFill>
                    </a:lnR>
                    <a:lnT w="9525" algn="ctr">
                      <a:solidFill>
                        <a:srgbClr val="9E9E9E"/>
                      </a:solidFill>
                    </a:lnT>
                    <a:lnB w="9525" algn="ctr">
                      <a:solidFill>
                        <a:srgbClr val="9E9E9E"/>
                      </a:solidFill>
                    </a:lnB>
                  </a:tcPr>
                </a:tc>
                <a:tc>
                  <a:txBody>
                    <a:bodyPr/>
                    <a:lstStyle/>
                    <a:p>
                      <a:pPr marL="0" lvl="0" indent="0" algn="l">
                        <a:spcBef>
                          <a:spcPts val="0"/>
                        </a:spcBef>
                        <a:spcAft>
                          <a:spcPts val="0"/>
                        </a:spcAft>
                        <a:buNone/>
                        <a:defRPr/>
                      </a:pPr>
                      <a:r>
                        <a:rPr lang="en-GB" sz="800" b="1"/>
                        <a:t>Findable</a:t>
                      </a:r>
                      <a:endParaRPr sz="800" b="1"/>
                    </a:p>
                  </a:txBody>
                  <a:tcPr marL="91425" marR="91425" marT="91425" marB="91425">
                    <a:lnL w="9525" algn="ctr">
                      <a:solidFill>
                        <a:srgbClr val="9E9E9E"/>
                      </a:solidFill>
                    </a:lnL>
                    <a:lnR w="9525" algn="ctr">
                      <a:solidFill>
                        <a:srgbClr val="9E9E9E"/>
                      </a:solidFill>
                    </a:lnR>
                    <a:lnT w="9525" algn="ctr">
                      <a:solidFill>
                        <a:srgbClr val="9E9E9E"/>
                      </a:solidFill>
                    </a:lnT>
                    <a:lnB w="9525" algn="ctr">
                      <a:solidFill>
                        <a:srgbClr val="9E9E9E"/>
                      </a:solidFill>
                    </a:lnB>
                  </a:tcPr>
                </a:tc>
                <a:tc>
                  <a:txBody>
                    <a:bodyPr/>
                    <a:lstStyle/>
                    <a:p>
                      <a:pPr marL="0" lvl="0" indent="0" algn="l">
                        <a:spcBef>
                          <a:spcPts val="0"/>
                        </a:spcBef>
                        <a:spcAft>
                          <a:spcPts val="0"/>
                        </a:spcAft>
                        <a:buNone/>
                        <a:defRPr/>
                      </a:pPr>
                      <a:r>
                        <a:rPr lang="en-GB" sz="800" b="1"/>
                        <a:t>HEFTIE</a:t>
                      </a:r>
                      <a:endParaRPr sz="800" b="1"/>
                    </a:p>
                  </a:txBody>
                  <a:tcPr marL="91425" marR="91425" marT="91425" marB="91425">
                    <a:lnL w="9525" algn="ctr">
                      <a:solidFill>
                        <a:srgbClr val="9E9E9E"/>
                      </a:solidFill>
                    </a:lnL>
                    <a:lnR w="9525" algn="ctr">
                      <a:solidFill>
                        <a:srgbClr val="9E9E9E"/>
                      </a:solidFill>
                    </a:lnR>
                    <a:lnT w="9525" algn="ctr">
                      <a:solidFill>
                        <a:srgbClr val="9E9E9E"/>
                      </a:solidFill>
                    </a:lnT>
                    <a:lnB w="9525" algn="ctr">
                      <a:solidFill>
                        <a:srgbClr val="9E9E9E"/>
                      </a:solidFill>
                    </a:lnB>
                  </a:tcPr>
                </a:tc>
                <a:tc>
                  <a:txBody>
                    <a:bodyPr/>
                    <a:lstStyle/>
                    <a:p>
                      <a:pPr marL="0" lvl="0" indent="0" algn="l">
                        <a:spcBef>
                          <a:spcPts val="0"/>
                        </a:spcBef>
                        <a:spcAft>
                          <a:spcPts val="0"/>
                        </a:spcAft>
                        <a:buNone/>
                        <a:defRPr/>
                      </a:pPr>
                      <a:r>
                        <a:rPr lang="en-GB" sz="800" b="1"/>
                        <a:t>HiMAGNETOS</a:t>
                      </a:r>
                      <a:endParaRPr sz="800" b="1"/>
                    </a:p>
                  </a:txBody>
                  <a:tcPr marL="91425" marR="91425" marT="91425" marB="91425">
                    <a:lnL w="9525" algn="ctr">
                      <a:solidFill>
                        <a:srgbClr val="9E9E9E"/>
                      </a:solidFill>
                    </a:lnL>
                    <a:lnR w="9525" algn="ctr">
                      <a:solidFill>
                        <a:srgbClr val="9E9E9E"/>
                      </a:solidFill>
                    </a:lnR>
                    <a:lnT w="9525" algn="ctr">
                      <a:solidFill>
                        <a:srgbClr val="9E9E9E"/>
                      </a:solidFill>
                    </a:lnT>
                    <a:lnB w="9525" algn="ctr">
                      <a:solidFill>
                        <a:srgbClr val="9E9E9E"/>
                      </a:solidFill>
                    </a:lnB>
                  </a:tcPr>
                </a:tc>
                <a:tc>
                  <a:txBody>
                    <a:bodyPr/>
                    <a:lstStyle/>
                    <a:p>
                      <a:pPr marL="0" lvl="0" indent="0" algn="l">
                        <a:spcBef>
                          <a:spcPts val="0"/>
                        </a:spcBef>
                        <a:spcAft>
                          <a:spcPts val="0"/>
                        </a:spcAft>
                        <a:buNone/>
                        <a:defRPr/>
                      </a:pPr>
                      <a:r>
                        <a:rPr lang="en-GB" sz="800" b="1"/>
                        <a:t>MatScat</a:t>
                      </a:r>
                      <a:br>
                        <a:rPr lang="en-GB" sz="800" b="1"/>
                      </a:br>
                      <a:r>
                        <a:rPr lang="en-GB" sz="800" b="1"/>
                        <a:t>Net</a:t>
                      </a:r>
                      <a:endParaRPr sz="800" b="1"/>
                    </a:p>
                  </a:txBody>
                  <a:tcPr marL="91425" marR="91425" marT="91425" marB="91425">
                    <a:lnL w="9525" algn="ctr">
                      <a:solidFill>
                        <a:srgbClr val="9E9E9E"/>
                      </a:solidFill>
                    </a:lnL>
                  </a:tcPr>
                </a:tc>
                <a:tc>
                  <a:txBody>
                    <a:bodyPr/>
                    <a:lstStyle/>
                    <a:p>
                      <a:pPr marL="0" lvl="0" indent="0" algn="l">
                        <a:spcBef>
                          <a:spcPts val="0"/>
                        </a:spcBef>
                        <a:spcAft>
                          <a:spcPts val="0"/>
                        </a:spcAft>
                        <a:buNone/>
                        <a:defRPr/>
                      </a:pPr>
                      <a:r>
                        <a:rPr lang="en-GB" sz="800" b="1"/>
                        <a:t>Mc-REDD</a:t>
                      </a:r>
                      <a:endParaRPr sz="800" b="1"/>
                    </a:p>
                  </a:txBody>
                  <a:tcPr marL="91425" marR="91425" marT="91425" marB="91425"/>
                </a:tc>
                <a:tc>
                  <a:txBody>
                    <a:bodyPr/>
                    <a:lstStyle/>
                    <a:p>
                      <a:pPr marL="0" lvl="0" indent="0" algn="l">
                        <a:spcBef>
                          <a:spcPts val="0"/>
                        </a:spcBef>
                        <a:spcAft>
                          <a:spcPts val="0"/>
                        </a:spcAft>
                        <a:buNone/>
                        <a:defRPr/>
                      </a:pPr>
                      <a:r>
                        <a:rPr lang="en-GB" sz="800" b="1"/>
                        <a:t>mTess-X</a:t>
                      </a:r>
                      <a:endParaRPr sz="800" b="1"/>
                    </a:p>
                  </a:txBody>
                  <a:tcPr marL="91425" marR="91425" marT="91425" marB="91425"/>
                </a:tc>
                <a:tc>
                  <a:txBody>
                    <a:bodyPr/>
                    <a:lstStyle/>
                    <a:p>
                      <a:pPr marL="0" lvl="0" indent="0" algn="l">
                        <a:spcBef>
                          <a:spcPts val="0"/>
                        </a:spcBef>
                        <a:spcAft>
                          <a:spcPts val="0"/>
                        </a:spcAft>
                        <a:buNone/>
                        <a:defRPr/>
                      </a:pPr>
                      <a:r>
                        <a:rPr lang="en-GB" sz="800" b="1"/>
                        <a:t>OSPARK</a:t>
                      </a:r>
                      <a:endParaRPr sz="800" b="1"/>
                    </a:p>
                  </a:txBody>
                  <a:tcPr marL="91425" marR="91425" marT="91425" marB="91425"/>
                </a:tc>
                <a:tc>
                  <a:txBody>
                    <a:bodyPr/>
                    <a:lstStyle/>
                    <a:p>
                      <a:pPr marL="0" lvl="0" indent="0" algn="l">
                        <a:spcBef>
                          <a:spcPts val="0"/>
                        </a:spcBef>
                        <a:spcAft>
                          <a:spcPts val="0"/>
                        </a:spcAft>
                        <a:buNone/>
                        <a:defRPr/>
                      </a:pPr>
                      <a:r>
                        <a:rPr lang="en-GB" sz="800" b="1"/>
                        <a:t>PaN-</a:t>
                      </a:r>
                      <a:br>
                        <a:rPr lang="en-GB" sz="800" b="1"/>
                      </a:br>
                      <a:r>
                        <a:rPr lang="en-GB" sz="800" b="1"/>
                        <a:t>Finder</a:t>
                      </a:r>
                      <a:endParaRPr sz="800" b="1"/>
                    </a:p>
                  </a:txBody>
                  <a:tcPr marL="91425" marR="91425" marT="91425" marB="91425"/>
                </a:tc>
                <a:tc>
                  <a:txBody>
                    <a:bodyPr/>
                    <a:lstStyle/>
                    <a:p>
                      <a:pPr marL="0" lvl="0" indent="0" algn="l">
                        <a:spcBef>
                          <a:spcPts val="0"/>
                        </a:spcBef>
                        <a:spcAft>
                          <a:spcPts val="0"/>
                        </a:spcAft>
                        <a:buNone/>
                        <a:defRPr/>
                      </a:pPr>
                      <a:r>
                        <a:rPr lang="en-GB" sz="800" b="1"/>
                        <a:t>SHARE</a:t>
                      </a:r>
                      <a:endParaRPr sz="800" b="1"/>
                    </a:p>
                  </a:txBody>
                  <a:tcPr marL="91425" marR="91425" marT="91425" marB="91425"/>
                </a:tc>
                <a:tc>
                  <a:txBody>
                    <a:bodyPr/>
                    <a:lstStyle/>
                    <a:p>
                      <a:pPr marL="0" lvl="0" indent="0" algn="l">
                        <a:spcBef>
                          <a:spcPts val="0"/>
                        </a:spcBef>
                        <a:spcAft>
                          <a:spcPts val="0"/>
                        </a:spcAft>
                        <a:buNone/>
                        <a:defRPr/>
                      </a:pPr>
                      <a:r>
                        <a:rPr lang="en-GB" sz="800" b="1"/>
                        <a:t>VISA</a:t>
                      </a:r>
                      <a:endParaRPr sz="800" b="1"/>
                    </a:p>
                  </a:txBody>
                  <a:tcPr marL="91425" marR="91425" marT="91425" marB="91425"/>
                </a:tc>
                <a:extLst>
                  <a:ext uri="{0D108BD9-81ED-4DB2-BD59-A6C34878D82A}">
                    <a16:rowId xmlns:a16="http://schemas.microsoft.com/office/drawing/2014/main" val="10000"/>
                  </a:ext>
                </a:extLst>
              </a:tr>
              <a:tr h="386950">
                <a:tc>
                  <a:txBody>
                    <a:bodyPr/>
                    <a:lstStyle/>
                    <a:p>
                      <a:pPr marL="0" lvl="0" indent="0" algn="l">
                        <a:spcBef>
                          <a:spcPts val="0"/>
                        </a:spcBef>
                        <a:spcAft>
                          <a:spcPts val="0"/>
                        </a:spcAft>
                        <a:buNone/>
                        <a:defRPr/>
                      </a:pPr>
                      <a:r>
                        <a:rPr lang="en-GB" sz="1000" b="1"/>
                        <a:t>AAI</a:t>
                      </a:r>
                      <a:endParaRPr sz="1000" b="1"/>
                    </a:p>
                  </a:txBody>
                  <a:tcPr marL="91425" marR="91425" marT="91425" marB="91425"/>
                </a:tc>
                <a:tc>
                  <a:txBody>
                    <a:bodyPr/>
                    <a:lstStyle/>
                    <a:p>
                      <a:pPr marL="0" lvl="0" indent="0" algn="ctr">
                        <a:spcBef>
                          <a:spcPts val="0"/>
                        </a:spcBef>
                        <a:spcAft>
                          <a:spcPts val="0"/>
                        </a:spcAft>
                        <a:buNone/>
                        <a:defRPr/>
                      </a:pPr>
                      <a:r>
                        <a:rPr lang="en-GB" sz="1200"/>
                        <a:t>Y</a:t>
                      </a:r>
                      <a:endParaRPr sz="1200"/>
                    </a:p>
                  </a:txBody>
                  <a:tcPr marL="91425" marR="91425" marT="91425" marB="91425" anchor="ctr">
                    <a:solidFill>
                      <a:schemeClr val="accent6"/>
                    </a:solidFill>
                  </a:tcPr>
                </a:tc>
                <a:tc>
                  <a:txBody>
                    <a:bodyPr/>
                    <a:lstStyle/>
                    <a:p>
                      <a:pPr marL="0" lvl="0" indent="0" algn="ctr">
                        <a:spcBef>
                          <a:spcPts val="0"/>
                        </a:spcBef>
                        <a:spcAft>
                          <a:spcPts val="0"/>
                        </a:spcAft>
                        <a:buNone/>
                        <a:defRPr/>
                      </a:pPr>
                      <a:r>
                        <a:rPr lang="en-GB" sz="1200"/>
                        <a:t>Y</a:t>
                      </a:r>
                      <a:endParaRPr sz="1200"/>
                    </a:p>
                  </a:txBody>
                  <a:tcPr marL="91425" marR="91425" marT="91425" marB="91425" anchor="ctr">
                    <a:solidFill>
                      <a:schemeClr val="accent6"/>
                    </a:solidFill>
                  </a:tcPr>
                </a:tc>
                <a:tc>
                  <a:txBody>
                    <a:bodyPr/>
                    <a:lstStyle/>
                    <a:p>
                      <a:pPr marL="0" lvl="0" indent="0" algn="ctr">
                        <a:spcBef>
                          <a:spcPts val="0"/>
                        </a:spcBef>
                        <a:spcAft>
                          <a:spcPts val="0"/>
                        </a:spcAft>
                        <a:buNone/>
                        <a:defRPr/>
                      </a:pPr>
                      <a:endParaRPr sz="1200"/>
                    </a:p>
                  </a:txBody>
                  <a:tcPr marL="91425" marR="91425" marT="91425" marB="91425" anchor="ctr">
                    <a:lnT w="9525" algn="ctr">
                      <a:solidFill>
                        <a:srgbClr val="9E9E9E"/>
                      </a:solidFill>
                    </a:lnT>
                    <a:lnB w="9525" algn="ctr">
                      <a:solidFill>
                        <a:srgbClr val="9E9E9E"/>
                      </a:solidFill>
                    </a:lnB>
                  </a:tcPr>
                </a:tc>
                <a:tc>
                  <a:txBody>
                    <a:bodyPr/>
                    <a:lstStyle/>
                    <a:p>
                      <a:pPr marL="0" lvl="0" indent="0" algn="ctr">
                        <a:spcBef>
                          <a:spcPts val="0"/>
                        </a:spcBef>
                        <a:spcAft>
                          <a:spcPts val="0"/>
                        </a:spcAft>
                        <a:buNone/>
                        <a:defRPr/>
                      </a:pPr>
                      <a:endParaRPr sz="1200"/>
                    </a:p>
                  </a:txBody>
                  <a:tcPr marL="91425" marR="91425" marT="91425" marB="91425" anchor="ctr">
                    <a:lnT w="9525" algn="ctr">
                      <a:solidFill>
                        <a:srgbClr val="9E9E9E"/>
                      </a:solidFill>
                    </a:lnT>
                    <a:lnB w="9525" algn="ctr">
                      <a:solidFill>
                        <a:srgbClr val="9E9E9E"/>
                      </a:solidFill>
                    </a:lnB>
                  </a:tcPr>
                </a:tc>
                <a:tc>
                  <a:txBody>
                    <a:bodyPr/>
                    <a:lstStyle/>
                    <a:p>
                      <a:pPr marL="0" lvl="0" indent="0" algn="ctr">
                        <a:spcBef>
                          <a:spcPts val="0"/>
                        </a:spcBef>
                        <a:spcAft>
                          <a:spcPts val="0"/>
                        </a:spcAft>
                        <a:buNone/>
                        <a:defRPr/>
                      </a:pPr>
                      <a:r>
                        <a:rPr lang="en-GB" sz="1200"/>
                        <a:t>Y</a:t>
                      </a:r>
                      <a:endParaRPr sz="1200"/>
                    </a:p>
                  </a:txBody>
                  <a:tcPr marL="91425" marR="91425" marT="91425" marB="91425" anchor="ctr">
                    <a:lnT w="9525" algn="ctr">
                      <a:solidFill>
                        <a:srgbClr val="9E9E9E"/>
                      </a:solidFill>
                    </a:lnT>
                    <a:lnB w="9525" algn="ctr">
                      <a:solidFill>
                        <a:srgbClr val="9E9E9E"/>
                      </a:solidFill>
                    </a:lnB>
                    <a:solidFill>
                      <a:schemeClr val="accent6"/>
                    </a:solidFill>
                  </a:tcPr>
                </a:tc>
                <a:tc>
                  <a:txBody>
                    <a:bodyPr/>
                    <a:lstStyle/>
                    <a:p>
                      <a:pPr marL="0" lvl="0" indent="0" algn="ctr">
                        <a:spcBef>
                          <a:spcPts val="0"/>
                        </a:spcBef>
                        <a:spcAft>
                          <a:spcPts val="0"/>
                        </a:spcAft>
                        <a:buNone/>
                        <a:defRPr/>
                      </a:pPr>
                      <a:r>
                        <a:rPr lang="en-GB" sz="1200"/>
                        <a:t>Y</a:t>
                      </a:r>
                      <a:endParaRPr sz="1200"/>
                    </a:p>
                  </a:txBody>
                  <a:tcPr marL="91425" marR="91425" marT="91425" marB="91425" anchor="ctr">
                    <a:lnT w="9525" algn="ctr">
                      <a:solidFill>
                        <a:srgbClr val="9E9E9E"/>
                      </a:solidFill>
                    </a:lnT>
                    <a:lnB w="9525" algn="ctr">
                      <a:solidFill>
                        <a:srgbClr val="9E9E9E"/>
                      </a:solidFill>
                    </a:lnB>
                    <a:solidFill>
                      <a:schemeClr val="accent6"/>
                    </a:solidFill>
                  </a:tcPr>
                </a:tc>
                <a:tc>
                  <a:txBody>
                    <a:bodyPr/>
                    <a:lstStyle/>
                    <a:p>
                      <a:pPr marL="0" lvl="0" indent="0" algn="ctr">
                        <a:spcBef>
                          <a:spcPts val="0"/>
                        </a:spcBef>
                        <a:spcAft>
                          <a:spcPts val="0"/>
                        </a:spcAft>
                        <a:buNone/>
                        <a:defRPr/>
                      </a:pPr>
                      <a:r>
                        <a:rPr lang="en-GB" sz="1200"/>
                        <a:t>Y</a:t>
                      </a:r>
                      <a:endParaRPr sz="1200"/>
                    </a:p>
                  </a:txBody>
                  <a:tcPr marL="91425" marR="91425" marT="91425" marB="91425" anchor="ctr">
                    <a:lnT w="9525" algn="ctr">
                      <a:solidFill>
                        <a:srgbClr val="9E9E9E"/>
                      </a:solidFill>
                    </a:lnT>
                    <a:lnB w="9525" algn="ctr">
                      <a:solidFill>
                        <a:srgbClr val="9E9E9E"/>
                      </a:solidFill>
                    </a:lnB>
                    <a:solidFill>
                      <a:schemeClr val="accent6"/>
                    </a:solidFill>
                  </a:tcPr>
                </a:tc>
                <a:tc>
                  <a:txBody>
                    <a:bodyPr/>
                    <a:lstStyle/>
                    <a:p>
                      <a:pPr marL="0" lvl="0" indent="0" algn="ctr">
                        <a:spcBef>
                          <a:spcPts val="0"/>
                        </a:spcBef>
                        <a:spcAft>
                          <a:spcPts val="0"/>
                        </a:spcAft>
                        <a:buNone/>
                        <a:defRPr/>
                      </a:pPr>
                      <a:r>
                        <a:rPr lang="en-GB" sz="1200"/>
                        <a:t>Y</a:t>
                      </a:r>
                      <a:endParaRPr sz="1200"/>
                    </a:p>
                  </a:txBody>
                  <a:tcPr marL="91425" marR="91425" marT="91425" marB="91425" anchor="ctr">
                    <a:solidFill>
                      <a:schemeClr val="accent6"/>
                    </a:solidFill>
                  </a:tcPr>
                </a:tc>
                <a:tc>
                  <a:txBody>
                    <a:bodyPr/>
                    <a:lstStyle/>
                    <a:p>
                      <a:pPr marL="0" lvl="0" indent="0" algn="ctr">
                        <a:spcBef>
                          <a:spcPts val="0"/>
                        </a:spcBef>
                        <a:spcAft>
                          <a:spcPts val="0"/>
                        </a:spcAft>
                        <a:buNone/>
                        <a:defRPr/>
                      </a:pPr>
                      <a:endParaRPr sz="1200"/>
                    </a:p>
                  </a:txBody>
                  <a:tcPr marL="91425" marR="91425" marT="91425" marB="91425" anchor="ctr"/>
                </a:tc>
                <a:tc>
                  <a:txBody>
                    <a:bodyPr/>
                    <a:lstStyle/>
                    <a:p>
                      <a:pPr marL="0" lvl="0" indent="0" algn="ctr">
                        <a:spcBef>
                          <a:spcPts val="0"/>
                        </a:spcBef>
                        <a:spcAft>
                          <a:spcPts val="0"/>
                        </a:spcAft>
                        <a:buNone/>
                        <a:defRPr/>
                      </a:pPr>
                      <a:r>
                        <a:rPr lang="en-GB" sz="1200"/>
                        <a:t>Y</a:t>
                      </a:r>
                      <a:endParaRPr sz="1200"/>
                    </a:p>
                  </a:txBody>
                  <a:tcPr marL="91425" marR="91425" marT="91425" marB="91425" anchor="ctr">
                    <a:solidFill>
                      <a:schemeClr val="accent6"/>
                    </a:solidFill>
                  </a:tcPr>
                </a:tc>
                <a:tc>
                  <a:txBody>
                    <a:bodyPr/>
                    <a:lstStyle/>
                    <a:p>
                      <a:pPr marL="0" lvl="0" indent="0" algn="ctr">
                        <a:spcBef>
                          <a:spcPts val="0"/>
                        </a:spcBef>
                        <a:spcAft>
                          <a:spcPts val="0"/>
                        </a:spcAft>
                        <a:buNone/>
                        <a:defRPr/>
                      </a:pPr>
                      <a:endParaRPr sz="1200"/>
                    </a:p>
                  </a:txBody>
                  <a:tcPr marL="91425" marR="91425" marT="91425" marB="91425" anchor="ctr"/>
                </a:tc>
                <a:tc>
                  <a:txBody>
                    <a:bodyPr/>
                    <a:lstStyle/>
                    <a:p>
                      <a:pPr marL="0" lvl="0" indent="0" algn="ctr">
                        <a:spcBef>
                          <a:spcPts val="0"/>
                        </a:spcBef>
                        <a:spcAft>
                          <a:spcPts val="0"/>
                        </a:spcAft>
                        <a:buNone/>
                        <a:defRPr/>
                      </a:pPr>
                      <a:endParaRPr sz="1200"/>
                    </a:p>
                  </a:txBody>
                  <a:tcPr marL="91425" marR="91425" marT="91425" marB="91425" anchor="ctr"/>
                </a:tc>
                <a:tc>
                  <a:txBody>
                    <a:bodyPr/>
                    <a:lstStyle/>
                    <a:p>
                      <a:pPr marL="0" lvl="0" indent="0" algn="ctr">
                        <a:spcBef>
                          <a:spcPts val="0"/>
                        </a:spcBef>
                        <a:spcAft>
                          <a:spcPts val="0"/>
                        </a:spcAft>
                        <a:buNone/>
                        <a:defRPr/>
                      </a:pPr>
                      <a:r>
                        <a:rPr lang="en-GB" sz="1200"/>
                        <a:t>Y</a:t>
                      </a:r>
                      <a:endParaRPr sz="1200"/>
                    </a:p>
                  </a:txBody>
                  <a:tcPr marL="91425" marR="91425" marT="91425" marB="91425" anchor="ctr">
                    <a:solidFill>
                      <a:schemeClr val="accent6"/>
                    </a:solidFill>
                  </a:tcPr>
                </a:tc>
                <a:tc>
                  <a:txBody>
                    <a:bodyPr/>
                    <a:lstStyle/>
                    <a:p>
                      <a:pPr marL="0" lvl="0" indent="0" algn="ctr">
                        <a:spcBef>
                          <a:spcPts val="0"/>
                        </a:spcBef>
                        <a:spcAft>
                          <a:spcPts val="0"/>
                        </a:spcAft>
                        <a:buNone/>
                        <a:defRPr/>
                      </a:pPr>
                      <a:r>
                        <a:rPr lang="en-GB" sz="1200"/>
                        <a:t>Y</a:t>
                      </a:r>
                      <a:endParaRPr sz="1200"/>
                    </a:p>
                  </a:txBody>
                  <a:tcPr marL="91425" marR="91425" marT="91425" marB="91425" anchor="ctr">
                    <a:solidFill>
                      <a:schemeClr val="accent6"/>
                    </a:solidFill>
                  </a:tcPr>
                </a:tc>
                <a:extLst>
                  <a:ext uri="{0D108BD9-81ED-4DB2-BD59-A6C34878D82A}">
                    <a16:rowId xmlns:a16="http://schemas.microsoft.com/office/drawing/2014/main" val="10001"/>
                  </a:ext>
                </a:extLst>
              </a:tr>
              <a:tr h="650025">
                <a:tc>
                  <a:txBody>
                    <a:bodyPr/>
                    <a:lstStyle/>
                    <a:p>
                      <a:pPr marL="0" lvl="0" indent="0" algn="l">
                        <a:spcBef>
                          <a:spcPts val="0"/>
                        </a:spcBef>
                        <a:spcAft>
                          <a:spcPts val="0"/>
                        </a:spcAft>
                        <a:buNone/>
                        <a:defRPr/>
                      </a:pPr>
                      <a:r>
                        <a:rPr lang="en-GB" sz="1000" b="1"/>
                        <a:t>Data Catalogues</a:t>
                      </a:r>
                      <a:endParaRPr sz="1000" b="1"/>
                    </a:p>
                    <a:p>
                      <a:pPr marL="0" lvl="0" indent="0" algn="l">
                        <a:spcBef>
                          <a:spcPts val="0"/>
                        </a:spcBef>
                        <a:spcAft>
                          <a:spcPts val="0"/>
                        </a:spcAft>
                        <a:buNone/>
                        <a:defRPr/>
                      </a:pPr>
                      <a:endParaRPr sz="1000" b="1"/>
                    </a:p>
                  </a:txBody>
                  <a:tcPr marL="91425" marR="91425" marT="91425" marB="91425"/>
                </a:tc>
                <a:tc>
                  <a:txBody>
                    <a:bodyPr/>
                    <a:lstStyle/>
                    <a:p>
                      <a:pPr marL="0" lvl="0" indent="0" algn="ctr">
                        <a:spcBef>
                          <a:spcPts val="0"/>
                        </a:spcBef>
                        <a:spcAft>
                          <a:spcPts val="0"/>
                        </a:spcAft>
                        <a:buNone/>
                        <a:defRPr/>
                      </a:pPr>
                      <a:r>
                        <a:rPr lang="en-GB" sz="1200"/>
                        <a:t>Y</a:t>
                      </a:r>
                      <a:endParaRPr sz="1200"/>
                    </a:p>
                  </a:txBody>
                  <a:tcPr marL="91425" marR="91425" marT="91425" marB="91425" anchor="ctr">
                    <a:solidFill>
                      <a:schemeClr val="accent6"/>
                    </a:solidFill>
                  </a:tcPr>
                </a:tc>
                <a:tc>
                  <a:txBody>
                    <a:bodyPr/>
                    <a:lstStyle/>
                    <a:p>
                      <a:pPr marL="0" lvl="0" indent="0" algn="ctr">
                        <a:spcBef>
                          <a:spcPts val="0"/>
                        </a:spcBef>
                        <a:spcAft>
                          <a:spcPts val="0"/>
                        </a:spcAft>
                        <a:buNone/>
                        <a:defRPr/>
                      </a:pPr>
                      <a:r>
                        <a:rPr lang="en-GB" sz="1200"/>
                        <a:t>Y</a:t>
                      </a:r>
                      <a:endParaRPr sz="1200"/>
                    </a:p>
                  </a:txBody>
                  <a:tcPr marL="91425" marR="91425" marT="91425" marB="91425" anchor="ctr">
                    <a:solidFill>
                      <a:schemeClr val="accent6"/>
                    </a:solidFill>
                  </a:tcPr>
                </a:tc>
                <a:tc>
                  <a:txBody>
                    <a:bodyPr/>
                    <a:lstStyle/>
                    <a:p>
                      <a:pPr marL="0" lvl="0" indent="0" algn="ctr">
                        <a:spcBef>
                          <a:spcPts val="0"/>
                        </a:spcBef>
                        <a:spcAft>
                          <a:spcPts val="0"/>
                        </a:spcAft>
                        <a:buNone/>
                        <a:defRPr/>
                      </a:pPr>
                      <a:r>
                        <a:rPr lang="en-GB" sz="1000" dirty="0">
                          <a:highlight>
                            <a:srgbClr val="FFFF00"/>
                          </a:highlight>
                        </a:rPr>
                        <a:t>Y</a:t>
                      </a:r>
                    </a:p>
                    <a:p>
                      <a:pPr marL="0" lvl="0" indent="0" algn="ctr">
                        <a:spcBef>
                          <a:spcPts val="0"/>
                        </a:spcBef>
                        <a:spcAft>
                          <a:spcPts val="0"/>
                        </a:spcAft>
                        <a:buNone/>
                        <a:defRPr/>
                      </a:pPr>
                      <a:r>
                        <a:rPr lang="en-GB" sz="1000" dirty="0">
                          <a:highlight>
                            <a:srgbClr val="FFFF00"/>
                          </a:highlight>
                        </a:rPr>
                        <a:t>Search API?</a:t>
                      </a:r>
                      <a:endParaRPr sz="1000" dirty="0">
                        <a:highlight>
                          <a:srgbClr val="FFFF00"/>
                        </a:highlight>
                      </a:endParaRPr>
                    </a:p>
                  </a:txBody>
                  <a:tcPr marL="91425" marR="91425" marT="91425" marB="91425" anchor="ctr">
                    <a:lnT w="9525" algn="ctr">
                      <a:solidFill>
                        <a:srgbClr val="9E9E9E"/>
                      </a:solidFill>
                    </a:lnT>
                    <a:lnB w="9525" algn="ctr">
                      <a:solidFill>
                        <a:srgbClr val="9E9E9E"/>
                      </a:solidFill>
                    </a:lnB>
                  </a:tcPr>
                </a:tc>
                <a:tc>
                  <a:txBody>
                    <a:bodyPr/>
                    <a:lstStyle/>
                    <a:p>
                      <a:pPr marL="0" lvl="0" indent="0" algn="ctr">
                        <a:spcBef>
                          <a:spcPts val="0"/>
                        </a:spcBef>
                        <a:spcAft>
                          <a:spcPts val="0"/>
                        </a:spcAft>
                        <a:buNone/>
                        <a:defRPr/>
                      </a:pPr>
                      <a:endParaRPr sz="1200" dirty="0"/>
                    </a:p>
                  </a:txBody>
                  <a:tcPr marL="91425" marR="91425" marT="91425" marB="91425" anchor="ctr">
                    <a:lnT w="9525" algn="ctr">
                      <a:solidFill>
                        <a:srgbClr val="9E9E9E"/>
                      </a:solidFill>
                    </a:lnT>
                    <a:lnB w="9525" algn="ctr">
                      <a:solidFill>
                        <a:srgbClr val="9E9E9E"/>
                      </a:solidFill>
                    </a:lnB>
                  </a:tcPr>
                </a:tc>
                <a:tc>
                  <a:txBody>
                    <a:bodyPr/>
                    <a:lstStyle/>
                    <a:p>
                      <a:pPr marL="0" lvl="0" indent="0" algn="ctr">
                        <a:spcBef>
                          <a:spcPts val="0"/>
                        </a:spcBef>
                        <a:spcAft>
                          <a:spcPts val="0"/>
                        </a:spcAft>
                        <a:buNone/>
                        <a:defRPr/>
                      </a:pPr>
                      <a:endParaRPr sz="1200"/>
                    </a:p>
                  </a:txBody>
                  <a:tcPr marL="91425" marR="91425" marT="91425" marB="91425" anchor="ctr">
                    <a:lnT w="9525" algn="ctr">
                      <a:solidFill>
                        <a:srgbClr val="9E9E9E"/>
                      </a:solidFill>
                    </a:lnT>
                    <a:lnB w="9525" algn="ctr">
                      <a:solidFill>
                        <a:srgbClr val="9E9E9E"/>
                      </a:solidFill>
                    </a:lnB>
                  </a:tcPr>
                </a:tc>
                <a:tc>
                  <a:txBody>
                    <a:bodyPr/>
                    <a:lstStyle/>
                    <a:p>
                      <a:pPr marL="0" lvl="0" indent="0" algn="ctr">
                        <a:spcBef>
                          <a:spcPts val="0"/>
                        </a:spcBef>
                        <a:spcAft>
                          <a:spcPts val="0"/>
                        </a:spcAft>
                        <a:buNone/>
                        <a:defRPr/>
                      </a:pPr>
                      <a:endParaRPr sz="1200"/>
                    </a:p>
                  </a:txBody>
                  <a:tcPr marL="91425" marR="91425" marT="91425" marB="91425" anchor="ctr">
                    <a:lnT w="9525" algn="ctr">
                      <a:solidFill>
                        <a:srgbClr val="9E9E9E"/>
                      </a:solidFill>
                    </a:lnT>
                    <a:lnB w="9525" algn="ctr">
                      <a:solidFill>
                        <a:srgbClr val="9E9E9E"/>
                      </a:solidFill>
                    </a:lnB>
                  </a:tcPr>
                </a:tc>
                <a:tc>
                  <a:txBody>
                    <a:bodyPr/>
                    <a:lstStyle/>
                    <a:p>
                      <a:pPr marL="0" lvl="0" indent="0" algn="ctr">
                        <a:spcBef>
                          <a:spcPts val="0"/>
                        </a:spcBef>
                        <a:spcAft>
                          <a:spcPts val="0"/>
                        </a:spcAft>
                        <a:buNone/>
                        <a:defRPr/>
                      </a:pPr>
                      <a:r>
                        <a:rPr lang="en-GB" sz="1200"/>
                        <a:t>Y</a:t>
                      </a:r>
                      <a:endParaRPr sz="1200"/>
                    </a:p>
                  </a:txBody>
                  <a:tcPr marL="91425" marR="91425" marT="91425" marB="91425" anchor="ctr">
                    <a:lnT w="9525" algn="ctr">
                      <a:solidFill>
                        <a:srgbClr val="9E9E9E"/>
                      </a:solidFill>
                    </a:lnT>
                    <a:lnB w="9525" algn="ctr">
                      <a:solidFill>
                        <a:srgbClr val="9E9E9E"/>
                      </a:solidFill>
                    </a:lnB>
                    <a:solidFill>
                      <a:schemeClr val="accent6"/>
                    </a:solidFill>
                  </a:tcPr>
                </a:tc>
                <a:tc>
                  <a:txBody>
                    <a:bodyPr/>
                    <a:lstStyle/>
                    <a:p>
                      <a:pPr marL="0" lvl="0" indent="0" algn="ctr">
                        <a:spcBef>
                          <a:spcPts val="0"/>
                        </a:spcBef>
                        <a:spcAft>
                          <a:spcPts val="0"/>
                        </a:spcAft>
                        <a:buNone/>
                        <a:defRPr/>
                      </a:pPr>
                      <a:r>
                        <a:rPr lang="en-GB" sz="1200"/>
                        <a:t>Y</a:t>
                      </a:r>
                      <a:endParaRPr sz="1200"/>
                    </a:p>
                  </a:txBody>
                  <a:tcPr marL="91425" marR="91425" marT="91425" marB="91425" anchor="ctr">
                    <a:solidFill>
                      <a:schemeClr val="accent6"/>
                    </a:solidFill>
                  </a:tcPr>
                </a:tc>
                <a:tc>
                  <a:txBody>
                    <a:bodyPr/>
                    <a:lstStyle/>
                    <a:p>
                      <a:pPr marL="0" lvl="0" indent="0" algn="ctr">
                        <a:spcBef>
                          <a:spcPts val="0"/>
                        </a:spcBef>
                        <a:spcAft>
                          <a:spcPts val="0"/>
                        </a:spcAft>
                        <a:buNone/>
                        <a:defRPr/>
                      </a:pPr>
                      <a:endParaRPr sz="1200"/>
                    </a:p>
                  </a:txBody>
                  <a:tcPr marL="91425" marR="91425" marT="91425" marB="91425" anchor="ctr"/>
                </a:tc>
                <a:tc>
                  <a:txBody>
                    <a:bodyPr/>
                    <a:lstStyle/>
                    <a:p>
                      <a:pPr marL="0" lvl="0" indent="0" algn="ctr">
                        <a:spcBef>
                          <a:spcPts val="0"/>
                        </a:spcBef>
                        <a:spcAft>
                          <a:spcPts val="0"/>
                        </a:spcAft>
                        <a:buNone/>
                        <a:defRPr/>
                      </a:pPr>
                      <a:endParaRPr sz="1200"/>
                    </a:p>
                  </a:txBody>
                  <a:tcPr marL="91425" marR="91425" marT="91425" marB="91425" anchor="ctr"/>
                </a:tc>
                <a:tc>
                  <a:txBody>
                    <a:bodyPr/>
                    <a:lstStyle/>
                    <a:p>
                      <a:pPr marL="0" lvl="0" indent="0" algn="ctr">
                        <a:spcBef>
                          <a:spcPts val="0"/>
                        </a:spcBef>
                        <a:spcAft>
                          <a:spcPts val="0"/>
                        </a:spcAft>
                        <a:buNone/>
                        <a:defRPr/>
                      </a:pPr>
                      <a:endParaRPr sz="1200"/>
                    </a:p>
                  </a:txBody>
                  <a:tcPr marL="91425" marR="91425" marT="91425" marB="91425" anchor="ctr"/>
                </a:tc>
                <a:tc>
                  <a:txBody>
                    <a:bodyPr/>
                    <a:lstStyle/>
                    <a:p>
                      <a:pPr marL="0" lvl="0" indent="0" algn="ctr">
                        <a:spcBef>
                          <a:spcPts val="0"/>
                        </a:spcBef>
                        <a:spcAft>
                          <a:spcPts val="0"/>
                        </a:spcAft>
                        <a:buNone/>
                        <a:defRPr/>
                      </a:pPr>
                      <a:r>
                        <a:rPr lang="en-GB" sz="1200"/>
                        <a:t>Y</a:t>
                      </a:r>
                      <a:endParaRPr sz="1200"/>
                    </a:p>
                  </a:txBody>
                  <a:tcPr marL="91425" marR="91425" marT="91425" marB="91425" anchor="ctr">
                    <a:solidFill>
                      <a:schemeClr val="accent6"/>
                    </a:solidFill>
                  </a:tcPr>
                </a:tc>
                <a:tc>
                  <a:txBody>
                    <a:bodyPr/>
                    <a:lstStyle/>
                    <a:p>
                      <a:pPr marL="0" lvl="0" indent="0" algn="ctr">
                        <a:spcBef>
                          <a:spcPts val="0"/>
                        </a:spcBef>
                        <a:spcAft>
                          <a:spcPts val="0"/>
                        </a:spcAft>
                        <a:buNone/>
                        <a:defRPr/>
                      </a:pPr>
                      <a:r>
                        <a:rPr lang="en-GB" sz="1200"/>
                        <a:t>Y</a:t>
                      </a:r>
                      <a:endParaRPr sz="1200"/>
                    </a:p>
                  </a:txBody>
                  <a:tcPr marL="91425" marR="91425" marT="91425" marB="91425" anchor="ctr">
                    <a:solidFill>
                      <a:schemeClr val="accent6"/>
                    </a:solidFill>
                  </a:tcPr>
                </a:tc>
                <a:tc>
                  <a:txBody>
                    <a:bodyPr/>
                    <a:lstStyle/>
                    <a:p>
                      <a:pPr marL="0" lvl="0" indent="0" algn="ctr">
                        <a:spcBef>
                          <a:spcPts val="0"/>
                        </a:spcBef>
                        <a:spcAft>
                          <a:spcPts val="0"/>
                        </a:spcAft>
                        <a:buNone/>
                        <a:defRPr/>
                      </a:pPr>
                      <a:endParaRPr sz="1200"/>
                    </a:p>
                  </a:txBody>
                  <a:tcPr marL="91425" marR="91425" marT="91425" marB="91425" anchor="ctr"/>
                </a:tc>
                <a:extLst>
                  <a:ext uri="{0D108BD9-81ED-4DB2-BD59-A6C34878D82A}">
                    <a16:rowId xmlns:a16="http://schemas.microsoft.com/office/drawing/2014/main" val="10002"/>
                  </a:ext>
                </a:extLst>
              </a:tr>
              <a:tr h="495275">
                <a:tc>
                  <a:txBody>
                    <a:bodyPr/>
                    <a:lstStyle/>
                    <a:p>
                      <a:pPr marL="0" lvl="0" indent="0" algn="l">
                        <a:spcBef>
                          <a:spcPts val="0"/>
                        </a:spcBef>
                        <a:spcAft>
                          <a:spcPts val="0"/>
                        </a:spcAft>
                        <a:buNone/>
                        <a:defRPr/>
                      </a:pPr>
                      <a:r>
                        <a:rPr lang="en-GB" sz="1000" b="1" dirty="0"/>
                        <a:t>Data Portals</a:t>
                      </a:r>
                      <a:endParaRPr sz="1000" b="1" dirty="0"/>
                    </a:p>
                  </a:txBody>
                  <a:tcPr marL="91425" marR="91425" marT="91425" marB="91425"/>
                </a:tc>
                <a:tc>
                  <a:txBody>
                    <a:bodyPr/>
                    <a:lstStyle/>
                    <a:p>
                      <a:pPr marL="0" lvl="0" indent="0" algn="ctr">
                        <a:spcBef>
                          <a:spcPts val="0"/>
                        </a:spcBef>
                        <a:spcAft>
                          <a:spcPts val="0"/>
                        </a:spcAft>
                        <a:buNone/>
                        <a:defRPr/>
                      </a:pPr>
                      <a:r>
                        <a:rPr lang="en-GB" sz="1200"/>
                        <a:t>Y</a:t>
                      </a:r>
                      <a:endParaRPr sz="1200"/>
                    </a:p>
                  </a:txBody>
                  <a:tcPr marL="91425" marR="91425" marT="91425" marB="91425" anchor="ctr">
                    <a:solidFill>
                      <a:schemeClr val="accent6"/>
                    </a:solidFill>
                  </a:tcPr>
                </a:tc>
                <a:tc>
                  <a:txBody>
                    <a:bodyPr/>
                    <a:lstStyle/>
                    <a:p>
                      <a:pPr marL="0" lvl="0" indent="0" algn="ctr">
                        <a:spcBef>
                          <a:spcPts val="0"/>
                        </a:spcBef>
                        <a:spcAft>
                          <a:spcPts val="0"/>
                        </a:spcAft>
                        <a:buNone/>
                        <a:defRPr/>
                      </a:pPr>
                      <a:r>
                        <a:rPr lang="en-GB" sz="1200"/>
                        <a:t>Y</a:t>
                      </a:r>
                      <a:endParaRPr sz="1200"/>
                    </a:p>
                  </a:txBody>
                  <a:tcPr marL="91425" marR="91425" marT="91425" marB="91425" anchor="ctr">
                    <a:solidFill>
                      <a:schemeClr val="accent6"/>
                    </a:solidFill>
                  </a:tcPr>
                </a:tc>
                <a:tc>
                  <a:txBody>
                    <a:bodyPr/>
                    <a:lstStyle/>
                    <a:p>
                      <a:pPr marL="0" lvl="0" indent="0" algn="ctr">
                        <a:spcBef>
                          <a:spcPts val="0"/>
                        </a:spcBef>
                        <a:spcAft>
                          <a:spcPts val="0"/>
                        </a:spcAft>
                        <a:buNone/>
                        <a:defRPr/>
                      </a:pPr>
                      <a:r>
                        <a:rPr lang="en-GB" sz="1000" dirty="0">
                          <a:highlight>
                            <a:srgbClr val="FFFF00"/>
                          </a:highlight>
                        </a:rPr>
                        <a:t>Y</a:t>
                      </a:r>
                    </a:p>
                    <a:p>
                      <a:pPr marL="0" lvl="0" indent="0" algn="ctr">
                        <a:spcBef>
                          <a:spcPts val="0"/>
                        </a:spcBef>
                        <a:spcAft>
                          <a:spcPts val="0"/>
                        </a:spcAft>
                        <a:buNone/>
                        <a:defRPr/>
                      </a:pPr>
                      <a:r>
                        <a:rPr lang="en-GB" sz="1000" dirty="0">
                          <a:highlight>
                            <a:srgbClr val="FFFF00"/>
                          </a:highlight>
                        </a:rPr>
                        <a:t>Connect Galaxy to these?</a:t>
                      </a:r>
                      <a:endParaRPr sz="1000" dirty="0">
                        <a:highlight>
                          <a:srgbClr val="FFFF00"/>
                        </a:highlight>
                      </a:endParaRPr>
                    </a:p>
                  </a:txBody>
                  <a:tcPr marL="91425" marR="91425" marT="91425" marB="91425" anchor="ctr">
                    <a:lnT w="9525" algn="ctr">
                      <a:solidFill>
                        <a:srgbClr val="9E9E9E"/>
                      </a:solidFill>
                    </a:lnT>
                  </a:tcPr>
                </a:tc>
                <a:tc>
                  <a:txBody>
                    <a:bodyPr/>
                    <a:lstStyle/>
                    <a:p>
                      <a:pPr marL="0" lvl="0" indent="0" algn="ctr">
                        <a:spcBef>
                          <a:spcPts val="0"/>
                        </a:spcBef>
                        <a:spcAft>
                          <a:spcPts val="0"/>
                        </a:spcAft>
                        <a:buNone/>
                        <a:defRPr/>
                      </a:pPr>
                      <a:endParaRPr sz="1200"/>
                    </a:p>
                  </a:txBody>
                  <a:tcPr marL="91425" marR="91425" marT="91425" marB="91425" anchor="ctr">
                    <a:lnT w="9525" algn="ctr">
                      <a:solidFill>
                        <a:srgbClr val="9E9E9E"/>
                      </a:solidFill>
                    </a:lnT>
                  </a:tcPr>
                </a:tc>
                <a:tc>
                  <a:txBody>
                    <a:bodyPr/>
                    <a:lstStyle/>
                    <a:p>
                      <a:pPr marL="0" lvl="0" indent="0" algn="ctr">
                        <a:spcBef>
                          <a:spcPts val="0"/>
                        </a:spcBef>
                        <a:spcAft>
                          <a:spcPts val="0"/>
                        </a:spcAft>
                        <a:buNone/>
                        <a:defRPr/>
                      </a:pPr>
                      <a:endParaRPr sz="1200"/>
                    </a:p>
                  </a:txBody>
                  <a:tcPr marL="91425" marR="91425" marT="91425" marB="91425" anchor="ctr">
                    <a:lnT w="9525" algn="ctr">
                      <a:solidFill>
                        <a:srgbClr val="9E9E9E"/>
                      </a:solidFill>
                    </a:lnT>
                  </a:tcPr>
                </a:tc>
                <a:tc>
                  <a:txBody>
                    <a:bodyPr/>
                    <a:lstStyle/>
                    <a:p>
                      <a:pPr marL="0" lvl="0" indent="0" algn="ctr">
                        <a:spcBef>
                          <a:spcPts val="0"/>
                        </a:spcBef>
                        <a:spcAft>
                          <a:spcPts val="0"/>
                        </a:spcAft>
                        <a:buNone/>
                        <a:defRPr/>
                      </a:pPr>
                      <a:endParaRPr sz="1200"/>
                    </a:p>
                  </a:txBody>
                  <a:tcPr marL="91425" marR="91425" marT="91425" marB="91425" anchor="ctr">
                    <a:lnT w="9525" algn="ctr">
                      <a:solidFill>
                        <a:srgbClr val="9E9E9E"/>
                      </a:solidFill>
                    </a:lnT>
                  </a:tcPr>
                </a:tc>
                <a:tc>
                  <a:txBody>
                    <a:bodyPr/>
                    <a:lstStyle/>
                    <a:p>
                      <a:pPr marL="0" lvl="0" indent="0" algn="ctr">
                        <a:spcBef>
                          <a:spcPts val="0"/>
                        </a:spcBef>
                        <a:spcAft>
                          <a:spcPts val="0"/>
                        </a:spcAft>
                        <a:buNone/>
                        <a:defRPr/>
                      </a:pPr>
                      <a:endParaRPr sz="1200"/>
                    </a:p>
                  </a:txBody>
                  <a:tcPr marL="91425" marR="91425" marT="91425" marB="91425" anchor="ctr">
                    <a:lnT w="9525" algn="ctr">
                      <a:solidFill>
                        <a:srgbClr val="9E9E9E"/>
                      </a:solidFill>
                    </a:lnT>
                  </a:tcPr>
                </a:tc>
                <a:tc>
                  <a:txBody>
                    <a:bodyPr/>
                    <a:lstStyle/>
                    <a:p>
                      <a:pPr marL="0" lvl="0" indent="0" algn="ctr">
                        <a:spcBef>
                          <a:spcPts val="0"/>
                        </a:spcBef>
                        <a:spcAft>
                          <a:spcPts val="0"/>
                        </a:spcAft>
                        <a:buNone/>
                        <a:defRPr/>
                      </a:pPr>
                      <a:r>
                        <a:rPr lang="en-GB" sz="1200"/>
                        <a:t>Y</a:t>
                      </a:r>
                      <a:endParaRPr sz="1200"/>
                    </a:p>
                  </a:txBody>
                  <a:tcPr marL="91425" marR="91425" marT="91425" marB="91425" anchor="ctr">
                    <a:solidFill>
                      <a:schemeClr val="accent6"/>
                    </a:solidFill>
                  </a:tcPr>
                </a:tc>
                <a:tc>
                  <a:txBody>
                    <a:bodyPr/>
                    <a:lstStyle/>
                    <a:p>
                      <a:pPr marL="0" lvl="0" indent="0" algn="ctr">
                        <a:spcBef>
                          <a:spcPts val="0"/>
                        </a:spcBef>
                        <a:spcAft>
                          <a:spcPts val="0"/>
                        </a:spcAft>
                        <a:buNone/>
                        <a:defRPr/>
                      </a:pPr>
                      <a:endParaRPr sz="1200"/>
                    </a:p>
                  </a:txBody>
                  <a:tcPr marL="91425" marR="91425" marT="91425" marB="91425" anchor="ctr"/>
                </a:tc>
                <a:tc>
                  <a:txBody>
                    <a:bodyPr/>
                    <a:lstStyle/>
                    <a:p>
                      <a:pPr marL="0" lvl="0" indent="0" algn="ctr">
                        <a:spcBef>
                          <a:spcPts val="0"/>
                        </a:spcBef>
                        <a:spcAft>
                          <a:spcPts val="0"/>
                        </a:spcAft>
                        <a:buNone/>
                        <a:defRPr/>
                      </a:pPr>
                      <a:endParaRPr sz="1200"/>
                    </a:p>
                  </a:txBody>
                  <a:tcPr marL="91425" marR="91425" marT="91425" marB="91425" anchor="ctr"/>
                </a:tc>
                <a:tc>
                  <a:txBody>
                    <a:bodyPr/>
                    <a:lstStyle/>
                    <a:p>
                      <a:pPr marL="0" lvl="0" indent="0" algn="ctr">
                        <a:spcBef>
                          <a:spcPts val="0"/>
                        </a:spcBef>
                        <a:spcAft>
                          <a:spcPts val="0"/>
                        </a:spcAft>
                        <a:buNone/>
                        <a:defRPr/>
                      </a:pPr>
                      <a:endParaRPr sz="1200"/>
                    </a:p>
                  </a:txBody>
                  <a:tcPr marL="91425" marR="91425" marT="91425" marB="91425" anchor="ctr"/>
                </a:tc>
                <a:tc>
                  <a:txBody>
                    <a:bodyPr/>
                    <a:lstStyle/>
                    <a:p>
                      <a:pPr marL="0" lvl="0" indent="0" algn="ctr">
                        <a:spcBef>
                          <a:spcPts val="0"/>
                        </a:spcBef>
                        <a:spcAft>
                          <a:spcPts val="0"/>
                        </a:spcAft>
                        <a:buNone/>
                        <a:defRPr/>
                      </a:pPr>
                      <a:endParaRPr sz="1200"/>
                    </a:p>
                  </a:txBody>
                  <a:tcPr marL="91425" marR="91425" marT="91425" marB="91425" anchor="ctr"/>
                </a:tc>
                <a:tc>
                  <a:txBody>
                    <a:bodyPr/>
                    <a:lstStyle/>
                    <a:p>
                      <a:pPr marL="0" lvl="0" indent="0" algn="ctr">
                        <a:spcBef>
                          <a:spcPts val="0"/>
                        </a:spcBef>
                        <a:spcAft>
                          <a:spcPts val="0"/>
                        </a:spcAft>
                        <a:buNone/>
                        <a:defRPr/>
                      </a:pPr>
                      <a:r>
                        <a:rPr lang="en-GB" sz="1200"/>
                        <a:t>Y</a:t>
                      </a:r>
                      <a:endParaRPr sz="1200"/>
                    </a:p>
                  </a:txBody>
                  <a:tcPr marL="91425" marR="91425" marT="91425" marB="91425" anchor="ctr">
                    <a:solidFill>
                      <a:schemeClr val="accent6"/>
                    </a:solidFill>
                  </a:tcPr>
                </a:tc>
                <a:tc>
                  <a:txBody>
                    <a:bodyPr/>
                    <a:lstStyle/>
                    <a:p>
                      <a:pPr marL="0" lvl="0" indent="0" algn="ctr">
                        <a:spcBef>
                          <a:spcPts val="0"/>
                        </a:spcBef>
                        <a:spcAft>
                          <a:spcPts val="0"/>
                        </a:spcAft>
                        <a:buNone/>
                        <a:defRPr/>
                      </a:pPr>
                      <a:endParaRPr sz="1200"/>
                    </a:p>
                  </a:txBody>
                  <a:tcPr marL="91425" marR="91425" marT="91425" marB="91425" anchor="ctr"/>
                </a:tc>
                <a:extLst>
                  <a:ext uri="{0D108BD9-81ED-4DB2-BD59-A6C34878D82A}">
                    <a16:rowId xmlns:a16="http://schemas.microsoft.com/office/drawing/2014/main" val="10003"/>
                  </a:ext>
                </a:extLst>
              </a:tr>
              <a:tr h="386950">
                <a:tc>
                  <a:txBody>
                    <a:bodyPr/>
                    <a:lstStyle/>
                    <a:p>
                      <a:pPr marL="0" lvl="0" indent="0" algn="l">
                        <a:spcBef>
                          <a:spcPts val="0"/>
                        </a:spcBef>
                        <a:spcAft>
                          <a:spcPts val="0"/>
                        </a:spcAft>
                        <a:buNone/>
                        <a:defRPr/>
                      </a:pPr>
                      <a:r>
                        <a:rPr lang="en-GB" sz="1000" b="1"/>
                        <a:t>Metadata</a:t>
                      </a:r>
                      <a:endParaRPr sz="1000" b="1"/>
                    </a:p>
                  </a:txBody>
                  <a:tcPr marL="91425" marR="91425" marT="91425" marB="91425"/>
                </a:tc>
                <a:tc>
                  <a:txBody>
                    <a:bodyPr/>
                    <a:lstStyle/>
                    <a:p>
                      <a:pPr marL="0" lvl="0" indent="0" algn="ctr">
                        <a:spcBef>
                          <a:spcPts val="0"/>
                        </a:spcBef>
                        <a:spcAft>
                          <a:spcPts val="0"/>
                        </a:spcAft>
                        <a:buNone/>
                        <a:defRPr/>
                      </a:pPr>
                      <a:r>
                        <a:rPr lang="en-GB" sz="1200"/>
                        <a:t>Y</a:t>
                      </a:r>
                      <a:endParaRPr sz="1200"/>
                    </a:p>
                  </a:txBody>
                  <a:tcPr marL="91425" marR="91425" marT="91425" marB="91425" anchor="ctr">
                    <a:solidFill>
                      <a:schemeClr val="accent6"/>
                    </a:solidFill>
                  </a:tcPr>
                </a:tc>
                <a:tc>
                  <a:txBody>
                    <a:bodyPr/>
                    <a:lstStyle/>
                    <a:p>
                      <a:pPr marL="0" lvl="0" indent="0" algn="ctr">
                        <a:spcBef>
                          <a:spcPts val="0"/>
                        </a:spcBef>
                        <a:spcAft>
                          <a:spcPts val="0"/>
                        </a:spcAft>
                        <a:buNone/>
                        <a:defRPr/>
                      </a:pPr>
                      <a:r>
                        <a:rPr lang="en-GB" sz="1200"/>
                        <a:t>Y</a:t>
                      </a:r>
                      <a:endParaRPr sz="1200"/>
                    </a:p>
                  </a:txBody>
                  <a:tcPr marL="91425" marR="91425" marT="91425" marB="91425" anchor="ctr">
                    <a:solidFill>
                      <a:schemeClr val="accent6"/>
                    </a:solidFill>
                  </a:tcPr>
                </a:tc>
                <a:tc>
                  <a:txBody>
                    <a:bodyPr/>
                    <a:lstStyle/>
                    <a:p>
                      <a:pPr marL="0" lvl="0" indent="0" algn="ctr">
                        <a:spcBef>
                          <a:spcPts val="0"/>
                        </a:spcBef>
                        <a:spcAft>
                          <a:spcPts val="0"/>
                        </a:spcAft>
                        <a:buNone/>
                        <a:defRPr/>
                      </a:pPr>
                      <a:r>
                        <a:rPr lang="en-GB" sz="1200"/>
                        <a:t>Y</a:t>
                      </a:r>
                      <a:endParaRPr sz="1200"/>
                    </a:p>
                  </a:txBody>
                  <a:tcPr marL="91425" marR="91425" marT="91425" marB="91425" anchor="ctr">
                    <a:solidFill>
                      <a:schemeClr val="accent6"/>
                    </a:solidFill>
                  </a:tcPr>
                </a:tc>
                <a:tc>
                  <a:txBody>
                    <a:bodyPr/>
                    <a:lstStyle/>
                    <a:p>
                      <a:pPr marL="0" lvl="0" indent="0" algn="ctr">
                        <a:spcBef>
                          <a:spcPts val="0"/>
                        </a:spcBef>
                        <a:spcAft>
                          <a:spcPts val="0"/>
                        </a:spcAft>
                        <a:buNone/>
                        <a:defRPr/>
                      </a:pPr>
                      <a:r>
                        <a:rPr lang="en-GB" sz="1200"/>
                        <a:t>Y</a:t>
                      </a:r>
                      <a:endParaRPr sz="1200"/>
                    </a:p>
                  </a:txBody>
                  <a:tcPr marL="91425" marR="91425" marT="91425" marB="91425" anchor="ctr">
                    <a:solidFill>
                      <a:schemeClr val="accent6"/>
                    </a:solidFill>
                  </a:tcPr>
                </a:tc>
                <a:tc>
                  <a:txBody>
                    <a:bodyPr/>
                    <a:lstStyle/>
                    <a:p>
                      <a:pPr marL="0" lvl="0" indent="0" algn="ctr">
                        <a:spcBef>
                          <a:spcPts val="0"/>
                        </a:spcBef>
                        <a:spcAft>
                          <a:spcPts val="0"/>
                        </a:spcAft>
                        <a:buNone/>
                        <a:defRPr/>
                      </a:pPr>
                      <a:r>
                        <a:rPr lang="en-GB" sz="1200"/>
                        <a:t>Y</a:t>
                      </a:r>
                      <a:endParaRPr sz="1200"/>
                    </a:p>
                  </a:txBody>
                  <a:tcPr marL="91425" marR="91425" marT="91425" marB="91425" anchor="ctr">
                    <a:solidFill>
                      <a:schemeClr val="accent6"/>
                    </a:solidFill>
                  </a:tcPr>
                </a:tc>
                <a:tc>
                  <a:txBody>
                    <a:bodyPr/>
                    <a:lstStyle/>
                    <a:p>
                      <a:pPr marL="0" lvl="0" indent="0" algn="ctr">
                        <a:spcBef>
                          <a:spcPts val="0"/>
                        </a:spcBef>
                        <a:spcAft>
                          <a:spcPts val="0"/>
                        </a:spcAft>
                        <a:buNone/>
                        <a:defRPr/>
                      </a:pPr>
                      <a:r>
                        <a:rPr lang="en-GB" sz="1200"/>
                        <a:t>Y</a:t>
                      </a:r>
                      <a:endParaRPr sz="1200"/>
                    </a:p>
                  </a:txBody>
                  <a:tcPr marL="91425" marR="91425" marT="91425" marB="91425" anchor="ctr">
                    <a:solidFill>
                      <a:schemeClr val="accent6"/>
                    </a:solidFill>
                  </a:tcPr>
                </a:tc>
                <a:tc>
                  <a:txBody>
                    <a:bodyPr/>
                    <a:lstStyle/>
                    <a:p>
                      <a:pPr marL="0" lvl="0" indent="0" algn="ctr">
                        <a:spcBef>
                          <a:spcPts val="0"/>
                        </a:spcBef>
                        <a:spcAft>
                          <a:spcPts val="0"/>
                        </a:spcAft>
                        <a:buNone/>
                        <a:defRPr/>
                      </a:pPr>
                      <a:r>
                        <a:rPr lang="en-GB" sz="1200"/>
                        <a:t>Y</a:t>
                      </a:r>
                      <a:endParaRPr sz="1200"/>
                    </a:p>
                  </a:txBody>
                  <a:tcPr marL="91425" marR="91425" marT="91425" marB="91425" anchor="ctr">
                    <a:solidFill>
                      <a:schemeClr val="accent6"/>
                    </a:solidFill>
                  </a:tcPr>
                </a:tc>
                <a:tc>
                  <a:txBody>
                    <a:bodyPr/>
                    <a:lstStyle/>
                    <a:p>
                      <a:pPr marL="0" lvl="0" indent="0" algn="ctr">
                        <a:spcBef>
                          <a:spcPts val="0"/>
                        </a:spcBef>
                        <a:spcAft>
                          <a:spcPts val="0"/>
                        </a:spcAft>
                        <a:buNone/>
                        <a:defRPr/>
                      </a:pPr>
                      <a:r>
                        <a:rPr lang="en-GB" sz="1200"/>
                        <a:t>Y</a:t>
                      </a:r>
                      <a:endParaRPr sz="1200"/>
                    </a:p>
                  </a:txBody>
                  <a:tcPr marL="91425" marR="91425" marT="91425" marB="91425" anchor="ctr">
                    <a:solidFill>
                      <a:schemeClr val="accent6"/>
                    </a:solidFill>
                  </a:tcPr>
                </a:tc>
                <a:tc>
                  <a:txBody>
                    <a:bodyPr/>
                    <a:lstStyle/>
                    <a:p>
                      <a:pPr marL="0" lvl="0" indent="0" algn="ctr">
                        <a:spcBef>
                          <a:spcPts val="0"/>
                        </a:spcBef>
                        <a:spcAft>
                          <a:spcPts val="0"/>
                        </a:spcAft>
                        <a:buNone/>
                        <a:defRPr/>
                      </a:pPr>
                      <a:r>
                        <a:rPr lang="en-GB" sz="1200"/>
                        <a:t>Y</a:t>
                      </a:r>
                      <a:endParaRPr sz="1200"/>
                    </a:p>
                  </a:txBody>
                  <a:tcPr marL="91425" marR="91425" marT="91425" marB="91425" anchor="ctr">
                    <a:solidFill>
                      <a:schemeClr val="accent6"/>
                    </a:solidFill>
                  </a:tcPr>
                </a:tc>
                <a:tc>
                  <a:txBody>
                    <a:bodyPr/>
                    <a:lstStyle/>
                    <a:p>
                      <a:pPr marL="0" lvl="0" indent="0" algn="ctr">
                        <a:spcBef>
                          <a:spcPts val="0"/>
                        </a:spcBef>
                        <a:spcAft>
                          <a:spcPts val="0"/>
                        </a:spcAft>
                        <a:buNone/>
                        <a:defRPr/>
                      </a:pPr>
                      <a:endParaRPr sz="1200"/>
                    </a:p>
                  </a:txBody>
                  <a:tcPr marL="91425" marR="91425" marT="91425" marB="91425" anchor="ctr"/>
                </a:tc>
                <a:tc>
                  <a:txBody>
                    <a:bodyPr/>
                    <a:lstStyle/>
                    <a:p>
                      <a:pPr marL="0" lvl="0" indent="0" algn="ctr">
                        <a:spcBef>
                          <a:spcPts val="0"/>
                        </a:spcBef>
                        <a:spcAft>
                          <a:spcPts val="0"/>
                        </a:spcAft>
                        <a:buNone/>
                        <a:defRPr/>
                      </a:pPr>
                      <a:endParaRPr sz="1200"/>
                    </a:p>
                  </a:txBody>
                  <a:tcPr marL="91425" marR="91425" marT="91425" marB="91425" anchor="ctr"/>
                </a:tc>
                <a:tc>
                  <a:txBody>
                    <a:bodyPr/>
                    <a:lstStyle/>
                    <a:p>
                      <a:pPr marL="0" lvl="0" indent="0" algn="ctr">
                        <a:spcBef>
                          <a:spcPts val="0"/>
                        </a:spcBef>
                        <a:spcAft>
                          <a:spcPts val="0"/>
                        </a:spcAft>
                        <a:buNone/>
                        <a:defRPr/>
                      </a:pPr>
                      <a:r>
                        <a:rPr lang="en-GB" sz="1200"/>
                        <a:t>Y</a:t>
                      </a:r>
                      <a:endParaRPr sz="1200"/>
                    </a:p>
                  </a:txBody>
                  <a:tcPr marL="91425" marR="91425" marT="91425" marB="91425" anchor="ctr">
                    <a:solidFill>
                      <a:schemeClr val="accent6"/>
                    </a:solidFill>
                  </a:tcPr>
                </a:tc>
                <a:tc>
                  <a:txBody>
                    <a:bodyPr/>
                    <a:lstStyle/>
                    <a:p>
                      <a:pPr marL="0" lvl="0" indent="0" algn="ctr">
                        <a:spcBef>
                          <a:spcPts val="0"/>
                        </a:spcBef>
                        <a:spcAft>
                          <a:spcPts val="0"/>
                        </a:spcAft>
                        <a:buNone/>
                        <a:defRPr/>
                      </a:pPr>
                      <a:r>
                        <a:rPr lang="en-GB" sz="1200"/>
                        <a:t>Y</a:t>
                      </a:r>
                      <a:endParaRPr sz="1200"/>
                    </a:p>
                  </a:txBody>
                  <a:tcPr marL="91425" marR="91425" marT="91425" marB="91425" anchor="ctr">
                    <a:solidFill>
                      <a:schemeClr val="accent6"/>
                    </a:solidFill>
                  </a:tcPr>
                </a:tc>
                <a:tc>
                  <a:txBody>
                    <a:bodyPr/>
                    <a:lstStyle/>
                    <a:p>
                      <a:pPr marL="0" lvl="0" indent="0" algn="ctr">
                        <a:spcBef>
                          <a:spcPts val="0"/>
                        </a:spcBef>
                        <a:spcAft>
                          <a:spcPts val="0"/>
                        </a:spcAft>
                        <a:buNone/>
                        <a:defRPr/>
                      </a:pPr>
                      <a:endParaRPr sz="1200"/>
                    </a:p>
                  </a:txBody>
                  <a:tcPr marL="91425" marR="91425" marT="91425" marB="91425" anchor="ctr"/>
                </a:tc>
                <a:extLst>
                  <a:ext uri="{0D108BD9-81ED-4DB2-BD59-A6C34878D82A}">
                    <a16:rowId xmlns:a16="http://schemas.microsoft.com/office/drawing/2014/main" val="10004"/>
                  </a:ext>
                </a:extLst>
              </a:tr>
              <a:tr h="386950">
                <a:tc>
                  <a:txBody>
                    <a:bodyPr/>
                    <a:lstStyle/>
                    <a:p>
                      <a:pPr marL="0" lvl="0" indent="0" algn="l">
                        <a:spcBef>
                          <a:spcPts val="0"/>
                        </a:spcBef>
                        <a:spcAft>
                          <a:spcPts val="0"/>
                        </a:spcAft>
                        <a:buNone/>
                        <a:defRPr/>
                      </a:pPr>
                      <a:r>
                        <a:rPr lang="en-GB" sz="1000" b="1"/>
                        <a:t>Notebooks</a:t>
                      </a:r>
                      <a:endParaRPr sz="1000" b="1"/>
                    </a:p>
                  </a:txBody>
                  <a:tcPr marL="91425" marR="91425" marT="91425" marB="91425"/>
                </a:tc>
                <a:tc>
                  <a:txBody>
                    <a:bodyPr/>
                    <a:lstStyle/>
                    <a:p>
                      <a:pPr marL="0" lvl="0" indent="0" algn="ctr">
                        <a:spcBef>
                          <a:spcPts val="0"/>
                        </a:spcBef>
                        <a:spcAft>
                          <a:spcPts val="0"/>
                        </a:spcAft>
                        <a:buNone/>
                        <a:defRPr/>
                      </a:pPr>
                      <a:r>
                        <a:rPr lang="en-GB" sz="1200"/>
                        <a:t>Y</a:t>
                      </a:r>
                      <a:endParaRPr sz="1200"/>
                    </a:p>
                  </a:txBody>
                  <a:tcPr marL="91425" marR="91425" marT="91425" marB="91425" anchor="ctr">
                    <a:solidFill>
                      <a:schemeClr val="accent6"/>
                    </a:solidFill>
                  </a:tcPr>
                </a:tc>
                <a:tc>
                  <a:txBody>
                    <a:bodyPr/>
                    <a:lstStyle/>
                    <a:p>
                      <a:pPr marL="0" lvl="0" indent="0" algn="ctr">
                        <a:spcBef>
                          <a:spcPts val="0"/>
                        </a:spcBef>
                        <a:spcAft>
                          <a:spcPts val="0"/>
                        </a:spcAft>
                        <a:buNone/>
                        <a:defRPr/>
                      </a:pPr>
                      <a:endParaRPr sz="1200"/>
                    </a:p>
                  </a:txBody>
                  <a:tcPr marL="91425" marR="91425" marT="91425" marB="91425" anchor="ctr"/>
                </a:tc>
                <a:tc>
                  <a:txBody>
                    <a:bodyPr/>
                    <a:lstStyle/>
                    <a:p>
                      <a:pPr marL="0" lvl="0" indent="0" algn="ctr">
                        <a:spcBef>
                          <a:spcPts val="0"/>
                        </a:spcBef>
                        <a:spcAft>
                          <a:spcPts val="0"/>
                        </a:spcAft>
                        <a:buNone/>
                        <a:defRPr/>
                      </a:pPr>
                      <a:endParaRPr sz="1200"/>
                    </a:p>
                  </a:txBody>
                  <a:tcPr marL="91425" marR="91425" marT="91425" marB="91425" anchor="ctr"/>
                </a:tc>
                <a:tc>
                  <a:txBody>
                    <a:bodyPr/>
                    <a:lstStyle/>
                    <a:p>
                      <a:pPr marL="0" lvl="0" indent="0" algn="ctr">
                        <a:spcBef>
                          <a:spcPts val="0"/>
                        </a:spcBef>
                        <a:spcAft>
                          <a:spcPts val="0"/>
                        </a:spcAft>
                        <a:buNone/>
                        <a:defRPr/>
                      </a:pPr>
                      <a:endParaRPr sz="1200"/>
                    </a:p>
                  </a:txBody>
                  <a:tcPr marL="91425" marR="91425" marT="91425" marB="91425" anchor="ctr"/>
                </a:tc>
                <a:tc>
                  <a:txBody>
                    <a:bodyPr/>
                    <a:lstStyle/>
                    <a:p>
                      <a:pPr marL="0" lvl="0" indent="0" algn="ctr">
                        <a:spcBef>
                          <a:spcPts val="0"/>
                        </a:spcBef>
                        <a:spcAft>
                          <a:spcPts val="0"/>
                        </a:spcAft>
                        <a:buNone/>
                        <a:defRPr/>
                      </a:pPr>
                      <a:endParaRPr sz="1200"/>
                    </a:p>
                  </a:txBody>
                  <a:tcPr marL="91425" marR="91425" marT="91425" marB="91425" anchor="ctr"/>
                </a:tc>
                <a:tc>
                  <a:txBody>
                    <a:bodyPr/>
                    <a:lstStyle/>
                    <a:p>
                      <a:pPr marL="0" lvl="0" indent="0" algn="ctr">
                        <a:spcBef>
                          <a:spcPts val="0"/>
                        </a:spcBef>
                        <a:spcAft>
                          <a:spcPts val="0"/>
                        </a:spcAft>
                        <a:buNone/>
                        <a:defRPr/>
                      </a:pPr>
                      <a:r>
                        <a:rPr lang="en-GB" sz="1200"/>
                        <a:t>Y</a:t>
                      </a:r>
                      <a:endParaRPr sz="1200"/>
                    </a:p>
                  </a:txBody>
                  <a:tcPr marL="91425" marR="91425" marT="91425" marB="91425" anchor="ctr">
                    <a:solidFill>
                      <a:schemeClr val="accent6"/>
                    </a:solidFill>
                  </a:tcPr>
                </a:tc>
                <a:tc>
                  <a:txBody>
                    <a:bodyPr/>
                    <a:lstStyle/>
                    <a:p>
                      <a:pPr marL="0" lvl="0" indent="0" algn="ctr">
                        <a:spcBef>
                          <a:spcPts val="0"/>
                        </a:spcBef>
                        <a:spcAft>
                          <a:spcPts val="0"/>
                        </a:spcAft>
                        <a:buNone/>
                        <a:defRPr/>
                      </a:pPr>
                      <a:r>
                        <a:rPr lang="en-GB" sz="1200"/>
                        <a:t>Y</a:t>
                      </a:r>
                      <a:endParaRPr sz="1200"/>
                    </a:p>
                  </a:txBody>
                  <a:tcPr marL="91425" marR="91425" marT="91425" marB="91425" anchor="ctr">
                    <a:solidFill>
                      <a:schemeClr val="accent6"/>
                    </a:solidFill>
                  </a:tcPr>
                </a:tc>
                <a:tc>
                  <a:txBody>
                    <a:bodyPr/>
                    <a:lstStyle/>
                    <a:p>
                      <a:pPr marL="0" lvl="0" indent="0" algn="ctr">
                        <a:spcBef>
                          <a:spcPts val="0"/>
                        </a:spcBef>
                        <a:spcAft>
                          <a:spcPts val="0"/>
                        </a:spcAft>
                        <a:buNone/>
                        <a:defRPr/>
                      </a:pPr>
                      <a:r>
                        <a:rPr lang="en-GB" sz="1200"/>
                        <a:t>Y</a:t>
                      </a:r>
                      <a:endParaRPr sz="1200"/>
                    </a:p>
                  </a:txBody>
                  <a:tcPr marL="91425" marR="91425" marT="91425" marB="91425" anchor="ctr">
                    <a:solidFill>
                      <a:schemeClr val="accent6"/>
                    </a:solidFill>
                  </a:tcPr>
                </a:tc>
                <a:tc>
                  <a:txBody>
                    <a:bodyPr/>
                    <a:lstStyle/>
                    <a:p>
                      <a:pPr marL="0" lvl="0" indent="0" algn="ctr">
                        <a:spcBef>
                          <a:spcPts val="0"/>
                        </a:spcBef>
                        <a:spcAft>
                          <a:spcPts val="0"/>
                        </a:spcAft>
                        <a:buNone/>
                        <a:defRPr/>
                      </a:pPr>
                      <a:endParaRPr sz="1200"/>
                    </a:p>
                  </a:txBody>
                  <a:tcPr marL="91425" marR="91425" marT="91425" marB="91425" anchor="ctr"/>
                </a:tc>
                <a:tc>
                  <a:txBody>
                    <a:bodyPr/>
                    <a:lstStyle/>
                    <a:p>
                      <a:pPr marL="0" lvl="0" indent="0" algn="ctr">
                        <a:spcBef>
                          <a:spcPts val="0"/>
                        </a:spcBef>
                        <a:spcAft>
                          <a:spcPts val="0"/>
                        </a:spcAft>
                        <a:buNone/>
                        <a:defRPr/>
                      </a:pPr>
                      <a:endParaRPr sz="1200"/>
                    </a:p>
                  </a:txBody>
                  <a:tcPr marL="91425" marR="91425" marT="91425" marB="91425" anchor="ctr"/>
                </a:tc>
                <a:tc>
                  <a:txBody>
                    <a:bodyPr/>
                    <a:lstStyle/>
                    <a:p>
                      <a:pPr marL="0" lvl="0" indent="0" algn="ctr">
                        <a:spcBef>
                          <a:spcPts val="0"/>
                        </a:spcBef>
                        <a:spcAft>
                          <a:spcPts val="0"/>
                        </a:spcAft>
                        <a:buNone/>
                        <a:defRPr/>
                      </a:pPr>
                      <a:endParaRPr sz="1200"/>
                    </a:p>
                  </a:txBody>
                  <a:tcPr marL="91425" marR="91425" marT="91425" marB="91425" anchor="ctr"/>
                </a:tc>
                <a:tc>
                  <a:txBody>
                    <a:bodyPr/>
                    <a:lstStyle/>
                    <a:p>
                      <a:pPr marL="0" lvl="0" indent="0" algn="ctr">
                        <a:spcBef>
                          <a:spcPts val="0"/>
                        </a:spcBef>
                        <a:spcAft>
                          <a:spcPts val="0"/>
                        </a:spcAft>
                        <a:buNone/>
                        <a:defRPr/>
                      </a:pPr>
                      <a:endParaRPr sz="1200"/>
                    </a:p>
                  </a:txBody>
                  <a:tcPr marL="91425" marR="91425" marT="91425" marB="91425" anchor="ctr"/>
                </a:tc>
                <a:tc>
                  <a:txBody>
                    <a:bodyPr/>
                    <a:lstStyle/>
                    <a:p>
                      <a:pPr marL="0" lvl="0" indent="0" algn="ctr">
                        <a:spcBef>
                          <a:spcPts val="0"/>
                        </a:spcBef>
                        <a:spcAft>
                          <a:spcPts val="0"/>
                        </a:spcAft>
                        <a:buNone/>
                        <a:defRPr/>
                      </a:pPr>
                      <a:r>
                        <a:rPr lang="en-GB" sz="1200"/>
                        <a:t>Y</a:t>
                      </a:r>
                      <a:endParaRPr sz="1200"/>
                    </a:p>
                  </a:txBody>
                  <a:tcPr marL="91425" marR="91425" marT="91425" marB="91425" anchor="ctr">
                    <a:solidFill>
                      <a:schemeClr val="accent6"/>
                    </a:solidFill>
                  </a:tcPr>
                </a:tc>
                <a:tc>
                  <a:txBody>
                    <a:bodyPr/>
                    <a:lstStyle/>
                    <a:p>
                      <a:pPr marL="0" lvl="0" indent="0" algn="ctr">
                        <a:spcBef>
                          <a:spcPts val="0"/>
                        </a:spcBef>
                        <a:spcAft>
                          <a:spcPts val="0"/>
                        </a:spcAft>
                        <a:buNone/>
                        <a:defRPr/>
                      </a:pPr>
                      <a:r>
                        <a:rPr lang="en-GB" sz="1200"/>
                        <a:t>Y</a:t>
                      </a:r>
                      <a:endParaRPr sz="1200"/>
                    </a:p>
                  </a:txBody>
                  <a:tcPr marL="91425" marR="91425" marT="91425" marB="91425" anchor="ctr">
                    <a:solidFill>
                      <a:schemeClr val="accent6"/>
                    </a:solidFill>
                  </a:tcPr>
                </a:tc>
                <a:extLst>
                  <a:ext uri="{0D108BD9-81ED-4DB2-BD59-A6C34878D82A}">
                    <a16:rowId xmlns:a16="http://schemas.microsoft.com/office/drawing/2014/main" val="10005"/>
                  </a:ext>
                </a:extLst>
              </a:tr>
              <a:tr h="495275">
                <a:tc>
                  <a:txBody>
                    <a:bodyPr/>
                    <a:lstStyle/>
                    <a:p>
                      <a:pPr marL="0" lvl="0" indent="0" algn="l">
                        <a:spcBef>
                          <a:spcPts val="0"/>
                        </a:spcBef>
                        <a:spcAft>
                          <a:spcPts val="0"/>
                        </a:spcAft>
                        <a:buNone/>
                        <a:defRPr/>
                      </a:pPr>
                      <a:r>
                        <a:rPr lang="en-GB" sz="1000" b="1"/>
                        <a:t>PaN Search</a:t>
                      </a:r>
                      <a:endParaRPr sz="1000" b="1"/>
                    </a:p>
                  </a:txBody>
                  <a:tcPr marL="91425" marR="91425" marT="91425" marB="91425"/>
                </a:tc>
                <a:tc>
                  <a:txBody>
                    <a:bodyPr/>
                    <a:lstStyle/>
                    <a:p>
                      <a:pPr marL="0" lvl="0" indent="0" algn="ctr">
                        <a:spcBef>
                          <a:spcPts val="0"/>
                        </a:spcBef>
                        <a:spcAft>
                          <a:spcPts val="0"/>
                        </a:spcAft>
                        <a:buNone/>
                        <a:defRPr/>
                      </a:pPr>
                      <a:r>
                        <a:rPr lang="en-GB" sz="1200"/>
                        <a:t>Y</a:t>
                      </a:r>
                      <a:endParaRPr sz="1200"/>
                    </a:p>
                  </a:txBody>
                  <a:tcPr marL="91425" marR="91425" marT="91425" marB="91425" anchor="ctr">
                    <a:solidFill>
                      <a:schemeClr val="accent6"/>
                    </a:solidFill>
                  </a:tcPr>
                </a:tc>
                <a:tc>
                  <a:txBody>
                    <a:bodyPr/>
                    <a:lstStyle/>
                    <a:p>
                      <a:pPr marL="0" lvl="0" indent="0" algn="ctr">
                        <a:spcBef>
                          <a:spcPts val="0"/>
                        </a:spcBef>
                        <a:spcAft>
                          <a:spcPts val="0"/>
                        </a:spcAft>
                        <a:buNone/>
                        <a:defRPr/>
                      </a:pPr>
                      <a:r>
                        <a:rPr lang="en-GB" sz="1200"/>
                        <a:t>Y</a:t>
                      </a:r>
                      <a:endParaRPr sz="1200"/>
                    </a:p>
                  </a:txBody>
                  <a:tcPr marL="91425" marR="91425" marT="91425" marB="91425" anchor="ctr">
                    <a:solidFill>
                      <a:schemeClr val="accent6"/>
                    </a:solidFill>
                  </a:tcPr>
                </a:tc>
                <a:tc>
                  <a:txBody>
                    <a:bodyPr/>
                    <a:lstStyle/>
                    <a:p>
                      <a:pPr marL="0" lvl="0" indent="0" algn="ctr">
                        <a:spcBef>
                          <a:spcPts val="0"/>
                        </a:spcBef>
                        <a:spcAft>
                          <a:spcPts val="0"/>
                        </a:spcAft>
                        <a:buNone/>
                        <a:defRPr/>
                      </a:pPr>
                      <a:endParaRPr sz="1200"/>
                    </a:p>
                  </a:txBody>
                  <a:tcPr marL="91425" marR="91425" marT="91425" marB="91425" anchor="ctr"/>
                </a:tc>
                <a:tc>
                  <a:txBody>
                    <a:bodyPr/>
                    <a:lstStyle/>
                    <a:p>
                      <a:pPr marL="0" lvl="0" indent="0" algn="ctr">
                        <a:spcBef>
                          <a:spcPts val="0"/>
                        </a:spcBef>
                        <a:spcAft>
                          <a:spcPts val="0"/>
                        </a:spcAft>
                        <a:buNone/>
                        <a:defRPr/>
                      </a:pPr>
                      <a:endParaRPr sz="1200"/>
                    </a:p>
                  </a:txBody>
                  <a:tcPr marL="91425" marR="91425" marT="91425" marB="91425" anchor="ctr"/>
                </a:tc>
                <a:tc>
                  <a:txBody>
                    <a:bodyPr/>
                    <a:lstStyle/>
                    <a:p>
                      <a:pPr marL="0" lvl="0" indent="0" algn="ctr">
                        <a:spcBef>
                          <a:spcPts val="0"/>
                        </a:spcBef>
                        <a:spcAft>
                          <a:spcPts val="0"/>
                        </a:spcAft>
                        <a:buNone/>
                        <a:defRPr/>
                      </a:pPr>
                      <a:r>
                        <a:rPr lang="en-GB" sz="1200"/>
                        <a:t>Y</a:t>
                      </a:r>
                      <a:endParaRPr sz="1200"/>
                    </a:p>
                  </a:txBody>
                  <a:tcPr marL="91425" marR="91425" marT="91425" marB="91425" anchor="ctr">
                    <a:solidFill>
                      <a:schemeClr val="accent6"/>
                    </a:solidFill>
                  </a:tcPr>
                </a:tc>
                <a:tc>
                  <a:txBody>
                    <a:bodyPr/>
                    <a:lstStyle/>
                    <a:p>
                      <a:pPr marL="0" lvl="0" indent="0" algn="ctr">
                        <a:spcBef>
                          <a:spcPts val="0"/>
                        </a:spcBef>
                        <a:spcAft>
                          <a:spcPts val="0"/>
                        </a:spcAft>
                        <a:buNone/>
                        <a:defRPr/>
                      </a:pPr>
                      <a:endParaRPr sz="1200"/>
                    </a:p>
                  </a:txBody>
                  <a:tcPr marL="91425" marR="91425" marT="91425" marB="91425" anchor="ctr"/>
                </a:tc>
                <a:tc>
                  <a:txBody>
                    <a:bodyPr/>
                    <a:lstStyle/>
                    <a:p>
                      <a:pPr marL="0" lvl="0" indent="0" algn="ctr">
                        <a:spcBef>
                          <a:spcPts val="0"/>
                        </a:spcBef>
                        <a:spcAft>
                          <a:spcPts val="0"/>
                        </a:spcAft>
                        <a:buNone/>
                        <a:defRPr/>
                      </a:pPr>
                      <a:r>
                        <a:rPr lang="en-GB" sz="1200"/>
                        <a:t>Y</a:t>
                      </a:r>
                      <a:endParaRPr sz="1200"/>
                    </a:p>
                  </a:txBody>
                  <a:tcPr marL="91425" marR="91425" marT="91425" marB="91425" anchor="ctr">
                    <a:solidFill>
                      <a:schemeClr val="accent6"/>
                    </a:solidFill>
                  </a:tcPr>
                </a:tc>
                <a:tc>
                  <a:txBody>
                    <a:bodyPr/>
                    <a:lstStyle/>
                    <a:p>
                      <a:pPr marL="0" lvl="0" indent="0" algn="ctr">
                        <a:spcBef>
                          <a:spcPts val="0"/>
                        </a:spcBef>
                        <a:spcAft>
                          <a:spcPts val="0"/>
                        </a:spcAft>
                        <a:buNone/>
                        <a:defRPr/>
                      </a:pPr>
                      <a:r>
                        <a:rPr lang="en-GB" sz="1200"/>
                        <a:t>Y</a:t>
                      </a:r>
                      <a:endParaRPr sz="1200"/>
                    </a:p>
                  </a:txBody>
                  <a:tcPr marL="91425" marR="91425" marT="91425" marB="91425" anchor="ctr">
                    <a:solidFill>
                      <a:schemeClr val="accent6"/>
                    </a:solidFill>
                  </a:tcPr>
                </a:tc>
                <a:tc>
                  <a:txBody>
                    <a:bodyPr/>
                    <a:lstStyle/>
                    <a:p>
                      <a:pPr marL="0" lvl="0" indent="0" algn="ctr">
                        <a:spcBef>
                          <a:spcPts val="0"/>
                        </a:spcBef>
                        <a:spcAft>
                          <a:spcPts val="0"/>
                        </a:spcAft>
                        <a:buNone/>
                        <a:defRPr/>
                      </a:pPr>
                      <a:r>
                        <a:rPr lang="en-GB" sz="1200"/>
                        <a:t>Y</a:t>
                      </a:r>
                      <a:endParaRPr sz="1200"/>
                    </a:p>
                  </a:txBody>
                  <a:tcPr marL="91425" marR="91425" marT="91425" marB="91425" anchor="ctr">
                    <a:solidFill>
                      <a:schemeClr val="accent6"/>
                    </a:solidFill>
                  </a:tcPr>
                </a:tc>
                <a:tc>
                  <a:txBody>
                    <a:bodyPr/>
                    <a:lstStyle/>
                    <a:p>
                      <a:pPr marL="0" lvl="0" indent="0" algn="ctr">
                        <a:spcBef>
                          <a:spcPts val="0"/>
                        </a:spcBef>
                        <a:spcAft>
                          <a:spcPts val="0"/>
                        </a:spcAft>
                        <a:buNone/>
                        <a:defRPr/>
                      </a:pPr>
                      <a:endParaRPr sz="1200"/>
                    </a:p>
                  </a:txBody>
                  <a:tcPr marL="91425" marR="91425" marT="91425" marB="91425" anchor="ctr"/>
                </a:tc>
                <a:tc>
                  <a:txBody>
                    <a:bodyPr/>
                    <a:lstStyle/>
                    <a:p>
                      <a:pPr marL="0" lvl="0" indent="0" algn="ctr">
                        <a:spcBef>
                          <a:spcPts val="0"/>
                        </a:spcBef>
                        <a:spcAft>
                          <a:spcPts val="0"/>
                        </a:spcAft>
                        <a:buNone/>
                        <a:defRPr/>
                      </a:pPr>
                      <a:endParaRPr sz="1200"/>
                    </a:p>
                  </a:txBody>
                  <a:tcPr marL="91425" marR="91425" marT="91425" marB="91425" anchor="ctr"/>
                </a:tc>
                <a:tc>
                  <a:txBody>
                    <a:bodyPr/>
                    <a:lstStyle/>
                    <a:p>
                      <a:pPr marL="0" lvl="0" indent="0" algn="ctr">
                        <a:spcBef>
                          <a:spcPts val="0"/>
                        </a:spcBef>
                        <a:spcAft>
                          <a:spcPts val="0"/>
                        </a:spcAft>
                        <a:buNone/>
                        <a:defRPr/>
                      </a:pPr>
                      <a:r>
                        <a:rPr lang="en-GB" sz="1200"/>
                        <a:t>Y</a:t>
                      </a:r>
                      <a:endParaRPr sz="1200"/>
                    </a:p>
                  </a:txBody>
                  <a:tcPr marL="91425" marR="91425" marT="91425" marB="91425" anchor="ctr">
                    <a:solidFill>
                      <a:schemeClr val="accent6"/>
                    </a:solidFill>
                  </a:tcPr>
                </a:tc>
                <a:tc>
                  <a:txBody>
                    <a:bodyPr/>
                    <a:lstStyle/>
                    <a:p>
                      <a:pPr marL="0" lvl="0" indent="0" algn="ctr">
                        <a:spcBef>
                          <a:spcPts val="0"/>
                        </a:spcBef>
                        <a:spcAft>
                          <a:spcPts val="0"/>
                        </a:spcAft>
                        <a:buNone/>
                        <a:defRPr/>
                      </a:pPr>
                      <a:r>
                        <a:rPr lang="en-GB" sz="1200"/>
                        <a:t>Y</a:t>
                      </a:r>
                      <a:endParaRPr sz="1200"/>
                    </a:p>
                  </a:txBody>
                  <a:tcPr marL="91425" marR="91425" marT="91425" marB="91425" anchor="ctr">
                    <a:solidFill>
                      <a:schemeClr val="accent6"/>
                    </a:solidFill>
                  </a:tcPr>
                </a:tc>
                <a:tc>
                  <a:txBody>
                    <a:bodyPr/>
                    <a:lstStyle/>
                    <a:p>
                      <a:pPr marL="0" lvl="0" indent="0" algn="ctr">
                        <a:spcBef>
                          <a:spcPts val="0"/>
                        </a:spcBef>
                        <a:spcAft>
                          <a:spcPts val="0"/>
                        </a:spcAft>
                        <a:buNone/>
                        <a:defRPr/>
                      </a:pPr>
                      <a:endParaRPr sz="1200"/>
                    </a:p>
                  </a:txBody>
                  <a:tcPr marL="91425" marR="91425" marT="91425" marB="91425" anchor="ctr"/>
                </a:tc>
                <a:extLst>
                  <a:ext uri="{0D108BD9-81ED-4DB2-BD59-A6C34878D82A}">
                    <a16:rowId xmlns:a16="http://schemas.microsoft.com/office/drawing/2014/main" val="10006"/>
                  </a:ext>
                </a:extLst>
              </a:tr>
              <a:tr h="386950">
                <a:tc>
                  <a:txBody>
                    <a:bodyPr/>
                    <a:lstStyle/>
                    <a:p>
                      <a:pPr marL="0" lvl="0" indent="0" algn="l">
                        <a:spcBef>
                          <a:spcPts val="0"/>
                        </a:spcBef>
                        <a:spcAft>
                          <a:spcPts val="0"/>
                        </a:spcAft>
                        <a:buNone/>
                        <a:defRPr/>
                      </a:pPr>
                      <a:r>
                        <a:rPr lang="en-GB" sz="1000" b="1"/>
                        <a:t>Software</a:t>
                      </a:r>
                      <a:endParaRPr sz="1000" b="1"/>
                    </a:p>
                  </a:txBody>
                  <a:tcPr marL="91425" marR="91425" marT="91425" marB="91425"/>
                </a:tc>
                <a:tc>
                  <a:txBody>
                    <a:bodyPr/>
                    <a:lstStyle/>
                    <a:p>
                      <a:pPr marL="0" lvl="0" indent="0" algn="ctr">
                        <a:spcBef>
                          <a:spcPts val="0"/>
                        </a:spcBef>
                        <a:spcAft>
                          <a:spcPts val="0"/>
                        </a:spcAft>
                        <a:buNone/>
                        <a:defRPr/>
                      </a:pPr>
                      <a:r>
                        <a:rPr lang="en-GB" sz="1200"/>
                        <a:t>Y</a:t>
                      </a:r>
                      <a:endParaRPr sz="1200"/>
                    </a:p>
                  </a:txBody>
                  <a:tcPr marL="91425" marR="91425" marT="91425" marB="91425" anchor="ctr">
                    <a:solidFill>
                      <a:schemeClr val="accent6"/>
                    </a:solidFill>
                  </a:tcPr>
                </a:tc>
                <a:tc>
                  <a:txBody>
                    <a:bodyPr/>
                    <a:lstStyle/>
                    <a:p>
                      <a:pPr marL="0" lvl="0" indent="0" algn="ctr">
                        <a:spcBef>
                          <a:spcPts val="0"/>
                        </a:spcBef>
                        <a:spcAft>
                          <a:spcPts val="0"/>
                        </a:spcAft>
                        <a:buNone/>
                        <a:defRPr/>
                      </a:pPr>
                      <a:endParaRPr sz="1200"/>
                    </a:p>
                  </a:txBody>
                  <a:tcPr marL="91425" marR="91425" marT="91425" marB="91425" anchor="ctr"/>
                </a:tc>
                <a:tc>
                  <a:txBody>
                    <a:bodyPr/>
                    <a:lstStyle/>
                    <a:p>
                      <a:pPr marL="0" lvl="0" indent="0" algn="ctr">
                        <a:spcBef>
                          <a:spcPts val="0"/>
                        </a:spcBef>
                        <a:spcAft>
                          <a:spcPts val="0"/>
                        </a:spcAft>
                        <a:buNone/>
                        <a:defRPr/>
                      </a:pPr>
                      <a:endParaRPr sz="1200"/>
                    </a:p>
                  </a:txBody>
                  <a:tcPr marL="91425" marR="91425" marT="91425" marB="91425" anchor="ctr"/>
                </a:tc>
                <a:tc>
                  <a:txBody>
                    <a:bodyPr/>
                    <a:lstStyle/>
                    <a:p>
                      <a:pPr marL="0" lvl="0" indent="0" algn="ctr">
                        <a:spcBef>
                          <a:spcPts val="0"/>
                        </a:spcBef>
                        <a:spcAft>
                          <a:spcPts val="0"/>
                        </a:spcAft>
                        <a:buNone/>
                        <a:defRPr/>
                      </a:pPr>
                      <a:r>
                        <a:rPr lang="en-GB" sz="1200"/>
                        <a:t>Y</a:t>
                      </a:r>
                      <a:endParaRPr sz="1200"/>
                    </a:p>
                  </a:txBody>
                  <a:tcPr marL="91425" marR="91425" marT="91425" marB="91425" anchor="ctr">
                    <a:solidFill>
                      <a:schemeClr val="accent6"/>
                    </a:solidFill>
                  </a:tcPr>
                </a:tc>
                <a:tc>
                  <a:txBody>
                    <a:bodyPr/>
                    <a:lstStyle/>
                    <a:p>
                      <a:pPr marL="0" lvl="0" indent="0" algn="ctr">
                        <a:spcBef>
                          <a:spcPts val="0"/>
                        </a:spcBef>
                        <a:spcAft>
                          <a:spcPts val="0"/>
                        </a:spcAft>
                        <a:buNone/>
                        <a:defRPr/>
                      </a:pPr>
                      <a:endParaRPr sz="1200"/>
                    </a:p>
                  </a:txBody>
                  <a:tcPr marL="91425" marR="91425" marT="91425" marB="91425" anchor="ctr"/>
                </a:tc>
                <a:tc>
                  <a:txBody>
                    <a:bodyPr/>
                    <a:lstStyle/>
                    <a:p>
                      <a:pPr marL="0" lvl="0" indent="0" algn="ctr">
                        <a:spcBef>
                          <a:spcPts val="0"/>
                        </a:spcBef>
                        <a:spcAft>
                          <a:spcPts val="0"/>
                        </a:spcAft>
                        <a:buNone/>
                        <a:defRPr/>
                      </a:pPr>
                      <a:r>
                        <a:rPr lang="en-GB" sz="1200"/>
                        <a:t>Y</a:t>
                      </a:r>
                      <a:endParaRPr sz="1200"/>
                    </a:p>
                  </a:txBody>
                  <a:tcPr marL="91425" marR="91425" marT="91425" marB="91425" anchor="ctr">
                    <a:solidFill>
                      <a:schemeClr val="accent6"/>
                    </a:solidFill>
                  </a:tcPr>
                </a:tc>
                <a:tc>
                  <a:txBody>
                    <a:bodyPr/>
                    <a:lstStyle/>
                    <a:p>
                      <a:pPr marL="0" lvl="0" indent="0" algn="ctr">
                        <a:spcBef>
                          <a:spcPts val="0"/>
                        </a:spcBef>
                        <a:spcAft>
                          <a:spcPts val="0"/>
                        </a:spcAft>
                        <a:buNone/>
                        <a:defRPr/>
                      </a:pPr>
                      <a:r>
                        <a:rPr lang="en-GB" sz="1200"/>
                        <a:t>Y</a:t>
                      </a:r>
                      <a:endParaRPr sz="1200"/>
                    </a:p>
                  </a:txBody>
                  <a:tcPr marL="91425" marR="91425" marT="91425" marB="91425" anchor="ctr">
                    <a:solidFill>
                      <a:schemeClr val="accent6"/>
                    </a:solidFill>
                  </a:tcPr>
                </a:tc>
                <a:tc>
                  <a:txBody>
                    <a:bodyPr/>
                    <a:lstStyle/>
                    <a:p>
                      <a:pPr marL="0" lvl="0" indent="0" algn="ctr">
                        <a:spcBef>
                          <a:spcPts val="0"/>
                        </a:spcBef>
                        <a:spcAft>
                          <a:spcPts val="0"/>
                        </a:spcAft>
                        <a:buNone/>
                        <a:defRPr/>
                      </a:pPr>
                      <a:endParaRPr sz="1200"/>
                    </a:p>
                  </a:txBody>
                  <a:tcPr marL="91425" marR="91425" marT="91425" marB="91425" anchor="ctr"/>
                </a:tc>
                <a:tc>
                  <a:txBody>
                    <a:bodyPr/>
                    <a:lstStyle/>
                    <a:p>
                      <a:pPr marL="0" lvl="0" indent="0" algn="ctr">
                        <a:spcBef>
                          <a:spcPts val="0"/>
                        </a:spcBef>
                        <a:spcAft>
                          <a:spcPts val="0"/>
                        </a:spcAft>
                        <a:buNone/>
                        <a:defRPr/>
                      </a:pPr>
                      <a:r>
                        <a:rPr lang="en-GB" sz="1200"/>
                        <a:t>Y</a:t>
                      </a:r>
                      <a:endParaRPr sz="1200"/>
                    </a:p>
                  </a:txBody>
                  <a:tcPr marL="91425" marR="91425" marT="91425" marB="91425" anchor="ctr">
                    <a:solidFill>
                      <a:schemeClr val="accent6"/>
                    </a:solidFill>
                  </a:tcPr>
                </a:tc>
                <a:tc>
                  <a:txBody>
                    <a:bodyPr/>
                    <a:lstStyle/>
                    <a:p>
                      <a:pPr marL="0" lvl="0" indent="0" algn="ctr">
                        <a:spcBef>
                          <a:spcPts val="0"/>
                        </a:spcBef>
                        <a:spcAft>
                          <a:spcPts val="0"/>
                        </a:spcAft>
                        <a:buNone/>
                        <a:defRPr/>
                      </a:pPr>
                      <a:r>
                        <a:rPr lang="en-GB" sz="1200"/>
                        <a:t>Y</a:t>
                      </a:r>
                      <a:endParaRPr sz="1200"/>
                    </a:p>
                  </a:txBody>
                  <a:tcPr marL="91425" marR="91425" marT="91425" marB="91425" anchor="ctr">
                    <a:solidFill>
                      <a:schemeClr val="accent6"/>
                    </a:solidFill>
                  </a:tcPr>
                </a:tc>
                <a:tc>
                  <a:txBody>
                    <a:bodyPr/>
                    <a:lstStyle/>
                    <a:p>
                      <a:pPr marL="0" lvl="0" indent="0" algn="ctr">
                        <a:spcBef>
                          <a:spcPts val="0"/>
                        </a:spcBef>
                        <a:spcAft>
                          <a:spcPts val="0"/>
                        </a:spcAft>
                        <a:buNone/>
                        <a:defRPr/>
                      </a:pPr>
                      <a:endParaRPr sz="1200"/>
                    </a:p>
                  </a:txBody>
                  <a:tcPr marL="91425" marR="91425" marT="91425" marB="91425" anchor="ctr"/>
                </a:tc>
                <a:tc>
                  <a:txBody>
                    <a:bodyPr/>
                    <a:lstStyle/>
                    <a:p>
                      <a:pPr marL="0" lvl="0" indent="0" algn="ctr">
                        <a:spcBef>
                          <a:spcPts val="0"/>
                        </a:spcBef>
                        <a:spcAft>
                          <a:spcPts val="0"/>
                        </a:spcAft>
                        <a:buNone/>
                        <a:defRPr/>
                      </a:pPr>
                      <a:endParaRPr sz="1200"/>
                    </a:p>
                  </a:txBody>
                  <a:tcPr marL="91425" marR="91425" marT="91425" marB="91425" anchor="ctr"/>
                </a:tc>
                <a:tc>
                  <a:txBody>
                    <a:bodyPr/>
                    <a:lstStyle/>
                    <a:p>
                      <a:pPr marL="0" lvl="0" indent="0" algn="ctr">
                        <a:spcBef>
                          <a:spcPts val="0"/>
                        </a:spcBef>
                        <a:spcAft>
                          <a:spcPts val="0"/>
                        </a:spcAft>
                        <a:buNone/>
                        <a:defRPr/>
                      </a:pPr>
                      <a:r>
                        <a:rPr lang="en-GB" sz="1200"/>
                        <a:t>Y</a:t>
                      </a:r>
                      <a:endParaRPr sz="1200"/>
                    </a:p>
                  </a:txBody>
                  <a:tcPr marL="91425" marR="91425" marT="91425" marB="91425" anchor="ctr">
                    <a:solidFill>
                      <a:schemeClr val="accent6"/>
                    </a:solidFill>
                  </a:tcPr>
                </a:tc>
                <a:tc>
                  <a:txBody>
                    <a:bodyPr/>
                    <a:lstStyle/>
                    <a:p>
                      <a:pPr marL="0" lvl="0" indent="0" algn="ctr">
                        <a:spcBef>
                          <a:spcPts val="0"/>
                        </a:spcBef>
                        <a:spcAft>
                          <a:spcPts val="0"/>
                        </a:spcAft>
                        <a:buNone/>
                        <a:defRPr/>
                      </a:pPr>
                      <a:r>
                        <a:rPr lang="en-GB" sz="1200"/>
                        <a:t>Y</a:t>
                      </a:r>
                      <a:endParaRPr sz="1200"/>
                    </a:p>
                  </a:txBody>
                  <a:tcPr marL="91425" marR="91425" marT="91425" marB="91425" anchor="ctr">
                    <a:solidFill>
                      <a:schemeClr val="accent6"/>
                    </a:solidFill>
                  </a:tcPr>
                </a:tc>
                <a:extLst>
                  <a:ext uri="{0D108BD9-81ED-4DB2-BD59-A6C34878D82A}">
                    <a16:rowId xmlns:a16="http://schemas.microsoft.com/office/drawing/2014/main" val="10007"/>
                  </a:ext>
                </a:extLst>
              </a:tr>
              <a:tr h="386950">
                <a:tc>
                  <a:txBody>
                    <a:bodyPr/>
                    <a:lstStyle/>
                    <a:p>
                      <a:pPr marL="0" lvl="0" indent="0" algn="l">
                        <a:spcBef>
                          <a:spcPts val="0"/>
                        </a:spcBef>
                        <a:spcAft>
                          <a:spcPts val="0"/>
                        </a:spcAft>
                        <a:buNone/>
                        <a:defRPr/>
                      </a:pPr>
                      <a:r>
                        <a:rPr lang="en-GB" sz="1000" b="1"/>
                        <a:t>Training</a:t>
                      </a:r>
                      <a:endParaRPr sz="1000" b="1"/>
                    </a:p>
                  </a:txBody>
                  <a:tcPr marL="91425" marR="91425" marT="91425" marB="91425"/>
                </a:tc>
                <a:tc>
                  <a:txBody>
                    <a:bodyPr/>
                    <a:lstStyle/>
                    <a:p>
                      <a:pPr marL="0" lvl="0" indent="0" algn="ctr">
                        <a:spcBef>
                          <a:spcPts val="0"/>
                        </a:spcBef>
                        <a:spcAft>
                          <a:spcPts val="0"/>
                        </a:spcAft>
                        <a:buNone/>
                        <a:defRPr/>
                      </a:pPr>
                      <a:r>
                        <a:rPr lang="en-GB" sz="1200"/>
                        <a:t>Y</a:t>
                      </a:r>
                      <a:endParaRPr sz="1200"/>
                    </a:p>
                  </a:txBody>
                  <a:tcPr marL="91425" marR="91425" marT="91425" marB="91425" anchor="ctr">
                    <a:solidFill>
                      <a:schemeClr val="accent6"/>
                    </a:solidFill>
                  </a:tcPr>
                </a:tc>
                <a:tc>
                  <a:txBody>
                    <a:bodyPr/>
                    <a:lstStyle/>
                    <a:p>
                      <a:pPr marL="0" lvl="0" indent="0" algn="ctr">
                        <a:spcBef>
                          <a:spcPts val="0"/>
                        </a:spcBef>
                        <a:spcAft>
                          <a:spcPts val="0"/>
                        </a:spcAft>
                        <a:buNone/>
                        <a:defRPr/>
                      </a:pPr>
                      <a:r>
                        <a:rPr lang="en-GB" sz="1200"/>
                        <a:t>Y</a:t>
                      </a:r>
                      <a:endParaRPr sz="1200"/>
                    </a:p>
                  </a:txBody>
                  <a:tcPr marL="91425" marR="91425" marT="91425" marB="91425" anchor="ctr">
                    <a:solidFill>
                      <a:schemeClr val="accent6"/>
                    </a:solidFill>
                  </a:tcPr>
                </a:tc>
                <a:tc>
                  <a:txBody>
                    <a:bodyPr/>
                    <a:lstStyle/>
                    <a:p>
                      <a:pPr marL="0" lvl="0" indent="0" algn="ctr">
                        <a:spcBef>
                          <a:spcPts val="0"/>
                        </a:spcBef>
                        <a:spcAft>
                          <a:spcPts val="0"/>
                        </a:spcAft>
                        <a:buNone/>
                        <a:defRPr/>
                      </a:pPr>
                      <a:endParaRPr sz="1200"/>
                    </a:p>
                  </a:txBody>
                  <a:tcPr marL="91425" marR="91425" marT="91425" marB="91425" anchor="ctr"/>
                </a:tc>
                <a:tc>
                  <a:txBody>
                    <a:bodyPr/>
                    <a:lstStyle/>
                    <a:p>
                      <a:pPr marL="0" lvl="0" indent="0" algn="ctr">
                        <a:spcBef>
                          <a:spcPts val="0"/>
                        </a:spcBef>
                        <a:spcAft>
                          <a:spcPts val="0"/>
                        </a:spcAft>
                        <a:buNone/>
                        <a:defRPr/>
                      </a:pPr>
                      <a:r>
                        <a:rPr lang="en-GB" sz="1200"/>
                        <a:t>Y</a:t>
                      </a:r>
                      <a:endParaRPr sz="1200"/>
                    </a:p>
                  </a:txBody>
                  <a:tcPr marL="91425" marR="91425" marT="91425" marB="91425" anchor="ctr">
                    <a:solidFill>
                      <a:schemeClr val="accent6"/>
                    </a:solidFill>
                  </a:tcPr>
                </a:tc>
                <a:tc>
                  <a:txBody>
                    <a:bodyPr/>
                    <a:lstStyle/>
                    <a:p>
                      <a:pPr marL="0" lvl="0" indent="0" algn="ctr">
                        <a:spcBef>
                          <a:spcPts val="0"/>
                        </a:spcBef>
                        <a:spcAft>
                          <a:spcPts val="0"/>
                        </a:spcAft>
                        <a:buNone/>
                        <a:defRPr/>
                      </a:pPr>
                      <a:endParaRPr sz="1200"/>
                    </a:p>
                  </a:txBody>
                  <a:tcPr marL="91425" marR="91425" marT="91425" marB="91425" anchor="ctr"/>
                </a:tc>
                <a:tc>
                  <a:txBody>
                    <a:bodyPr/>
                    <a:lstStyle/>
                    <a:p>
                      <a:pPr marL="0" lvl="0" indent="0" algn="ctr">
                        <a:spcBef>
                          <a:spcPts val="0"/>
                        </a:spcBef>
                        <a:spcAft>
                          <a:spcPts val="0"/>
                        </a:spcAft>
                        <a:buNone/>
                        <a:defRPr/>
                      </a:pPr>
                      <a:r>
                        <a:rPr lang="en-GB" sz="1200"/>
                        <a:t>Y</a:t>
                      </a:r>
                      <a:endParaRPr sz="1200"/>
                    </a:p>
                  </a:txBody>
                  <a:tcPr marL="91425" marR="91425" marT="91425" marB="91425" anchor="ctr">
                    <a:solidFill>
                      <a:schemeClr val="accent6"/>
                    </a:solidFill>
                  </a:tcPr>
                </a:tc>
                <a:tc>
                  <a:txBody>
                    <a:bodyPr/>
                    <a:lstStyle/>
                    <a:p>
                      <a:pPr marL="0" lvl="0" indent="0" algn="ctr">
                        <a:spcBef>
                          <a:spcPts val="0"/>
                        </a:spcBef>
                        <a:spcAft>
                          <a:spcPts val="0"/>
                        </a:spcAft>
                        <a:buNone/>
                        <a:defRPr/>
                      </a:pPr>
                      <a:r>
                        <a:rPr lang="en-GB" sz="1200"/>
                        <a:t>Y</a:t>
                      </a:r>
                      <a:endParaRPr sz="1200"/>
                    </a:p>
                  </a:txBody>
                  <a:tcPr marL="91425" marR="91425" marT="91425" marB="91425" anchor="ctr">
                    <a:solidFill>
                      <a:schemeClr val="accent6"/>
                    </a:solidFill>
                  </a:tcPr>
                </a:tc>
                <a:tc>
                  <a:txBody>
                    <a:bodyPr/>
                    <a:lstStyle/>
                    <a:p>
                      <a:pPr marL="0" lvl="0" indent="0" algn="ctr">
                        <a:spcBef>
                          <a:spcPts val="0"/>
                        </a:spcBef>
                        <a:spcAft>
                          <a:spcPts val="0"/>
                        </a:spcAft>
                        <a:buNone/>
                        <a:defRPr/>
                      </a:pPr>
                      <a:r>
                        <a:rPr lang="en-GB" sz="1200"/>
                        <a:t>Y</a:t>
                      </a:r>
                      <a:endParaRPr sz="1200"/>
                    </a:p>
                  </a:txBody>
                  <a:tcPr marL="91425" marR="91425" marT="91425" marB="91425" anchor="ctr">
                    <a:solidFill>
                      <a:schemeClr val="accent6"/>
                    </a:solidFill>
                  </a:tcPr>
                </a:tc>
                <a:tc>
                  <a:txBody>
                    <a:bodyPr/>
                    <a:lstStyle/>
                    <a:p>
                      <a:pPr marL="0" lvl="0" indent="0" algn="ctr">
                        <a:spcBef>
                          <a:spcPts val="0"/>
                        </a:spcBef>
                        <a:spcAft>
                          <a:spcPts val="0"/>
                        </a:spcAft>
                        <a:buNone/>
                        <a:defRPr/>
                      </a:pPr>
                      <a:r>
                        <a:rPr lang="en-GB" sz="1200"/>
                        <a:t>Y</a:t>
                      </a:r>
                      <a:endParaRPr sz="1200"/>
                    </a:p>
                  </a:txBody>
                  <a:tcPr marL="91425" marR="91425" marT="91425" marB="91425" anchor="ctr">
                    <a:solidFill>
                      <a:schemeClr val="accent6"/>
                    </a:solidFill>
                  </a:tcPr>
                </a:tc>
                <a:tc>
                  <a:txBody>
                    <a:bodyPr/>
                    <a:lstStyle/>
                    <a:p>
                      <a:pPr marL="0" lvl="0" indent="0" algn="ctr">
                        <a:spcBef>
                          <a:spcPts val="0"/>
                        </a:spcBef>
                        <a:spcAft>
                          <a:spcPts val="0"/>
                        </a:spcAft>
                        <a:buNone/>
                        <a:defRPr/>
                      </a:pPr>
                      <a:r>
                        <a:rPr lang="en-GB" sz="1200"/>
                        <a:t>Y</a:t>
                      </a:r>
                      <a:endParaRPr sz="1200"/>
                    </a:p>
                  </a:txBody>
                  <a:tcPr marL="91425" marR="91425" marT="91425" marB="91425" anchor="ctr">
                    <a:solidFill>
                      <a:schemeClr val="accent6"/>
                    </a:solidFill>
                  </a:tcPr>
                </a:tc>
                <a:tc>
                  <a:txBody>
                    <a:bodyPr/>
                    <a:lstStyle/>
                    <a:p>
                      <a:pPr marL="0" lvl="0" indent="0" algn="ctr">
                        <a:spcBef>
                          <a:spcPts val="0"/>
                        </a:spcBef>
                        <a:spcAft>
                          <a:spcPts val="0"/>
                        </a:spcAft>
                        <a:buNone/>
                        <a:defRPr/>
                      </a:pPr>
                      <a:r>
                        <a:rPr lang="en-GB" sz="1200"/>
                        <a:t>Y</a:t>
                      </a:r>
                      <a:endParaRPr sz="1200"/>
                    </a:p>
                  </a:txBody>
                  <a:tcPr marL="91425" marR="91425" marT="91425" marB="91425" anchor="ctr">
                    <a:solidFill>
                      <a:schemeClr val="accent6"/>
                    </a:solidFill>
                  </a:tcPr>
                </a:tc>
                <a:tc>
                  <a:txBody>
                    <a:bodyPr/>
                    <a:lstStyle/>
                    <a:p>
                      <a:pPr marL="0" lvl="0" indent="0" algn="ctr">
                        <a:spcBef>
                          <a:spcPts val="0"/>
                        </a:spcBef>
                        <a:spcAft>
                          <a:spcPts val="0"/>
                        </a:spcAft>
                        <a:buNone/>
                        <a:defRPr/>
                      </a:pPr>
                      <a:endParaRPr sz="1200"/>
                    </a:p>
                  </a:txBody>
                  <a:tcPr marL="91425" marR="91425" marT="91425" marB="91425" anchor="ctr"/>
                </a:tc>
                <a:tc>
                  <a:txBody>
                    <a:bodyPr/>
                    <a:lstStyle/>
                    <a:p>
                      <a:pPr marL="0" lvl="0" indent="0" algn="ctr">
                        <a:spcBef>
                          <a:spcPts val="0"/>
                        </a:spcBef>
                        <a:spcAft>
                          <a:spcPts val="0"/>
                        </a:spcAft>
                        <a:buNone/>
                        <a:defRPr/>
                      </a:pPr>
                      <a:r>
                        <a:rPr lang="en-GB" sz="1200"/>
                        <a:t>Y</a:t>
                      </a:r>
                      <a:endParaRPr sz="1200"/>
                    </a:p>
                  </a:txBody>
                  <a:tcPr marL="91425" marR="91425" marT="91425" marB="91425" anchor="ctr">
                    <a:solidFill>
                      <a:schemeClr val="accent6"/>
                    </a:solidFill>
                  </a:tcPr>
                </a:tc>
                <a:tc>
                  <a:txBody>
                    <a:bodyPr/>
                    <a:lstStyle/>
                    <a:p>
                      <a:pPr marL="0" lvl="0" indent="0" algn="ctr">
                        <a:spcBef>
                          <a:spcPts val="0"/>
                        </a:spcBef>
                        <a:spcAft>
                          <a:spcPts val="0"/>
                        </a:spcAft>
                        <a:buNone/>
                        <a:defRPr/>
                      </a:pPr>
                      <a:r>
                        <a:rPr lang="en-GB" sz="1200"/>
                        <a:t>Y</a:t>
                      </a:r>
                      <a:endParaRPr sz="1200"/>
                    </a:p>
                  </a:txBody>
                  <a:tcPr marL="91425" marR="91425" marT="91425" marB="91425" anchor="ctr">
                    <a:solidFill>
                      <a:schemeClr val="accent6"/>
                    </a:solidFill>
                  </a:tcPr>
                </a:tc>
                <a:extLst>
                  <a:ext uri="{0D108BD9-81ED-4DB2-BD59-A6C34878D82A}">
                    <a16:rowId xmlns:a16="http://schemas.microsoft.com/office/drawing/2014/main" val="10008"/>
                  </a:ext>
                </a:extLst>
              </a:tr>
              <a:tr h="386950">
                <a:tc>
                  <a:txBody>
                    <a:bodyPr/>
                    <a:lstStyle/>
                    <a:p>
                      <a:pPr marL="0" lvl="0" indent="0" algn="l">
                        <a:spcBef>
                          <a:spcPts val="0"/>
                        </a:spcBef>
                        <a:spcAft>
                          <a:spcPts val="0"/>
                        </a:spcAft>
                        <a:buNone/>
                        <a:defRPr/>
                      </a:pPr>
                      <a:r>
                        <a:rPr lang="en-GB" sz="1000" b="1"/>
                        <a:t>VISA VRE</a:t>
                      </a:r>
                      <a:endParaRPr sz="1000" b="1"/>
                    </a:p>
                  </a:txBody>
                  <a:tcPr marL="91425" marR="91425" marT="91425" marB="91425"/>
                </a:tc>
                <a:tc>
                  <a:txBody>
                    <a:bodyPr/>
                    <a:lstStyle/>
                    <a:p>
                      <a:pPr marL="0" lvl="0" indent="0" algn="ctr">
                        <a:spcBef>
                          <a:spcPts val="0"/>
                        </a:spcBef>
                        <a:spcAft>
                          <a:spcPts val="0"/>
                        </a:spcAft>
                        <a:buNone/>
                        <a:defRPr/>
                      </a:pPr>
                      <a:r>
                        <a:rPr lang="en-GB" sz="1200"/>
                        <a:t>Y</a:t>
                      </a:r>
                      <a:endParaRPr sz="1200"/>
                    </a:p>
                  </a:txBody>
                  <a:tcPr marL="91425" marR="91425" marT="91425" marB="91425" anchor="ctr">
                    <a:solidFill>
                      <a:schemeClr val="accent6"/>
                    </a:solidFill>
                  </a:tcPr>
                </a:tc>
                <a:tc>
                  <a:txBody>
                    <a:bodyPr/>
                    <a:lstStyle/>
                    <a:p>
                      <a:pPr marL="0" lvl="0" indent="0" algn="ctr">
                        <a:spcBef>
                          <a:spcPts val="0"/>
                        </a:spcBef>
                        <a:spcAft>
                          <a:spcPts val="0"/>
                        </a:spcAft>
                        <a:buNone/>
                        <a:defRPr/>
                      </a:pPr>
                      <a:endParaRPr sz="1200"/>
                    </a:p>
                  </a:txBody>
                  <a:tcPr marL="91425" marR="91425" marT="91425" marB="91425" anchor="ctr"/>
                </a:tc>
                <a:tc>
                  <a:txBody>
                    <a:bodyPr/>
                    <a:lstStyle/>
                    <a:p>
                      <a:pPr marL="0" lvl="0" indent="0" algn="ctr">
                        <a:spcBef>
                          <a:spcPts val="0"/>
                        </a:spcBef>
                        <a:spcAft>
                          <a:spcPts val="0"/>
                        </a:spcAft>
                        <a:buNone/>
                        <a:defRPr/>
                      </a:pPr>
                      <a:endParaRPr sz="1200"/>
                    </a:p>
                  </a:txBody>
                  <a:tcPr marL="91425" marR="91425" marT="91425" marB="91425" anchor="ctr"/>
                </a:tc>
                <a:tc>
                  <a:txBody>
                    <a:bodyPr/>
                    <a:lstStyle/>
                    <a:p>
                      <a:pPr marL="0" lvl="0" indent="0" algn="ctr">
                        <a:spcBef>
                          <a:spcPts val="0"/>
                        </a:spcBef>
                        <a:spcAft>
                          <a:spcPts val="0"/>
                        </a:spcAft>
                        <a:buNone/>
                        <a:defRPr/>
                      </a:pPr>
                      <a:endParaRPr sz="1200"/>
                    </a:p>
                  </a:txBody>
                  <a:tcPr marL="91425" marR="91425" marT="91425" marB="91425" anchor="ctr"/>
                </a:tc>
                <a:tc>
                  <a:txBody>
                    <a:bodyPr/>
                    <a:lstStyle/>
                    <a:p>
                      <a:pPr marL="0" lvl="0" indent="0" algn="ctr">
                        <a:spcBef>
                          <a:spcPts val="0"/>
                        </a:spcBef>
                        <a:spcAft>
                          <a:spcPts val="0"/>
                        </a:spcAft>
                        <a:buNone/>
                        <a:defRPr/>
                      </a:pPr>
                      <a:endParaRPr sz="1200"/>
                    </a:p>
                  </a:txBody>
                  <a:tcPr marL="91425" marR="91425" marT="91425" marB="91425" anchor="ctr"/>
                </a:tc>
                <a:tc>
                  <a:txBody>
                    <a:bodyPr/>
                    <a:lstStyle/>
                    <a:p>
                      <a:pPr marL="0" lvl="0" indent="0" algn="ctr">
                        <a:spcBef>
                          <a:spcPts val="0"/>
                        </a:spcBef>
                        <a:spcAft>
                          <a:spcPts val="0"/>
                        </a:spcAft>
                        <a:buNone/>
                        <a:defRPr/>
                      </a:pPr>
                      <a:r>
                        <a:rPr lang="en-GB" sz="1200"/>
                        <a:t>Y</a:t>
                      </a:r>
                      <a:endParaRPr sz="1200"/>
                    </a:p>
                  </a:txBody>
                  <a:tcPr marL="91425" marR="91425" marT="91425" marB="91425" anchor="ctr">
                    <a:solidFill>
                      <a:schemeClr val="accent6"/>
                    </a:solidFill>
                  </a:tcPr>
                </a:tc>
                <a:tc>
                  <a:txBody>
                    <a:bodyPr/>
                    <a:lstStyle/>
                    <a:p>
                      <a:pPr marL="0" lvl="0" indent="0" algn="ctr">
                        <a:spcBef>
                          <a:spcPts val="0"/>
                        </a:spcBef>
                        <a:spcAft>
                          <a:spcPts val="0"/>
                        </a:spcAft>
                        <a:buNone/>
                        <a:defRPr/>
                      </a:pPr>
                      <a:endParaRPr sz="1200"/>
                    </a:p>
                  </a:txBody>
                  <a:tcPr marL="91425" marR="91425" marT="91425" marB="91425" anchor="ctr"/>
                </a:tc>
                <a:tc>
                  <a:txBody>
                    <a:bodyPr/>
                    <a:lstStyle/>
                    <a:p>
                      <a:pPr marL="0" lvl="0" indent="0" algn="ctr">
                        <a:spcBef>
                          <a:spcPts val="0"/>
                        </a:spcBef>
                        <a:spcAft>
                          <a:spcPts val="0"/>
                        </a:spcAft>
                        <a:buNone/>
                        <a:defRPr/>
                      </a:pPr>
                      <a:r>
                        <a:rPr lang="en-GB" sz="1200"/>
                        <a:t>Y</a:t>
                      </a:r>
                      <a:endParaRPr sz="1200"/>
                    </a:p>
                  </a:txBody>
                  <a:tcPr marL="91425" marR="91425" marT="91425" marB="91425" anchor="ctr">
                    <a:solidFill>
                      <a:schemeClr val="accent6"/>
                    </a:solidFill>
                  </a:tcPr>
                </a:tc>
                <a:tc>
                  <a:txBody>
                    <a:bodyPr/>
                    <a:lstStyle/>
                    <a:p>
                      <a:pPr marL="0" lvl="0" indent="0" algn="ctr">
                        <a:spcBef>
                          <a:spcPts val="0"/>
                        </a:spcBef>
                        <a:spcAft>
                          <a:spcPts val="0"/>
                        </a:spcAft>
                        <a:buNone/>
                        <a:defRPr/>
                      </a:pPr>
                      <a:endParaRPr sz="1200"/>
                    </a:p>
                  </a:txBody>
                  <a:tcPr marL="91425" marR="91425" marT="91425" marB="91425" anchor="ctr"/>
                </a:tc>
                <a:tc>
                  <a:txBody>
                    <a:bodyPr/>
                    <a:lstStyle/>
                    <a:p>
                      <a:pPr marL="0" lvl="0" indent="0" algn="ctr">
                        <a:spcBef>
                          <a:spcPts val="0"/>
                        </a:spcBef>
                        <a:spcAft>
                          <a:spcPts val="0"/>
                        </a:spcAft>
                        <a:buNone/>
                        <a:defRPr/>
                      </a:pPr>
                      <a:endParaRPr sz="1200"/>
                    </a:p>
                  </a:txBody>
                  <a:tcPr marL="91425" marR="91425" marT="91425" marB="91425" anchor="ctr"/>
                </a:tc>
                <a:tc>
                  <a:txBody>
                    <a:bodyPr/>
                    <a:lstStyle/>
                    <a:p>
                      <a:pPr marL="0" lvl="0" indent="0" algn="ctr">
                        <a:spcBef>
                          <a:spcPts val="0"/>
                        </a:spcBef>
                        <a:spcAft>
                          <a:spcPts val="0"/>
                        </a:spcAft>
                        <a:buNone/>
                        <a:defRPr/>
                      </a:pPr>
                      <a:endParaRPr sz="1200"/>
                    </a:p>
                  </a:txBody>
                  <a:tcPr marL="91425" marR="91425" marT="91425" marB="91425" anchor="ctr"/>
                </a:tc>
                <a:tc>
                  <a:txBody>
                    <a:bodyPr/>
                    <a:lstStyle/>
                    <a:p>
                      <a:pPr marL="0" lvl="0" indent="0" algn="ctr">
                        <a:spcBef>
                          <a:spcPts val="0"/>
                        </a:spcBef>
                        <a:spcAft>
                          <a:spcPts val="0"/>
                        </a:spcAft>
                        <a:buNone/>
                        <a:defRPr/>
                      </a:pPr>
                      <a:endParaRPr sz="1200"/>
                    </a:p>
                  </a:txBody>
                  <a:tcPr marL="91425" marR="91425" marT="91425" marB="91425" anchor="ctr"/>
                </a:tc>
                <a:tc>
                  <a:txBody>
                    <a:bodyPr/>
                    <a:lstStyle/>
                    <a:p>
                      <a:pPr marL="0" lvl="0" indent="0" algn="ctr">
                        <a:spcBef>
                          <a:spcPts val="0"/>
                        </a:spcBef>
                        <a:spcAft>
                          <a:spcPts val="0"/>
                        </a:spcAft>
                        <a:buNone/>
                        <a:defRPr/>
                      </a:pPr>
                      <a:r>
                        <a:rPr lang="en-GB" sz="1200"/>
                        <a:t>Y</a:t>
                      </a:r>
                      <a:endParaRPr sz="1200"/>
                    </a:p>
                  </a:txBody>
                  <a:tcPr marL="91425" marR="91425" marT="91425" marB="91425" anchor="ctr">
                    <a:solidFill>
                      <a:schemeClr val="accent6"/>
                    </a:solidFill>
                  </a:tcPr>
                </a:tc>
                <a:tc>
                  <a:txBody>
                    <a:bodyPr/>
                    <a:lstStyle/>
                    <a:p>
                      <a:pPr marL="0" lvl="0" indent="0" algn="ctr">
                        <a:spcBef>
                          <a:spcPts val="0"/>
                        </a:spcBef>
                        <a:spcAft>
                          <a:spcPts val="0"/>
                        </a:spcAft>
                        <a:buNone/>
                        <a:defRPr/>
                      </a:pPr>
                      <a:r>
                        <a:rPr lang="en-GB" sz="1200" dirty="0"/>
                        <a:t>Y</a:t>
                      </a:r>
                      <a:endParaRPr sz="1200" dirty="0"/>
                    </a:p>
                  </a:txBody>
                  <a:tcPr marL="91425" marR="91425" marT="91425" marB="91425" anchor="ctr">
                    <a:solidFill>
                      <a:schemeClr val="accent6"/>
                    </a:solidFill>
                  </a:tcPr>
                </a:tc>
                <a:extLst>
                  <a:ext uri="{0D108BD9-81ED-4DB2-BD59-A6C34878D82A}">
                    <a16:rowId xmlns:a16="http://schemas.microsoft.com/office/drawing/2014/main" val="10009"/>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Text Placeholder 2"/>
          <p:cNvSpPr>
            <a:spLocks noGrp="1"/>
          </p:cNvSpPr>
          <p:nvPr>
            <p:ph type="body" idx="1"/>
          </p:nvPr>
        </p:nvSpPr>
        <p:spPr bwMode="auto">
          <a:xfrm>
            <a:off x="549665" y="866403"/>
            <a:ext cx="11271183" cy="1082090"/>
          </a:xfrm>
        </p:spPr>
        <p:txBody>
          <a:bodyPr/>
          <a:lstStyle/>
          <a:p>
            <a:pPr>
              <a:defRPr/>
            </a:pPr>
            <a:r>
              <a:rPr lang="en-US" i="1" dirty="0"/>
              <a:t>Are the dependencies on the </a:t>
            </a:r>
            <a:r>
              <a:rPr lang="en-US" i="1" dirty="0" err="1"/>
              <a:t>PaNOSC</a:t>
            </a:r>
            <a:r>
              <a:rPr lang="en-US" i="1" dirty="0"/>
              <a:t> outcomes identified in the previous slide correct? </a:t>
            </a:r>
          </a:p>
        </p:txBody>
      </p:sp>
      <p:sp>
        <p:nvSpPr>
          <p:cNvPr id="2" name="Title 1"/>
          <p:cNvSpPr>
            <a:spLocks noGrp="1"/>
          </p:cNvSpPr>
          <p:nvPr>
            <p:ph type="title"/>
          </p:nvPr>
        </p:nvSpPr>
        <p:spPr bwMode="auto"/>
        <p:txBody>
          <a:bodyPr spcFirstLastPara="1" vertOverflow="overflow" horzOverflow="overflow" vert="horz" wrap="square" lIns="91423" tIns="45699" rIns="91423" bIns="45699" numCol="1" spcCol="0" rtlCol="0" fromWordArt="0" anchor="ctr" anchorCtr="0" forceAA="0" compatLnSpc="0">
            <a:normAutofit fontScale="90000"/>
          </a:bodyPr>
          <a:lstStyle/>
          <a:p>
            <a:pPr>
              <a:defRPr/>
            </a:pPr>
            <a:r>
              <a:rPr lang="en-US"/>
              <a:t>Desired support from the PaNOSC cluster for your project.</a:t>
            </a:r>
            <a:endParaRPr/>
          </a:p>
        </p:txBody>
      </p:sp>
      <p:sp>
        <p:nvSpPr>
          <p:cNvPr id="4" name="Google Shape;132;g32a42ce8306_1_115">
            <a:extLst>
              <a:ext uri="{FF2B5EF4-FFF2-40B4-BE49-F238E27FC236}">
                <a16:creationId xmlns:a16="http://schemas.microsoft.com/office/drawing/2014/main" id="{931D8FAA-C6BC-0818-98DF-DADBCE8EED9C}"/>
              </a:ext>
            </a:extLst>
          </p:cNvPr>
          <p:cNvSpPr txBox="1"/>
          <p:nvPr/>
        </p:nvSpPr>
        <p:spPr bwMode="auto">
          <a:xfrm>
            <a:off x="956845" y="2252383"/>
            <a:ext cx="10757679" cy="2608376"/>
          </a:xfrm>
          <a:prstGeom prst="rect">
            <a:avLst/>
          </a:prstGeom>
          <a:noFill/>
          <a:ln w="9525" cap="flat" cmpd="sng">
            <a:solidFill>
              <a:srgbClr val="171616"/>
            </a:solidFill>
            <a:prstDash val="solid"/>
            <a:round/>
            <a:headEnd type="none" w="sm" len="sm"/>
            <a:tailEnd type="none" w="sm" len="sm"/>
          </a:ln>
        </p:spPr>
        <p:txBody>
          <a:bodyPr spcFirstLastPara="1" wrap="square" lIns="91425" tIns="91425" rIns="91425" bIns="91425" anchor="t" anchorCtr="0">
            <a:spAutoFit/>
          </a:bodyPr>
          <a:lstStyle/>
          <a:p>
            <a:pPr marL="419100" marR="0" lvl="0" indent="-342900" algn="l" rtl="0">
              <a:lnSpc>
                <a:spcPts val="2080"/>
              </a:lnSpc>
              <a:spcBef>
                <a:spcPts val="0"/>
              </a:spcBef>
              <a:spcAft>
                <a:spcPts val="0"/>
              </a:spcAft>
              <a:buClr>
                <a:srgbClr val="A0599F"/>
              </a:buClr>
              <a:buSzPts val="2400"/>
              <a:buFont typeface="Arial" panose="020B0604020202020204" pitchFamily="34" charset="0"/>
              <a:buChar char="•"/>
            </a:pPr>
            <a:r>
              <a:rPr lang="en-GB" sz="2000" b="0" i="0" u="none" strike="noStrike" cap="none" dirty="0">
                <a:solidFill>
                  <a:srgbClr val="A0599F"/>
                </a:solidFill>
                <a:latin typeface="Calibri"/>
                <a:ea typeface="Calibri"/>
                <a:cs typeface="Calibri"/>
                <a:sym typeface="Calibri"/>
              </a:rPr>
              <a:t>We think some things are missing. We are interpreting the </a:t>
            </a:r>
            <a:r>
              <a:rPr lang="en-GB" sz="2000" b="0" i="0" u="none" strike="noStrike" cap="none" dirty="0" err="1">
                <a:solidFill>
                  <a:srgbClr val="A0599F"/>
                </a:solidFill>
                <a:latin typeface="Calibri"/>
                <a:ea typeface="Calibri"/>
                <a:cs typeface="Calibri"/>
                <a:sym typeface="Calibri"/>
              </a:rPr>
              <a:t>PaNOSC</a:t>
            </a:r>
            <a:r>
              <a:rPr lang="en-GB" sz="2000" b="0" i="0" u="none" strike="noStrike" cap="none" dirty="0">
                <a:solidFill>
                  <a:srgbClr val="A0599F"/>
                </a:solidFill>
                <a:latin typeface="Calibri"/>
                <a:ea typeface="Calibri"/>
                <a:cs typeface="Calibri"/>
                <a:sym typeface="Calibri"/>
              </a:rPr>
              <a:t> outcomes in a broad sense.  </a:t>
            </a:r>
          </a:p>
          <a:p>
            <a:pPr marL="76200">
              <a:lnSpc>
                <a:spcPts val="2080"/>
              </a:lnSpc>
              <a:buClr>
                <a:srgbClr val="A0599F"/>
              </a:buClr>
              <a:buSzPts val="2400"/>
            </a:pPr>
            <a:endParaRPr lang="en-GB" sz="2000" dirty="0">
              <a:solidFill>
                <a:srgbClr val="A0599F"/>
              </a:solidFill>
              <a:latin typeface="Calibri"/>
              <a:ea typeface="Calibri"/>
              <a:cs typeface="Calibri"/>
            </a:endParaRPr>
          </a:p>
          <a:p>
            <a:pPr marL="419100" marR="0" lvl="0" indent="-342900" algn="l" rtl="0">
              <a:lnSpc>
                <a:spcPts val="2080"/>
              </a:lnSpc>
              <a:spcBef>
                <a:spcPts val="0"/>
              </a:spcBef>
              <a:spcAft>
                <a:spcPts val="0"/>
              </a:spcAft>
              <a:buClr>
                <a:srgbClr val="A0599F"/>
              </a:buClr>
              <a:buSzPts val="2400"/>
              <a:buFont typeface="Arial" panose="020B0604020202020204" pitchFamily="34" charset="0"/>
              <a:buChar char="•"/>
            </a:pPr>
            <a:r>
              <a:rPr lang="en-GB" sz="2000" dirty="0">
                <a:solidFill>
                  <a:srgbClr val="A0599F"/>
                </a:solidFill>
                <a:latin typeface="Calibri"/>
                <a:ea typeface="Calibri"/>
                <a:cs typeface="Calibri"/>
                <a:sym typeface="Calibri"/>
              </a:rPr>
              <a:t>We plan to implement the CDIF-4-XAS in our XAS Galaxy tools.  We anticipate that this specific implementation may further benefit its users if we connect Galaxy with metadata catalogues and data bases. </a:t>
            </a:r>
          </a:p>
          <a:p>
            <a:pPr marL="76200">
              <a:lnSpc>
                <a:spcPts val="2080"/>
              </a:lnSpc>
              <a:buClr>
                <a:srgbClr val="A0599F"/>
              </a:buClr>
              <a:buSzPts val="2400"/>
            </a:pPr>
            <a:endParaRPr lang="en-GB" sz="2000" dirty="0">
              <a:solidFill>
                <a:srgbClr val="A0599F"/>
              </a:solidFill>
              <a:latin typeface="Calibri"/>
              <a:ea typeface="Calibri"/>
              <a:cs typeface="Calibri"/>
            </a:endParaRPr>
          </a:p>
          <a:p>
            <a:pPr marL="419100" indent="-342900">
              <a:lnSpc>
                <a:spcPts val="2080"/>
              </a:lnSpc>
              <a:buClr>
                <a:srgbClr val="A0599F"/>
              </a:buClr>
              <a:buSzPts val="2400"/>
              <a:buFont typeface="Arial" panose="020B0604020202020204" pitchFamily="34" charset="0"/>
              <a:buChar char="•"/>
            </a:pPr>
            <a:r>
              <a:rPr lang="en-GB" sz="2000" b="0" i="0" u="none" strike="noStrike" cap="none" dirty="0">
                <a:solidFill>
                  <a:srgbClr val="A0599F"/>
                </a:solidFill>
                <a:latin typeface="Calibri"/>
                <a:ea typeface="Calibri"/>
                <a:cs typeface="Calibri"/>
                <a:sym typeface="Calibri"/>
              </a:rPr>
              <a:t>We think that a common search API (product provided by </a:t>
            </a:r>
            <a:r>
              <a:rPr lang="en-GB" sz="2000" b="0" i="0" u="none" strike="noStrike" cap="none" dirty="0" err="1">
                <a:solidFill>
                  <a:srgbClr val="A0599F"/>
                </a:solidFill>
                <a:latin typeface="Calibri"/>
                <a:ea typeface="Calibri"/>
                <a:cs typeface="Calibri"/>
                <a:sym typeface="Calibri"/>
              </a:rPr>
              <a:t>PaNOSC</a:t>
            </a:r>
            <a:r>
              <a:rPr lang="en-GB" sz="2000" b="0" i="0" u="none" strike="noStrike" cap="none" dirty="0">
                <a:solidFill>
                  <a:srgbClr val="A0599F"/>
                </a:solidFill>
                <a:latin typeface="Calibri"/>
                <a:ea typeface="Calibri"/>
                <a:cs typeface="Calibri"/>
                <a:sym typeface="Calibri"/>
              </a:rPr>
              <a:t>) could potentially be used for  </a:t>
            </a:r>
            <a:r>
              <a:rPr lang="en-GB" sz="2000" dirty="0">
                <a:solidFill>
                  <a:srgbClr val="A0599F"/>
                </a:solidFill>
                <a:latin typeface="Calibri"/>
                <a:ea typeface="Calibri"/>
                <a:cs typeface="Calibri"/>
                <a:sym typeface="Calibri"/>
              </a:rPr>
              <a:t>i</a:t>
            </a:r>
            <a:r>
              <a:rPr lang="en-GB" sz="2000" b="0" i="0" u="none" strike="noStrike" cap="none" dirty="0">
                <a:solidFill>
                  <a:srgbClr val="A0599F"/>
                </a:solidFill>
                <a:latin typeface="Calibri"/>
                <a:ea typeface="Calibri"/>
                <a:cs typeface="Calibri"/>
                <a:sym typeface="Calibri"/>
              </a:rPr>
              <a:t>mplementing a cross-facility search API, which is something that we would like to use to search data/metadata from different facilities.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 Placeholder 1"/>
          <p:cNvSpPr>
            <a:spLocks noGrp="1"/>
          </p:cNvSpPr>
          <p:nvPr>
            <p:ph type="body" idx="1"/>
          </p:nvPr>
        </p:nvSpPr>
        <p:spPr bwMode="auto">
          <a:xfrm>
            <a:off x="460408" y="930048"/>
            <a:ext cx="11415906" cy="4600575"/>
          </a:xfrm>
        </p:spPr>
        <p:txBody>
          <a:bodyPr/>
          <a:lstStyle/>
          <a:p>
            <a:pPr>
              <a:defRPr/>
            </a:pPr>
            <a:r>
              <a:rPr lang="en-US" i="1" dirty="0"/>
              <a:t>Please elaborate, which PANOSC outcomes have you managed to adopt? </a:t>
            </a:r>
          </a:p>
          <a:p>
            <a:pPr marL="70358" indent="0">
              <a:buNone/>
              <a:defRPr/>
            </a:pPr>
            <a:endParaRPr lang="en-US" dirty="0"/>
          </a:p>
        </p:txBody>
      </p:sp>
      <p:sp>
        <p:nvSpPr>
          <p:cNvPr id="3" name="Title 2"/>
          <p:cNvSpPr>
            <a:spLocks noGrp="1"/>
          </p:cNvSpPr>
          <p:nvPr>
            <p:ph type="title"/>
          </p:nvPr>
        </p:nvSpPr>
        <p:spPr bwMode="auto"/>
        <p:txBody>
          <a:bodyPr>
            <a:normAutofit fontScale="90000"/>
          </a:bodyPr>
          <a:lstStyle/>
          <a:p>
            <a:pPr>
              <a:defRPr/>
            </a:pPr>
            <a:r>
              <a:rPr lang="en-US" dirty="0"/>
              <a:t>Desired support from the </a:t>
            </a:r>
            <a:r>
              <a:rPr lang="en-US" dirty="0" err="1"/>
              <a:t>PaNOSC</a:t>
            </a:r>
            <a:r>
              <a:rPr lang="en-US" dirty="0"/>
              <a:t> cluster for your project.</a:t>
            </a:r>
            <a:endParaRPr dirty="0"/>
          </a:p>
        </p:txBody>
      </p:sp>
      <p:sp>
        <p:nvSpPr>
          <p:cNvPr id="77" name="Google Shape;132;g32a42ce8306_1_115">
            <a:extLst>
              <a:ext uri="{FF2B5EF4-FFF2-40B4-BE49-F238E27FC236}">
                <a16:creationId xmlns:a16="http://schemas.microsoft.com/office/drawing/2014/main" id="{F1E2820F-1EB1-3995-EECD-E8238A378585}"/>
              </a:ext>
            </a:extLst>
          </p:cNvPr>
          <p:cNvSpPr txBox="1"/>
          <p:nvPr/>
        </p:nvSpPr>
        <p:spPr>
          <a:xfrm>
            <a:off x="806417" y="1926147"/>
            <a:ext cx="10757679" cy="2608376"/>
          </a:xfrm>
          <a:prstGeom prst="rect">
            <a:avLst/>
          </a:prstGeom>
          <a:noFill/>
          <a:ln w="9525" cap="flat" cmpd="sng">
            <a:solidFill>
              <a:srgbClr val="171616"/>
            </a:solidFill>
            <a:prstDash val="solid"/>
            <a:round/>
            <a:headEnd type="none" w="sm" len="sm"/>
            <a:tailEnd type="none" w="sm" len="sm"/>
          </a:ln>
        </p:spPr>
        <p:txBody>
          <a:bodyPr spcFirstLastPara="1" wrap="square" lIns="91425" tIns="91425" rIns="91425" bIns="91425" anchor="t" anchorCtr="0">
            <a:spAutoFit/>
          </a:bodyPr>
          <a:lstStyle/>
          <a:p>
            <a:pPr marL="419100" marR="0" lvl="0" indent="-342900" algn="l" rtl="0">
              <a:lnSpc>
                <a:spcPts val="2080"/>
              </a:lnSpc>
              <a:spcBef>
                <a:spcPts val="0"/>
              </a:spcBef>
              <a:spcAft>
                <a:spcPts val="0"/>
              </a:spcAft>
              <a:buClr>
                <a:srgbClr val="A0599F"/>
              </a:buClr>
              <a:buSzPts val="2400"/>
              <a:buFont typeface="Arial" panose="020B0604020202020204" pitchFamily="34" charset="0"/>
              <a:buChar char="•"/>
            </a:pPr>
            <a:r>
              <a:rPr lang="en-GB" sz="2000" b="0" i="0" u="none" strike="noStrike" cap="none" dirty="0">
                <a:solidFill>
                  <a:srgbClr val="A0599F"/>
                </a:solidFill>
                <a:latin typeface="Calibri"/>
                <a:ea typeface="Calibri"/>
                <a:cs typeface="Calibri"/>
                <a:sym typeface="Calibri"/>
              </a:rPr>
              <a:t>Reviewed over 50 x-ray facilities around the world to learn about the current practices, standards, vocabularies, ontologies, schemas, and data formats used in the generation, curation, and publishing of X-Ray Absorption Spectroscopy (XAS) data and metadata.</a:t>
            </a:r>
          </a:p>
          <a:p>
            <a:pPr marL="76200">
              <a:lnSpc>
                <a:spcPts val="2080"/>
              </a:lnSpc>
              <a:buClr>
                <a:srgbClr val="A0599F"/>
              </a:buClr>
              <a:buSzPts val="2400"/>
            </a:pPr>
            <a:endParaRPr lang="en-GB" sz="2000" dirty="0">
              <a:solidFill>
                <a:srgbClr val="A0599F"/>
              </a:solidFill>
              <a:latin typeface="Calibri"/>
              <a:ea typeface="Calibri"/>
              <a:cs typeface="Calibri"/>
            </a:endParaRPr>
          </a:p>
          <a:p>
            <a:pPr marL="419100" indent="-342900" rtl="0">
              <a:lnSpc>
                <a:spcPts val="2080"/>
              </a:lnSpc>
              <a:buClr>
                <a:srgbClr val="A0599F"/>
              </a:buClr>
              <a:buSzPts val="2400"/>
              <a:buFont typeface="Arial" panose="020B0604020202020204" pitchFamily="34" charset="0"/>
              <a:buChar char="•"/>
            </a:pPr>
            <a:r>
              <a:rPr lang="en-GB" sz="2000" dirty="0">
                <a:solidFill>
                  <a:srgbClr val="A0599F"/>
                </a:solidFill>
                <a:latin typeface="Calibri"/>
                <a:ea typeface="Calibri"/>
                <a:cs typeface="Calibri"/>
                <a:sym typeface="Calibri"/>
              </a:rPr>
              <a:t>Landscape analysis published here: </a:t>
            </a:r>
            <a:r>
              <a:rPr lang="en-GB" sz="2000" dirty="0">
                <a:solidFill>
                  <a:srgbClr val="A0599F"/>
                </a:solidFill>
                <a:latin typeface="Calibri"/>
                <a:ea typeface="Calibri"/>
                <a:cs typeface="Calibri"/>
                <a:sym typeface="Calibri"/>
                <a:hlinkClick r:id="rId3"/>
              </a:rPr>
              <a:t>https://doi.org/10.5281/zenodo.14920226</a:t>
            </a:r>
            <a:r>
              <a:rPr lang="en-GB" sz="2000" dirty="0">
                <a:solidFill>
                  <a:srgbClr val="A0599F"/>
                </a:solidFill>
                <a:latin typeface="Calibri"/>
                <a:ea typeface="Calibri"/>
                <a:cs typeface="Calibri"/>
                <a:sym typeface="Calibri"/>
              </a:rPr>
              <a:t> </a:t>
            </a:r>
          </a:p>
          <a:p>
            <a:pPr marL="76200" marR="0" lvl="0" algn="l" rtl="0">
              <a:lnSpc>
                <a:spcPts val="2080"/>
              </a:lnSpc>
              <a:spcBef>
                <a:spcPts val="0"/>
              </a:spcBef>
              <a:spcAft>
                <a:spcPts val="0"/>
              </a:spcAft>
              <a:buClr>
                <a:srgbClr val="A0599F"/>
              </a:buClr>
              <a:buSzPts val="2400"/>
            </a:pPr>
            <a:endParaRPr lang="en-GB" sz="2000" dirty="0">
              <a:solidFill>
                <a:srgbClr val="A0599F"/>
              </a:solidFill>
              <a:latin typeface="Calibri"/>
              <a:ea typeface="Calibri"/>
              <a:cs typeface="Calibri"/>
              <a:sym typeface="Calibri"/>
            </a:endParaRPr>
          </a:p>
          <a:p>
            <a:pPr marL="419100" marR="0" lvl="0" indent="-342900" algn="l" rtl="0">
              <a:lnSpc>
                <a:spcPts val="2080"/>
              </a:lnSpc>
              <a:spcBef>
                <a:spcPts val="0"/>
              </a:spcBef>
              <a:spcAft>
                <a:spcPts val="0"/>
              </a:spcAft>
              <a:buClr>
                <a:srgbClr val="A0599F"/>
              </a:buClr>
              <a:buSzPts val="2400"/>
              <a:buFont typeface="Arial" panose="020B0604020202020204" pitchFamily="34" charset="0"/>
              <a:buChar char="•"/>
            </a:pPr>
            <a:r>
              <a:rPr lang="en-GB" sz="2000" b="0" i="0" u="none" strike="noStrike" cap="none" dirty="0">
                <a:solidFill>
                  <a:srgbClr val="A0599F"/>
                </a:solidFill>
                <a:latin typeface="Calibri"/>
                <a:ea typeface="Calibri"/>
                <a:cs typeface="Calibri"/>
                <a:sym typeface="Calibri"/>
              </a:rPr>
              <a:t>We use the </a:t>
            </a:r>
            <a:r>
              <a:rPr lang="en-GB" sz="2000" b="0" i="0" u="none" strike="noStrike" cap="none" dirty="0" err="1">
                <a:solidFill>
                  <a:srgbClr val="A0599F"/>
                </a:solidFill>
                <a:latin typeface="Calibri"/>
                <a:ea typeface="Calibri"/>
                <a:cs typeface="Calibri"/>
                <a:sym typeface="Calibri"/>
              </a:rPr>
              <a:t>NeXuS</a:t>
            </a:r>
            <a:r>
              <a:rPr lang="en-GB" sz="2000" b="0" i="0" u="none" strike="noStrike" cap="none" dirty="0">
                <a:solidFill>
                  <a:srgbClr val="A0599F"/>
                </a:solidFill>
                <a:latin typeface="Calibri"/>
                <a:ea typeface="Calibri"/>
                <a:cs typeface="Calibri"/>
                <a:sym typeface="Calibri"/>
              </a:rPr>
              <a:t> and PaNET ontologies. </a:t>
            </a:r>
            <a:r>
              <a:rPr lang="en-GB" sz="2000" dirty="0">
                <a:solidFill>
                  <a:srgbClr val="A0599F"/>
                </a:solidFill>
                <a:latin typeface="Calibri"/>
                <a:ea typeface="Calibri"/>
                <a:cs typeface="Calibri"/>
                <a:sym typeface="Calibri"/>
              </a:rPr>
              <a:t>However, d</a:t>
            </a:r>
            <a:r>
              <a:rPr lang="en-GB" sz="2000" b="0" i="0" u="none" strike="noStrike" cap="none" dirty="0">
                <a:solidFill>
                  <a:srgbClr val="A0599F"/>
                </a:solidFill>
                <a:latin typeface="Calibri"/>
                <a:ea typeface="Calibri"/>
                <a:cs typeface="Calibri"/>
                <a:sym typeface="Calibri"/>
              </a:rPr>
              <a:t>espite the community standardisation efforts, there are several facility-scale </a:t>
            </a:r>
            <a:r>
              <a:rPr lang="en-GB" sz="2000" dirty="0">
                <a:solidFill>
                  <a:srgbClr val="A0599F"/>
                </a:solidFill>
                <a:latin typeface="Calibri"/>
                <a:ea typeface="Calibri"/>
                <a:cs typeface="Calibri"/>
                <a:sym typeface="Calibri"/>
              </a:rPr>
              <a:t>databases and schemas, but there is no common schema for XAS (meta)data and no defined ontology.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354485FF-D9D6-3E7D-B576-69AE48792D4D}"/>
            </a:ext>
          </a:extLst>
        </p:cNvPr>
        <p:cNvGrpSpPr/>
        <p:nvPr/>
      </p:nvGrpSpPr>
      <p:grpSpPr bwMode="auto">
        <a:xfrm>
          <a:off x="0" y="0"/>
          <a:ext cx="0" cy="0"/>
          <a:chOff x="0" y="0"/>
          <a:chExt cx="0" cy="0"/>
        </a:xfrm>
      </p:grpSpPr>
      <p:sp>
        <p:nvSpPr>
          <p:cNvPr id="3" name="Title 2">
            <a:extLst>
              <a:ext uri="{FF2B5EF4-FFF2-40B4-BE49-F238E27FC236}">
                <a16:creationId xmlns:a16="http://schemas.microsoft.com/office/drawing/2014/main" id="{BB03A00D-4C00-A497-B90A-09504D95F276}"/>
              </a:ext>
            </a:extLst>
          </p:cNvPr>
          <p:cNvSpPr>
            <a:spLocks noGrp="1"/>
          </p:cNvSpPr>
          <p:nvPr>
            <p:ph type="title"/>
          </p:nvPr>
        </p:nvSpPr>
        <p:spPr bwMode="auto"/>
        <p:txBody>
          <a:bodyPr>
            <a:normAutofit fontScale="90000"/>
          </a:bodyPr>
          <a:lstStyle/>
          <a:p>
            <a:pPr>
              <a:defRPr/>
            </a:pPr>
            <a:r>
              <a:rPr lang="en-US"/>
              <a:t>Desired support from the PaNOSC cluster for your project.</a:t>
            </a:r>
            <a:endParaRPr/>
          </a:p>
        </p:txBody>
      </p:sp>
      <p:pic>
        <p:nvPicPr>
          <p:cNvPr id="8" name="Google Shape;114;p3">
            <a:extLst>
              <a:ext uri="{FF2B5EF4-FFF2-40B4-BE49-F238E27FC236}">
                <a16:creationId xmlns:a16="http://schemas.microsoft.com/office/drawing/2014/main" id="{084F511F-235E-239B-7A75-2E8D4A9ED8B5}"/>
              </a:ext>
            </a:extLst>
          </p:cNvPr>
          <p:cNvPicPr preferRelativeResize="0"/>
          <p:nvPr/>
        </p:nvPicPr>
        <p:blipFill rotWithShape="1">
          <a:blip r:embed="rId3">
            <a:alphaModFix/>
          </a:blip>
          <a:srcRect/>
          <a:stretch/>
        </p:blipFill>
        <p:spPr>
          <a:xfrm>
            <a:off x="770280" y="3051725"/>
            <a:ext cx="2442151" cy="1328916"/>
          </a:xfrm>
          <a:prstGeom prst="rect">
            <a:avLst/>
          </a:prstGeom>
          <a:noFill/>
          <a:ln>
            <a:noFill/>
          </a:ln>
        </p:spPr>
      </p:pic>
      <p:pic>
        <p:nvPicPr>
          <p:cNvPr id="9" name="Google Shape;115;p3">
            <a:extLst>
              <a:ext uri="{FF2B5EF4-FFF2-40B4-BE49-F238E27FC236}">
                <a16:creationId xmlns:a16="http://schemas.microsoft.com/office/drawing/2014/main" id="{1ED34303-0B0D-F38B-8264-417C0A528C35}"/>
              </a:ext>
            </a:extLst>
          </p:cNvPr>
          <p:cNvPicPr preferRelativeResize="0"/>
          <p:nvPr/>
        </p:nvPicPr>
        <p:blipFill rotWithShape="1">
          <a:blip r:embed="rId4">
            <a:alphaModFix/>
          </a:blip>
          <a:srcRect l="30625" t="18585" r="21730" b="20743"/>
          <a:stretch/>
        </p:blipFill>
        <p:spPr>
          <a:xfrm>
            <a:off x="787990" y="4549019"/>
            <a:ext cx="2406732" cy="1453855"/>
          </a:xfrm>
          <a:prstGeom prst="rect">
            <a:avLst/>
          </a:prstGeom>
          <a:noFill/>
          <a:ln>
            <a:noFill/>
          </a:ln>
        </p:spPr>
      </p:pic>
      <p:grpSp>
        <p:nvGrpSpPr>
          <p:cNvPr id="33" name="Group 32">
            <a:extLst>
              <a:ext uri="{FF2B5EF4-FFF2-40B4-BE49-F238E27FC236}">
                <a16:creationId xmlns:a16="http://schemas.microsoft.com/office/drawing/2014/main" id="{FCD193A3-2DDA-602A-74FC-E35EC50C766B}"/>
              </a:ext>
            </a:extLst>
          </p:cNvPr>
          <p:cNvGrpSpPr/>
          <p:nvPr/>
        </p:nvGrpSpPr>
        <p:grpSpPr>
          <a:xfrm>
            <a:off x="7824896" y="2871321"/>
            <a:ext cx="3602135" cy="3166073"/>
            <a:chOff x="7929872" y="2485306"/>
            <a:chExt cx="3502063" cy="2900590"/>
          </a:xfrm>
        </p:grpSpPr>
        <p:grpSp>
          <p:nvGrpSpPr>
            <p:cNvPr id="10" name="Google Shape;116;p3">
              <a:extLst>
                <a:ext uri="{FF2B5EF4-FFF2-40B4-BE49-F238E27FC236}">
                  <a16:creationId xmlns:a16="http://schemas.microsoft.com/office/drawing/2014/main" id="{1D62E57C-31D9-8C4B-D051-279586E99CF1}"/>
                </a:ext>
              </a:extLst>
            </p:cNvPr>
            <p:cNvGrpSpPr/>
            <p:nvPr/>
          </p:nvGrpSpPr>
          <p:grpSpPr>
            <a:xfrm>
              <a:off x="8092090" y="2485306"/>
              <a:ext cx="1869211" cy="1396873"/>
              <a:chOff x="8599415" y="1462011"/>
              <a:chExt cx="2711186" cy="1907327"/>
            </a:xfrm>
          </p:grpSpPr>
          <p:pic>
            <p:nvPicPr>
              <p:cNvPr id="11" name="Google Shape;117;p3" descr="Logo&#10;&#10;Description automatically generated">
                <a:extLst>
                  <a:ext uri="{FF2B5EF4-FFF2-40B4-BE49-F238E27FC236}">
                    <a16:creationId xmlns:a16="http://schemas.microsoft.com/office/drawing/2014/main" id="{A750313B-7206-54C3-6153-74F9D6682682}"/>
                  </a:ext>
                </a:extLst>
              </p:cNvPr>
              <p:cNvPicPr preferRelativeResize="0"/>
              <p:nvPr/>
            </p:nvPicPr>
            <p:blipFill rotWithShape="1">
              <a:blip r:embed="rId5">
                <a:alphaModFix/>
              </a:blip>
              <a:srcRect/>
              <a:stretch/>
            </p:blipFill>
            <p:spPr>
              <a:xfrm>
                <a:off x="9191169" y="1462011"/>
                <a:ext cx="1527679" cy="751794"/>
              </a:xfrm>
              <a:prstGeom prst="rect">
                <a:avLst/>
              </a:prstGeom>
              <a:noFill/>
              <a:ln>
                <a:noFill/>
              </a:ln>
            </p:spPr>
          </p:pic>
          <p:pic>
            <p:nvPicPr>
              <p:cNvPr id="12" name="Google Shape;118;p3">
                <a:extLst>
                  <a:ext uri="{FF2B5EF4-FFF2-40B4-BE49-F238E27FC236}">
                    <a16:creationId xmlns:a16="http://schemas.microsoft.com/office/drawing/2014/main" id="{C4E07CEF-0BF8-0422-01F8-D7D2632D2962}"/>
                  </a:ext>
                </a:extLst>
              </p:cNvPr>
              <p:cNvPicPr preferRelativeResize="0"/>
              <p:nvPr/>
            </p:nvPicPr>
            <p:blipFill rotWithShape="1">
              <a:blip r:embed="rId6">
                <a:alphaModFix/>
              </a:blip>
              <a:srcRect/>
              <a:stretch/>
            </p:blipFill>
            <p:spPr>
              <a:xfrm>
                <a:off x="8599415" y="2216585"/>
                <a:ext cx="1260019" cy="1152753"/>
              </a:xfrm>
              <a:prstGeom prst="rect">
                <a:avLst/>
              </a:prstGeom>
              <a:noFill/>
              <a:ln>
                <a:noFill/>
              </a:ln>
            </p:spPr>
          </p:pic>
          <p:pic>
            <p:nvPicPr>
              <p:cNvPr id="13" name="Google Shape;119;p3">
                <a:extLst>
                  <a:ext uri="{FF2B5EF4-FFF2-40B4-BE49-F238E27FC236}">
                    <a16:creationId xmlns:a16="http://schemas.microsoft.com/office/drawing/2014/main" id="{2D3091AD-A858-F666-3F8A-024C87FDB040}"/>
                  </a:ext>
                </a:extLst>
              </p:cNvPr>
              <p:cNvPicPr preferRelativeResize="0"/>
              <p:nvPr/>
            </p:nvPicPr>
            <p:blipFill rotWithShape="1">
              <a:blip r:embed="rId7">
                <a:alphaModFix/>
              </a:blip>
              <a:srcRect b="18543"/>
              <a:stretch/>
            </p:blipFill>
            <p:spPr>
              <a:xfrm>
                <a:off x="10050582" y="2171415"/>
                <a:ext cx="1260019" cy="1152753"/>
              </a:xfrm>
              <a:prstGeom prst="rect">
                <a:avLst/>
              </a:prstGeom>
              <a:noFill/>
              <a:ln>
                <a:noFill/>
              </a:ln>
            </p:spPr>
          </p:pic>
        </p:grpSp>
        <p:pic>
          <p:nvPicPr>
            <p:cNvPr id="14" name="Google Shape;120;p3">
              <a:extLst>
                <a:ext uri="{FF2B5EF4-FFF2-40B4-BE49-F238E27FC236}">
                  <a16:creationId xmlns:a16="http://schemas.microsoft.com/office/drawing/2014/main" id="{F9C0A7A5-9DB9-9E1F-D57E-77969CF3AA1E}"/>
                </a:ext>
              </a:extLst>
            </p:cNvPr>
            <p:cNvPicPr preferRelativeResize="0"/>
            <p:nvPr/>
          </p:nvPicPr>
          <p:blipFill rotWithShape="1">
            <a:blip r:embed="rId8">
              <a:alphaModFix/>
            </a:blip>
            <a:srcRect/>
            <a:stretch/>
          </p:blipFill>
          <p:spPr>
            <a:xfrm>
              <a:off x="8168212" y="3952037"/>
              <a:ext cx="1716966" cy="672035"/>
            </a:xfrm>
            <a:prstGeom prst="rect">
              <a:avLst/>
            </a:prstGeom>
            <a:noFill/>
            <a:ln>
              <a:noFill/>
            </a:ln>
          </p:spPr>
        </p:pic>
        <p:pic>
          <p:nvPicPr>
            <p:cNvPr id="15" name="Google Shape;121;p3">
              <a:extLst>
                <a:ext uri="{FF2B5EF4-FFF2-40B4-BE49-F238E27FC236}">
                  <a16:creationId xmlns:a16="http://schemas.microsoft.com/office/drawing/2014/main" id="{D00E075A-30A3-89A9-B2D7-94E19DF7D805}"/>
                </a:ext>
              </a:extLst>
            </p:cNvPr>
            <p:cNvPicPr preferRelativeResize="0"/>
            <p:nvPr/>
          </p:nvPicPr>
          <p:blipFill rotWithShape="1">
            <a:blip r:embed="rId9">
              <a:alphaModFix/>
            </a:blip>
            <a:srcRect/>
            <a:stretch/>
          </p:blipFill>
          <p:spPr>
            <a:xfrm>
              <a:off x="10115768" y="3149134"/>
              <a:ext cx="695004" cy="621846"/>
            </a:xfrm>
            <a:prstGeom prst="rect">
              <a:avLst/>
            </a:prstGeom>
            <a:noFill/>
            <a:ln>
              <a:noFill/>
            </a:ln>
          </p:spPr>
        </p:pic>
        <p:pic>
          <p:nvPicPr>
            <p:cNvPr id="16" name="Google Shape;122;p3">
              <a:extLst>
                <a:ext uri="{FF2B5EF4-FFF2-40B4-BE49-F238E27FC236}">
                  <a16:creationId xmlns:a16="http://schemas.microsoft.com/office/drawing/2014/main" id="{6F91AE50-1BD4-AEB6-C4ED-3C51124DF50C}"/>
                </a:ext>
              </a:extLst>
            </p:cNvPr>
            <p:cNvPicPr preferRelativeResize="0"/>
            <p:nvPr/>
          </p:nvPicPr>
          <p:blipFill rotWithShape="1">
            <a:blip r:embed="rId10">
              <a:alphaModFix/>
            </a:blip>
            <a:srcRect/>
            <a:stretch/>
          </p:blipFill>
          <p:spPr>
            <a:xfrm>
              <a:off x="10463270" y="4693686"/>
              <a:ext cx="968665" cy="537432"/>
            </a:xfrm>
            <a:prstGeom prst="rect">
              <a:avLst/>
            </a:prstGeom>
            <a:noFill/>
            <a:ln>
              <a:noFill/>
            </a:ln>
          </p:spPr>
        </p:pic>
        <p:pic>
          <p:nvPicPr>
            <p:cNvPr id="17" name="Google Shape;123;p3" descr="A red circle with blue dots and a dotted line&#10;&#10;AI-generated content may be incorrect.">
              <a:extLst>
                <a:ext uri="{FF2B5EF4-FFF2-40B4-BE49-F238E27FC236}">
                  <a16:creationId xmlns:a16="http://schemas.microsoft.com/office/drawing/2014/main" id="{B357E129-3034-DE08-8A86-5023A6C6D206}"/>
                </a:ext>
              </a:extLst>
            </p:cNvPr>
            <p:cNvPicPr preferRelativeResize="0"/>
            <p:nvPr/>
          </p:nvPicPr>
          <p:blipFill rotWithShape="1">
            <a:blip r:embed="rId11">
              <a:alphaModFix/>
            </a:blip>
            <a:srcRect/>
            <a:stretch/>
          </p:blipFill>
          <p:spPr>
            <a:xfrm>
              <a:off x="7929872" y="4764050"/>
              <a:ext cx="621846" cy="621846"/>
            </a:xfrm>
            <a:prstGeom prst="rect">
              <a:avLst/>
            </a:prstGeom>
            <a:noFill/>
            <a:ln>
              <a:noFill/>
            </a:ln>
          </p:spPr>
        </p:pic>
        <p:pic>
          <p:nvPicPr>
            <p:cNvPr id="18" name="Google Shape;124;p3" descr="A close-up of a logo&#10;&#10;AI-generated content may be incorrect.">
              <a:extLst>
                <a:ext uri="{FF2B5EF4-FFF2-40B4-BE49-F238E27FC236}">
                  <a16:creationId xmlns:a16="http://schemas.microsoft.com/office/drawing/2014/main" id="{2EB8505A-6053-30AE-7869-64A87CB31DF9}"/>
                </a:ext>
              </a:extLst>
            </p:cNvPr>
            <p:cNvPicPr preferRelativeResize="0"/>
            <p:nvPr/>
          </p:nvPicPr>
          <p:blipFill rotWithShape="1">
            <a:blip r:embed="rId12">
              <a:alphaModFix/>
            </a:blip>
            <a:srcRect/>
            <a:stretch/>
          </p:blipFill>
          <p:spPr>
            <a:xfrm>
              <a:off x="8730644" y="4798317"/>
              <a:ext cx="1463464" cy="476650"/>
            </a:xfrm>
            <a:prstGeom prst="rect">
              <a:avLst/>
            </a:prstGeom>
            <a:noFill/>
            <a:ln>
              <a:noFill/>
            </a:ln>
          </p:spPr>
        </p:pic>
        <p:pic>
          <p:nvPicPr>
            <p:cNvPr id="22" name="Google Shape;128;p3">
              <a:extLst>
                <a:ext uri="{FF2B5EF4-FFF2-40B4-BE49-F238E27FC236}">
                  <a16:creationId xmlns:a16="http://schemas.microsoft.com/office/drawing/2014/main" id="{D0CEEA21-9D49-8AF2-5E57-C7E5256D1B31}"/>
                </a:ext>
              </a:extLst>
            </p:cNvPr>
            <p:cNvPicPr preferRelativeResize="0"/>
            <p:nvPr/>
          </p:nvPicPr>
          <p:blipFill rotWithShape="1">
            <a:blip r:embed="rId13">
              <a:alphaModFix/>
            </a:blip>
            <a:srcRect/>
            <a:stretch/>
          </p:blipFill>
          <p:spPr>
            <a:xfrm>
              <a:off x="9930502" y="4114438"/>
              <a:ext cx="1239949" cy="401740"/>
            </a:xfrm>
            <a:prstGeom prst="rect">
              <a:avLst/>
            </a:prstGeom>
            <a:noFill/>
            <a:ln>
              <a:noFill/>
            </a:ln>
          </p:spPr>
        </p:pic>
      </p:grpSp>
      <p:grpSp>
        <p:nvGrpSpPr>
          <p:cNvPr id="31" name="Group 30">
            <a:extLst>
              <a:ext uri="{FF2B5EF4-FFF2-40B4-BE49-F238E27FC236}">
                <a16:creationId xmlns:a16="http://schemas.microsoft.com/office/drawing/2014/main" id="{662578AE-4788-3A4F-46D6-B4E4A078BF8E}"/>
              </a:ext>
            </a:extLst>
          </p:cNvPr>
          <p:cNvGrpSpPr/>
          <p:nvPr/>
        </p:nvGrpSpPr>
        <p:grpSpPr>
          <a:xfrm>
            <a:off x="4180900" y="3339756"/>
            <a:ext cx="2913084" cy="2021433"/>
            <a:chOff x="4262129" y="3565440"/>
            <a:chExt cx="2633790" cy="1616312"/>
          </a:xfrm>
        </p:grpSpPr>
        <p:pic>
          <p:nvPicPr>
            <p:cNvPr id="19" name="Google Shape;125;p3">
              <a:extLst>
                <a:ext uri="{FF2B5EF4-FFF2-40B4-BE49-F238E27FC236}">
                  <a16:creationId xmlns:a16="http://schemas.microsoft.com/office/drawing/2014/main" id="{2194F0B9-9148-D0C8-D734-D2FFBE5125A2}"/>
                </a:ext>
              </a:extLst>
            </p:cNvPr>
            <p:cNvPicPr preferRelativeResize="0"/>
            <p:nvPr/>
          </p:nvPicPr>
          <p:blipFill rotWithShape="1">
            <a:blip r:embed="rId14">
              <a:alphaModFix/>
            </a:blip>
            <a:srcRect/>
            <a:stretch/>
          </p:blipFill>
          <p:spPr>
            <a:xfrm>
              <a:off x="4262129" y="4679667"/>
              <a:ext cx="1190472" cy="446427"/>
            </a:xfrm>
            <a:prstGeom prst="rect">
              <a:avLst/>
            </a:prstGeom>
            <a:noFill/>
            <a:ln>
              <a:noFill/>
            </a:ln>
          </p:spPr>
        </p:pic>
        <p:pic>
          <p:nvPicPr>
            <p:cNvPr id="20" name="Google Shape;126;p3">
              <a:extLst>
                <a:ext uri="{FF2B5EF4-FFF2-40B4-BE49-F238E27FC236}">
                  <a16:creationId xmlns:a16="http://schemas.microsoft.com/office/drawing/2014/main" id="{C5A6F1C6-4BC0-C2BE-9065-98B49B00E50C}"/>
                </a:ext>
              </a:extLst>
            </p:cNvPr>
            <p:cNvPicPr preferRelativeResize="0"/>
            <p:nvPr/>
          </p:nvPicPr>
          <p:blipFill rotWithShape="1">
            <a:blip r:embed="rId15">
              <a:alphaModFix/>
            </a:blip>
            <a:srcRect l="15163" r="13450"/>
            <a:stretch/>
          </p:blipFill>
          <p:spPr>
            <a:xfrm>
              <a:off x="5653897" y="3565440"/>
              <a:ext cx="868713" cy="911529"/>
            </a:xfrm>
            <a:prstGeom prst="rect">
              <a:avLst/>
            </a:prstGeom>
            <a:noFill/>
            <a:ln>
              <a:noFill/>
            </a:ln>
          </p:spPr>
        </p:pic>
        <p:pic>
          <p:nvPicPr>
            <p:cNvPr id="21" name="Google Shape;127;p3">
              <a:extLst>
                <a:ext uri="{FF2B5EF4-FFF2-40B4-BE49-F238E27FC236}">
                  <a16:creationId xmlns:a16="http://schemas.microsoft.com/office/drawing/2014/main" id="{BA73B415-5419-6301-E5BE-83749C276301}"/>
                </a:ext>
              </a:extLst>
            </p:cNvPr>
            <p:cNvPicPr preferRelativeResize="0"/>
            <p:nvPr/>
          </p:nvPicPr>
          <p:blipFill rotWithShape="1">
            <a:blip r:embed="rId16">
              <a:alphaModFix/>
            </a:blip>
            <a:srcRect/>
            <a:stretch/>
          </p:blipFill>
          <p:spPr>
            <a:xfrm>
              <a:off x="5703109" y="4698545"/>
              <a:ext cx="1192810" cy="483207"/>
            </a:xfrm>
            <a:prstGeom prst="rect">
              <a:avLst/>
            </a:prstGeom>
            <a:noFill/>
            <a:ln>
              <a:noFill/>
            </a:ln>
          </p:spPr>
        </p:pic>
        <p:pic>
          <p:nvPicPr>
            <p:cNvPr id="23" name="Google Shape;129;p3" descr="A blue and white rectangular sign with white text&#10;&#10;AI-generated content may be incorrect.">
              <a:extLst>
                <a:ext uri="{FF2B5EF4-FFF2-40B4-BE49-F238E27FC236}">
                  <a16:creationId xmlns:a16="http://schemas.microsoft.com/office/drawing/2014/main" id="{176DE777-60E0-3F87-656A-107CB4A772C4}"/>
                </a:ext>
              </a:extLst>
            </p:cNvPr>
            <p:cNvPicPr preferRelativeResize="0"/>
            <p:nvPr/>
          </p:nvPicPr>
          <p:blipFill rotWithShape="1">
            <a:blip r:embed="rId17">
              <a:alphaModFix/>
            </a:blip>
            <a:srcRect/>
            <a:stretch/>
          </p:blipFill>
          <p:spPr>
            <a:xfrm>
              <a:off x="4329268" y="3641146"/>
              <a:ext cx="828464" cy="760118"/>
            </a:xfrm>
            <a:prstGeom prst="rect">
              <a:avLst/>
            </a:prstGeom>
            <a:noFill/>
            <a:ln>
              <a:noFill/>
            </a:ln>
          </p:spPr>
        </p:pic>
      </p:grpSp>
      <p:sp>
        <p:nvSpPr>
          <p:cNvPr id="24" name="TextBox 23">
            <a:extLst>
              <a:ext uri="{FF2B5EF4-FFF2-40B4-BE49-F238E27FC236}">
                <a16:creationId xmlns:a16="http://schemas.microsoft.com/office/drawing/2014/main" id="{3940E454-B02B-6D69-0DFD-BB6683F5E073}"/>
              </a:ext>
            </a:extLst>
          </p:cNvPr>
          <p:cNvSpPr txBox="1"/>
          <p:nvPr/>
        </p:nvSpPr>
        <p:spPr>
          <a:xfrm>
            <a:off x="969280" y="2561044"/>
            <a:ext cx="2044149" cy="369332"/>
          </a:xfrm>
          <a:prstGeom prst="rect">
            <a:avLst/>
          </a:prstGeom>
          <a:noFill/>
        </p:spPr>
        <p:txBody>
          <a:bodyPr wrap="none" rtlCol="0">
            <a:spAutoFit/>
          </a:bodyPr>
          <a:lstStyle/>
          <a:p>
            <a:pPr rtl="0"/>
            <a:r>
              <a:rPr lang="en-GB" sz="1800" dirty="0"/>
              <a:t>Device dependent</a:t>
            </a:r>
          </a:p>
        </p:txBody>
      </p:sp>
      <p:sp>
        <p:nvSpPr>
          <p:cNvPr id="25" name="TextBox 24">
            <a:extLst>
              <a:ext uri="{FF2B5EF4-FFF2-40B4-BE49-F238E27FC236}">
                <a16:creationId xmlns:a16="http://schemas.microsoft.com/office/drawing/2014/main" id="{53D75E7B-34F2-CB43-A724-016839810111}"/>
              </a:ext>
            </a:extLst>
          </p:cNvPr>
          <p:cNvSpPr txBox="1"/>
          <p:nvPr/>
        </p:nvSpPr>
        <p:spPr bwMode="auto">
          <a:xfrm>
            <a:off x="4255159" y="2566566"/>
            <a:ext cx="2326278" cy="369332"/>
          </a:xfrm>
          <a:prstGeom prst="rect">
            <a:avLst/>
          </a:prstGeom>
          <a:noFill/>
        </p:spPr>
        <p:txBody>
          <a:bodyPr wrap="none" rtlCol="0">
            <a:spAutoFit/>
          </a:bodyPr>
          <a:lstStyle/>
          <a:p>
            <a:pPr rtl="0"/>
            <a:r>
              <a:rPr lang="en-GB" sz="1800" dirty="0"/>
              <a:t>Database dependent</a:t>
            </a:r>
          </a:p>
        </p:txBody>
      </p:sp>
      <p:sp>
        <p:nvSpPr>
          <p:cNvPr id="26" name="TextBox 25">
            <a:extLst>
              <a:ext uri="{FF2B5EF4-FFF2-40B4-BE49-F238E27FC236}">
                <a16:creationId xmlns:a16="http://schemas.microsoft.com/office/drawing/2014/main" id="{F53D2CD3-A992-A957-B394-FE0779C3AAC8}"/>
              </a:ext>
            </a:extLst>
          </p:cNvPr>
          <p:cNvSpPr txBox="1"/>
          <p:nvPr/>
        </p:nvSpPr>
        <p:spPr bwMode="auto">
          <a:xfrm>
            <a:off x="8332515" y="2527915"/>
            <a:ext cx="2249334" cy="369332"/>
          </a:xfrm>
          <a:prstGeom prst="rect">
            <a:avLst/>
          </a:prstGeom>
          <a:noFill/>
        </p:spPr>
        <p:txBody>
          <a:bodyPr wrap="none" rtlCol="0">
            <a:spAutoFit/>
          </a:bodyPr>
          <a:lstStyle/>
          <a:p>
            <a:pPr rtl="0"/>
            <a:r>
              <a:rPr lang="en-GB" sz="1800" dirty="0"/>
              <a:t>Software dependent</a:t>
            </a:r>
          </a:p>
        </p:txBody>
      </p:sp>
      <p:sp>
        <p:nvSpPr>
          <p:cNvPr id="35" name="Google Shape;132;g32a42ce8306_1_115">
            <a:extLst>
              <a:ext uri="{FF2B5EF4-FFF2-40B4-BE49-F238E27FC236}">
                <a16:creationId xmlns:a16="http://schemas.microsoft.com/office/drawing/2014/main" id="{56FF85C3-5B33-D873-E60E-B7F50351EE14}"/>
              </a:ext>
            </a:extLst>
          </p:cNvPr>
          <p:cNvSpPr txBox="1"/>
          <p:nvPr/>
        </p:nvSpPr>
        <p:spPr bwMode="auto">
          <a:xfrm>
            <a:off x="537055" y="1317363"/>
            <a:ext cx="11654945" cy="553968"/>
          </a:xfrm>
          <a:prstGeom prst="rect">
            <a:avLst/>
          </a:prstGeom>
          <a:noFill/>
          <a:ln w="9525" cap="flat" cmpd="sng">
            <a:solidFill>
              <a:srgbClr val="171616"/>
            </a:solidFill>
            <a:prstDash val="solid"/>
            <a:round/>
            <a:headEnd type="none" w="sm" len="sm"/>
            <a:tailEnd type="none" w="sm" len="sm"/>
          </a:ln>
        </p:spPr>
        <p:txBody>
          <a:bodyPr spcFirstLastPara="1" wrap="square" lIns="91425" tIns="91425" rIns="91425" bIns="91425" anchor="t" anchorCtr="0">
            <a:spAutoFit/>
          </a:bodyPr>
          <a:lstStyle/>
          <a:p>
            <a:pPr algn="ctr">
              <a:buSzPts val="2400"/>
            </a:pPr>
            <a:r>
              <a:rPr lang="en-GB" sz="2400" b="1" i="0" u="none" strike="noStrike" cap="none" dirty="0">
                <a:solidFill>
                  <a:srgbClr val="36277C"/>
                </a:solidFill>
                <a:latin typeface="Calibri"/>
                <a:ea typeface="Calibri"/>
                <a:cs typeface="Calibri"/>
                <a:sym typeface="Calibri"/>
              </a:rPr>
              <a:t>Landscape Analysis: Sources of Variability </a:t>
            </a:r>
            <a:endParaRPr sz="2400" b="1" i="0" u="none" strike="noStrike" cap="none" dirty="0">
              <a:solidFill>
                <a:srgbClr val="36277C"/>
              </a:solidFill>
              <a:latin typeface="Calibri"/>
              <a:ea typeface="Calibri"/>
              <a:cs typeface="Calibri"/>
              <a:sym typeface="Calibri"/>
            </a:endParaRPr>
          </a:p>
        </p:txBody>
      </p:sp>
    </p:spTree>
    <p:extLst>
      <p:ext uri="{BB962C8B-B14F-4D97-AF65-F5344CB8AC3E}">
        <p14:creationId xmlns:p14="http://schemas.microsoft.com/office/powerpoint/2010/main" val="4083145438"/>
      </p:ext>
    </p:extLst>
  </p:cSld>
  <p:clrMapOvr>
    <a:masterClrMapping/>
  </p:clrMapOvr>
</p:sld>
</file>

<file path=ppt/theme/theme1.xml><?xml version="1.0" encoding="utf-8"?>
<a:theme xmlns:a="http://schemas.openxmlformats.org/drawingml/2006/main" name="Tema di Office">
  <a:themeElements>
    <a:clrScheme name="Blue-Cloud">
      <a:dk1>
        <a:srgbClr val="0032B1"/>
      </a:dk1>
      <a:lt1>
        <a:srgbClr val="FFFFFF"/>
      </a:lt1>
      <a:dk2>
        <a:srgbClr val="434845"/>
      </a:dk2>
      <a:lt2>
        <a:srgbClr val="E7E6E6"/>
      </a:lt2>
      <a:accent1>
        <a:srgbClr val="71A096"/>
      </a:accent1>
      <a:accent2>
        <a:srgbClr val="7E5E34"/>
      </a:accent2>
      <a:accent3>
        <a:srgbClr val="68615B"/>
      </a:accent3>
      <a:accent4>
        <a:srgbClr val="FFC000"/>
      </a:accent4>
      <a:accent5>
        <a:srgbClr val="5B9BD5"/>
      </a:accent5>
      <a:accent6>
        <a:srgbClr val="70AD47"/>
      </a:accent6>
      <a:hlink>
        <a:srgbClr val="0563C1"/>
      </a:hlink>
      <a:folHlink>
        <a:srgbClr val="954F72"/>
      </a:folHlink>
    </a:clrScheme>
    <a:fontScheme name="Office">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ppt/theme/theme2.xml><?xml version="1.0" encoding="utf-8"?>
<a:theme xmlns:a="http://schemas.openxmlformats.org/drawingml/2006/main" name="1_Tema di Office">
  <a:themeElements>
    <a:clrScheme name="Blue-Cloud">
      <a:dk1>
        <a:srgbClr val="0032B1"/>
      </a:dk1>
      <a:lt1>
        <a:srgbClr val="FFFFFF"/>
      </a:lt1>
      <a:dk2>
        <a:srgbClr val="434845"/>
      </a:dk2>
      <a:lt2>
        <a:srgbClr val="E7E6E6"/>
      </a:lt2>
      <a:accent1>
        <a:srgbClr val="71A096"/>
      </a:accent1>
      <a:accent2>
        <a:srgbClr val="7E5E34"/>
      </a:accent2>
      <a:accent3>
        <a:srgbClr val="68615B"/>
      </a:accent3>
      <a:accent4>
        <a:srgbClr val="FFC000"/>
      </a:accent4>
      <a:accent5>
        <a:srgbClr val="5B9BD5"/>
      </a:accent5>
      <a:accent6>
        <a:srgbClr val="70AD47"/>
      </a:accent6>
      <a:hlink>
        <a:srgbClr val="0563C1"/>
      </a:hlink>
      <a:folHlink>
        <a:srgbClr val="954F72"/>
      </a:folHlink>
    </a:clrScheme>
    <a:fontScheme name="Office">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11597</TotalTime>
  <Words>1651</Words>
  <Application>Microsoft Macintosh PowerPoint</Application>
  <PresentationFormat>Widescreen</PresentationFormat>
  <Paragraphs>259</Paragraphs>
  <Slides>16</Slides>
  <Notes>16</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16</vt:i4>
      </vt:variant>
    </vt:vector>
  </HeadingPairs>
  <TitlesOfParts>
    <vt:vector size="21" baseType="lpstr">
      <vt:lpstr>Arial</vt:lpstr>
      <vt:lpstr>Calibri</vt:lpstr>
      <vt:lpstr>Roboto</vt:lpstr>
      <vt:lpstr>Tema di Office</vt:lpstr>
      <vt:lpstr>1_Tema di Office</vt:lpstr>
      <vt:lpstr>CDIF-4-XAS: Describing X-Ray Spectroscopy Data for Cross-Domain Use  </vt:lpstr>
      <vt:lpstr>CHALLENGE ADDRESSED</vt:lpstr>
      <vt:lpstr>CHALLENGE ADDRESSED</vt:lpstr>
      <vt:lpstr>WHAT ARE WE DOING TO TACKLE THE CHALLENGE?</vt:lpstr>
      <vt:lpstr>PaNOSC Mentoring of OSCARS projects </vt:lpstr>
      <vt:lpstr>PaNOSC Mentoring of OSCARS projects </vt:lpstr>
      <vt:lpstr>Desired support from the PaNOSC cluster for your project.</vt:lpstr>
      <vt:lpstr>Desired support from the PaNOSC cluster for your project.</vt:lpstr>
      <vt:lpstr>Desired support from the PaNOSC cluster for your project.</vt:lpstr>
      <vt:lpstr>Desired support from the PaNOSC cluster for your project.</vt:lpstr>
      <vt:lpstr>Desired support from the PaNOSC cluster for your project.</vt:lpstr>
      <vt:lpstr>Desired support from the PaNOSC cluster for your project.</vt:lpstr>
      <vt:lpstr>Contribution to Photon &amp; Neutron Research Infrastructures</vt:lpstr>
      <vt:lpstr>Strategies on sustainability of the project results.</vt:lpstr>
      <vt:lpstr>TEAM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Title</dc:title>
  <dc:creator>Andrea Greco</dc:creator>
  <cp:lastModifiedBy>Liborio, Leandro (STFC,RAL,SC)</cp:lastModifiedBy>
  <cp:revision>30</cp:revision>
  <dcterms:created xsi:type="dcterms:W3CDTF">2023-12-14T13:12:42Z</dcterms:created>
  <dcterms:modified xsi:type="dcterms:W3CDTF">2025-05-22T14:48:47Z</dcterms:modified>
</cp:coreProperties>
</file>