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_rels/presentation.xml.rels" ContentType="application/vnd.openxmlformats-package.relationships+xml"/>
  <Override PartName="/ppt/media/image29.png" ContentType="image/png"/>
  <Override PartName="/ppt/media/image28.png" ContentType="image/png"/>
  <Override PartName="/ppt/media/image27.png" ContentType="image/png"/>
  <Override PartName="/ppt/media/image26.png" ContentType="image/png"/>
  <Override PartName="/ppt/media/image11.png" ContentType="image/png"/>
  <Override PartName="/ppt/media/image2.png" ContentType="image/png"/>
  <Override PartName="/ppt/media/image17.png" ContentType="image/png"/>
  <Override PartName="/ppt/media/image8.png" ContentType="image/png"/>
  <Override PartName="/ppt/media/image12.png" ContentType="image/png"/>
  <Override PartName="/ppt/media/image3.png" ContentType="image/png"/>
  <Override PartName="/ppt/media/image18.png" ContentType="image/png"/>
  <Override PartName="/ppt/media/image9.png" ContentType="image/png"/>
  <Override PartName="/ppt/media/image20.png" ContentType="image/png"/>
  <Override PartName="/ppt/media/image13.png" ContentType="image/png"/>
  <Override PartName="/ppt/media/image4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7.png" ContentType="image/png"/>
  <Override PartName="/ppt/media/image16.png" ContentType="image/png"/>
  <Override PartName="/ppt/media/image10.png" ContentType="image/png"/>
  <Override PartName="/ppt/media/image1.png" ContentType="image/png"/>
  <Override PartName="/ppt/media/image33.png" ContentType="image/png"/>
  <Override PartName="/ppt/media/image6.png" ContentType="image/png"/>
  <Override PartName="/ppt/media/image15.png" ContentType="image/png"/>
  <Override PartName="/ppt/media/image5.png" ContentType="image/png"/>
  <Override PartName="/ppt/media/image14.png" ContentType="image/png"/>
  <Override PartName="/ppt/media/image19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6D168C6-2582-47A4-B03E-BBD92C7A1B1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5B1622DE-90BC-42E5-9CD3-BDAEF1535DA9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"/>
          <p:cNvSpPr txBox="1"/>
          <p:nvPr/>
        </p:nvSpPr>
        <p:spPr>
          <a:xfrm>
            <a:off x="274320" y="5242680"/>
            <a:ext cx="2377440" cy="42732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noAutofit/>
          </a:bodyPr>
          <a:p>
            <a:fld id="{4BB1FB69-C6CE-4BF9-89A4-0705B174441C}" type="slidenum">
              <a:rPr b="0" lang="en-US" sz="16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"/>
          <p:cNvSpPr/>
          <p:nvPr/>
        </p:nvSpPr>
        <p:spPr>
          <a:xfrm>
            <a:off x="0" y="0"/>
            <a:ext cx="10080000" cy="640080"/>
          </a:xfrm>
          <a:prstGeom prst="rect">
            <a:avLst/>
          </a:prstGeom>
          <a:solidFill>
            <a:srgbClr val="08438e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"/>
          <p:cNvSpPr txBox="1"/>
          <p:nvPr/>
        </p:nvSpPr>
        <p:spPr>
          <a:xfrm>
            <a:off x="8943840" y="5212080"/>
            <a:ext cx="932760" cy="33660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noAutofit/>
          </a:bodyPr>
          <a:p>
            <a:fld id="{93FBFA59-FB97-4470-B19D-7567ADBD8A88}" type="datetime">
              <a:rPr b="0" lang="en-US" sz="1600" spc="-1" strike="noStrike">
                <a:solidFill>
                  <a:srgbClr val="000000"/>
                </a:solidFill>
                <a:latin typeface="Arial"/>
              </a:rPr>
              <a:t>9/13/22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"/>
          <p:cNvSpPr txBox="1"/>
          <p:nvPr/>
        </p:nvSpPr>
        <p:spPr>
          <a:xfrm>
            <a:off x="3291840" y="1280160"/>
            <a:ext cx="2743200" cy="1114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Simus done to know if focussing is needed in the new section.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"/>
          <p:cNvSpPr txBox="1"/>
          <p:nvPr/>
        </p:nvSpPr>
        <p:spPr>
          <a:xfrm>
            <a:off x="2103120" y="3108960"/>
            <a:ext cx="5486400" cy="1114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d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: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2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l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,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b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u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h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r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0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.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7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5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g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u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b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u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h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r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l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0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.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0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0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6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,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l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d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d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d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,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w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d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.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L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w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h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g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(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h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g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l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u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d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d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"/>
          <p:cNvSpPr txBox="1"/>
          <p:nvPr/>
        </p:nvSpPr>
        <p:spPr>
          <a:xfrm>
            <a:off x="274320" y="5242680"/>
            <a:ext cx="2377440" cy="42732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noAutofit/>
          </a:bodyPr>
          <a:p>
            <a:fld id="{67A7976E-658C-4667-8DD5-8BFEFFE18844}" type="slidenum">
              <a:rPr b="0" lang="en-US" sz="16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"/>
          <p:cNvSpPr/>
          <p:nvPr/>
        </p:nvSpPr>
        <p:spPr>
          <a:xfrm>
            <a:off x="0" y="0"/>
            <a:ext cx="10080000" cy="640080"/>
          </a:xfrm>
          <a:prstGeom prst="rect">
            <a:avLst/>
          </a:prstGeom>
          <a:solidFill>
            <a:srgbClr val="08438e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2" name=""/>
          <p:cNvSpPr txBox="1"/>
          <p:nvPr/>
        </p:nvSpPr>
        <p:spPr>
          <a:xfrm>
            <a:off x="8943840" y="5212080"/>
            <a:ext cx="932760" cy="33660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noAutofit/>
          </a:bodyPr>
          <a:p>
            <a:fld id="{1AC365A3-A357-4512-9E8C-5EE561A3F29E}" type="datetime">
              <a:rPr b="0" lang="en-US" sz="1600" spc="-1" strike="noStrike">
                <a:solidFill>
                  <a:srgbClr val="000000"/>
                </a:solidFill>
                <a:latin typeface="Arial"/>
              </a:rPr>
              <a:t>9/13/22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"/>
          <p:cNvSpPr txBox="1"/>
          <p:nvPr/>
        </p:nvSpPr>
        <p:spPr>
          <a:xfrm>
            <a:off x="2834640" y="731520"/>
            <a:ext cx="46634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+ 2 modules de foc.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4" name="" descr=""/>
          <p:cNvPicPr/>
          <p:nvPr/>
        </p:nvPicPr>
        <p:blipFill>
          <a:blip r:embed="rId2">
            <a:alphaModFix amt="50000"/>
          </a:blip>
          <a:stretch/>
        </p:blipFill>
        <p:spPr>
          <a:xfrm>
            <a:off x="457200" y="1280160"/>
            <a:ext cx="3964320" cy="3749040"/>
          </a:xfrm>
          <a:prstGeom prst="rect">
            <a:avLst/>
          </a:prstGeom>
          <a:ln w="0">
            <a:noFill/>
          </a:ln>
        </p:spPr>
      </p:pic>
      <p:pic>
        <p:nvPicPr>
          <p:cNvPr id="145" name="" descr=""/>
          <p:cNvPicPr/>
          <p:nvPr/>
        </p:nvPicPr>
        <p:blipFill>
          <a:blip r:embed="rId3">
            <a:alphaModFix amt="50000"/>
          </a:blip>
          <a:stretch/>
        </p:blipFill>
        <p:spPr>
          <a:xfrm>
            <a:off x="4572000" y="1463040"/>
            <a:ext cx="4837320" cy="3510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"/>
          <p:cNvSpPr txBox="1"/>
          <p:nvPr/>
        </p:nvSpPr>
        <p:spPr>
          <a:xfrm>
            <a:off x="274320" y="5242680"/>
            <a:ext cx="2377440" cy="42732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noAutofit/>
          </a:bodyPr>
          <a:p>
            <a:fld id="{3460FFE2-7ADA-4A54-83CB-1E93FC0A18F3}" type="slidenum">
              <a:rPr b="0" lang="en-US" sz="16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"/>
          <p:cNvSpPr/>
          <p:nvPr/>
        </p:nvSpPr>
        <p:spPr>
          <a:xfrm>
            <a:off x="0" y="0"/>
            <a:ext cx="10080000" cy="640080"/>
          </a:xfrm>
          <a:prstGeom prst="rect">
            <a:avLst/>
          </a:prstGeom>
          <a:solidFill>
            <a:srgbClr val="08438e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8" name=""/>
          <p:cNvSpPr txBox="1"/>
          <p:nvPr/>
        </p:nvSpPr>
        <p:spPr>
          <a:xfrm>
            <a:off x="8943840" y="5212080"/>
            <a:ext cx="932760" cy="33660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noAutofit/>
          </a:bodyPr>
          <a:p>
            <a:fld id="{E299A029-AAE8-4A99-BEBF-96501F0EEF2B}" type="datetime">
              <a:rPr b="0" lang="en-US" sz="1600" spc="-1" strike="noStrike">
                <a:solidFill>
                  <a:srgbClr val="000000"/>
                </a:solidFill>
                <a:latin typeface="Arial"/>
              </a:rPr>
              <a:t>9/13/22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"/>
          <p:cNvSpPr txBox="1"/>
          <p:nvPr/>
        </p:nvSpPr>
        <p:spPr>
          <a:xfrm>
            <a:off x="457200" y="822960"/>
            <a:ext cx="402336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Bea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m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distri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b at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bunc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her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entra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nce.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0" name="" descr=""/>
          <p:cNvPicPr/>
          <p:nvPr/>
        </p:nvPicPr>
        <p:blipFill>
          <a:blip r:embed="rId2">
            <a:alphaModFix amt="50000"/>
          </a:blip>
          <a:stretch/>
        </p:blipFill>
        <p:spPr>
          <a:xfrm>
            <a:off x="682560" y="1920240"/>
            <a:ext cx="3249360" cy="2645280"/>
          </a:xfrm>
          <a:prstGeom prst="rect">
            <a:avLst/>
          </a:prstGeom>
          <a:ln w="0">
            <a:noFill/>
          </a:ln>
        </p:spPr>
      </p:pic>
      <p:sp>
        <p:nvSpPr>
          <p:cNvPr id="151" name=""/>
          <p:cNvSpPr txBox="1"/>
          <p:nvPr/>
        </p:nvSpPr>
        <p:spPr>
          <a:xfrm>
            <a:off x="1188720" y="1371600"/>
            <a:ext cx="1554480" cy="365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New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"/>
          <p:cNvSpPr txBox="1"/>
          <p:nvPr/>
        </p:nvSpPr>
        <p:spPr>
          <a:xfrm>
            <a:off x="5029200" y="677880"/>
            <a:ext cx="2651760" cy="60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Bunch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20mm,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1.3nc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5mm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mrad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3" name="" descr=""/>
          <p:cNvPicPr/>
          <p:nvPr/>
        </p:nvPicPr>
        <p:blipFill>
          <a:blip r:embed="rId3">
            <a:alphaModFix amt="50000"/>
          </a:blip>
          <a:stretch/>
        </p:blipFill>
        <p:spPr>
          <a:xfrm>
            <a:off x="4846320" y="1828800"/>
            <a:ext cx="3576600" cy="2726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"/>
          <p:cNvSpPr txBox="1"/>
          <p:nvPr/>
        </p:nvSpPr>
        <p:spPr>
          <a:xfrm>
            <a:off x="274320" y="5242680"/>
            <a:ext cx="2377440" cy="42732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noAutofit/>
          </a:bodyPr>
          <a:p>
            <a:fld id="{F6E25061-8467-4A99-B6E0-893E33EE4591}" type="slidenum">
              <a:rPr b="0" lang="en-US" sz="16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"/>
          <p:cNvSpPr/>
          <p:nvPr/>
        </p:nvSpPr>
        <p:spPr>
          <a:xfrm>
            <a:off x="0" y="0"/>
            <a:ext cx="10080000" cy="640080"/>
          </a:xfrm>
          <a:prstGeom prst="rect">
            <a:avLst/>
          </a:prstGeom>
          <a:solidFill>
            <a:srgbClr val="08438e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6" name=""/>
          <p:cNvSpPr txBox="1"/>
          <p:nvPr/>
        </p:nvSpPr>
        <p:spPr>
          <a:xfrm>
            <a:off x="8943840" y="5212080"/>
            <a:ext cx="932760" cy="33660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noAutofit/>
          </a:bodyPr>
          <a:p>
            <a:fld id="{DF872FDD-32F7-4B1C-A4E8-A20ACCFE94C1}" type="datetime">
              <a:rPr b="0" lang="en-US" sz="1600" spc="-1" strike="noStrike">
                <a:solidFill>
                  <a:srgbClr val="000000"/>
                </a:solidFill>
                <a:latin typeface="Arial"/>
              </a:rPr>
              <a:t>9/13/22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7" name=""/>
          <p:cNvGrpSpPr/>
          <p:nvPr/>
        </p:nvGrpSpPr>
        <p:grpSpPr>
          <a:xfrm>
            <a:off x="731520" y="1007640"/>
            <a:ext cx="3108960" cy="4496760"/>
            <a:chOff x="731520" y="1007640"/>
            <a:chExt cx="3108960" cy="4496760"/>
          </a:xfrm>
        </p:grpSpPr>
        <p:sp>
          <p:nvSpPr>
            <p:cNvPr id="158" name=""/>
            <p:cNvSpPr txBox="1"/>
            <p:nvPr/>
          </p:nvSpPr>
          <p:spPr>
            <a:xfrm>
              <a:off x="731520" y="1830600"/>
              <a:ext cx="3108960" cy="367380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  <a:p>
              <a:r>
                <a:rPr b="0" lang="en-US" sz="1800" spc="-1" strike="noStrike">
                  <a:solidFill>
                    <a:srgbClr val="000000"/>
                  </a:solidFill>
                  <a:latin typeface="Arial"/>
                </a:rPr>
                <a:t>With </a:t>
              </a:r>
              <a:r>
                <a:rPr b="0" lang="en-US" sz="1800" spc="-1" strike="noStrike">
                  <a:solidFill>
                    <a:srgbClr val="000000"/>
                  </a:solidFill>
                  <a:latin typeface="Arial"/>
                </a:rPr>
                <a:t>focu</a:t>
              </a:r>
              <a:r>
                <a:rPr b="0" lang="en-US" sz="1800" spc="-1" strike="noStrike">
                  <a:solidFill>
                    <a:srgbClr val="000000"/>
                  </a:solidFill>
                  <a:latin typeface="Arial"/>
                </a:rPr>
                <a:t>ssin</a:t>
              </a:r>
              <a:r>
                <a:rPr b="0" lang="en-US" sz="1800" spc="-1" strike="noStrike">
                  <a:solidFill>
                    <a:srgbClr val="000000"/>
                  </a:solidFill>
                  <a:latin typeface="Arial"/>
                </a:rPr>
                <a:t>g: </a:t>
              </a:r>
              <a:r>
                <a:rPr b="0" lang="en-US" sz="1800" spc="-1" strike="noStrike">
                  <a:solidFill>
                    <a:srgbClr val="000000"/>
                  </a:solidFill>
                  <a:latin typeface="Arial"/>
                </a:rPr>
                <a:t>tran</a:t>
              </a:r>
              <a:r>
                <a:rPr b="0" lang="en-US" sz="1800" spc="-1" strike="noStrike">
                  <a:solidFill>
                    <a:srgbClr val="000000"/>
                  </a:solidFill>
                  <a:latin typeface="Arial"/>
                </a:rPr>
                <a:t>smi</a:t>
              </a:r>
              <a:r>
                <a:rPr b="0" lang="en-US" sz="1800" spc="-1" strike="noStrike">
                  <a:solidFill>
                    <a:srgbClr val="000000"/>
                  </a:solidFill>
                  <a:latin typeface="Arial"/>
                </a:rPr>
                <a:t>ssio</a:t>
              </a:r>
              <a:r>
                <a:rPr b="0" lang="en-US" sz="1800" spc="-1" strike="noStrike">
                  <a:solidFill>
                    <a:srgbClr val="000000"/>
                  </a:solidFill>
                  <a:latin typeface="Arial"/>
                </a:rPr>
                <a:t>n </a:t>
              </a:r>
              <a:r>
                <a:rPr b="0" lang="en-US" sz="1800" spc="-1" strike="noStrike">
                  <a:solidFill>
                    <a:srgbClr val="000000"/>
                  </a:solidFill>
                  <a:latin typeface="Arial"/>
                </a:rPr>
                <a:t>enh</a:t>
              </a:r>
              <a:r>
                <a:rPr b="0" lang="en-US" sz="1800" spc="-1" strike="noStrike">
                  <a:solidFill>
                    <a:srgbClr val="000000"/>
                  </a:solidFill>
                  <a:latin typeface="Arial"/>
                </a:rPr>
                <a:t>anc</a:t>
              </a:r>
              <a:r>
                <a:rPr b="0" lang="en-US" sz="1800" spc="-1" strike="noStrike">
                  <a:solidFill>
                    <a:srgbClr val="000000"/>
                  </a:solidFill>
                  <a:latin typeface="Arial"/>
                </a:rPr>
                <a:t>ed </a:t>
              </a:r>
              <a:r>
                <a:rPr b="0" lang="en-US" sz="1800" spc="-1" strike="noStrike">
                  <a:solidFill>
                    <a:srgbClr val="000000"/>
                  </a:solidFill>
                  <a:latin typeface="Arial"/>
                </a:rPr>
                <a:t>by </a:t>
              </a:r>
              <a:r>
                <a:rPr b="0" lang="en-US" sz="1800" spc="-1" strike="noStrike">
                  <a:solidFill>
                    <a:srgbClr val="000000"/>
                  </a:solidFill>
                  <a:latin typeface="Arial"/>
                </a:rPr>
                <a:t>~20</a:t>
              </a:r>
              <a:r>
                <a:rPr b="0" lang="en-US" sz="1800" spc="-1" strike="noStrike">
                  <a:solidFill>
                    <a:srgbClr val="000000"/>
                  </a:solidFill>
                  <a:latin typeface="Arial"/>
                </a:rPr>
                <a:t>%. </a:t>
              </a:r>
              <a:r>
                <a:rPr b="0" lang="en-US" sz="1800" spc="-1" strike="noStrike">
                  <a:solidFill>
                    <a:srgbClr val="000000"/>
                  </a:solidFill>
                  <a:latin typeface="Arial"/>
                </a:rPr>
                <a:t>(bea</a:t>
              </a:r>
              <a:r>
                <a:rPr b="0" lang="en-US" sz="1800" spc="-1" strike="noStrike">
                  <a:solidFill>
                    <a:srgbClr val="000000"/>
                  </a:solidFill>
                  <a:latin typeface="Arial"/>
                </a:rPr>
                <a:t>m </a:t>
              </a:r>
              <a:r>
                <a:rPr b="0" lang="en-US" sz="1800" spc="-1" strike="noStrike">
                  <a:solidFill>
                    <a:srgbClr val="000000"/>
                  </a:solidFill>
                  <a:latin typeface="Arial"/>
                </a:rPr>
                <a:t>size </a:t>
              </a:r>
              <a:r>
                <a:rPr b="0" lang="en-US" sz="1800" spc="-1" strike="noStrike">
                  <a:solidFill>
                    <a:srgbClr val="000000"/>
                  </a:solidFill>
                  <a:latin typeface="Arial"/>
                </a:rPr>
                <a:t>at </a:t>
              </a:r>
              <a:r>
                <a:rPr b="0" lang="en-US" sz="1800" spc="-1" strike="noStrike">
                  <a:solidFill>
                    <a:srgbClr val="000000"/>
                  </a:solidFill>
                  <a:latin typeface="Arial"/>
                </a:rPr>
                <a:t>8m </a:t>
              </a:r>
              <a:r>
                <a:rPr b="0" lang="en-US" sz="1800" spc="-1" strike="noStrike">
                  <a:solidFill>
                    <a:srgbClr val="000000"/>
                  </a:solidFill>
                  <a:latin typeface="Arial"/>
                </a:rPr>
                <a:t>goe</a:t>
              </a:r>
              <a:r>
                <a:rPr b="0" lang="en-US" sz="1800" spc="-1" strike="noStrike">
                  <a:solidFill>
                    <a:srgbClr val="000000"/>
                  </a:solidFill>
                  <a:latin typeface="Arial"/>
                </a:rPr>
                <a:t>s </a:t>
              </a:r>
              <a:r>
                <a:rPr b="0" lang="en-US" sz="1800" spc="-1" strike="noStrike">
                  <a:solidFill>
                    <a:srgbClr val="000000"/>
                  </a:solidFill>
                  <a:latin typeface="Arial"/>
                </a:rPr>
                <a:t>from </a:t>
              </a:r>
              <a:r>
                <a:rPr b="0" lang="en-US" sz="1800" spc="-1" strike="noStrike">
                  <a:solidFill>
                    <a:srgbClr val="000000"/>
                  </a:solidFill>
                  <a:latin typeface="Arial"/>
                </a:rPr>
                <a:t>8m</a:t>
              </a:r>
              <a:r>
                <a:rPr b="0" lang="en-US" sz="1800" spc="-1" strike="noStrike">
                  <a:solidFill>
                    <a:srgbClr val="000000"/>
                  </a:solidFill>
                  <a:latin typeface="Arial"/>
                </a:rPr>
                <a:t>m to </a:t>
              </a:r>
              <a:r>
                <a:rPr b="0" lang="en-US" sz="1800" spc="-1" strike="noStrike">
                  <a:solidFill>
                    <a:srgbClr val="000000"/>
                  </a:solidFill>
                  <a:latin typeface="Arial"/>
                </a:rPr>
                <a:t>9.5 </a:t>
              </a:r>
              <a:r>
                <a:rPr b="0" lang="en-US" sz="1800" spc="-1" strike="noStrike">
                  <a:solidFill>
                    <a:srgbClr val="000000"/>
                  </a:solidFill>
                  <a:latin typeface="Arial"/>
                </a:rPr>
                <a:t>rms. </a:t>
              </a:r>
              <a:r>
                <a:rPr b="0" lang="en-US" sz="1800" spc="-1" strike="noStrike">
                  <a:solidFill>
                    <a:srgbClr val="000000"/>
                  </a:solidFill>
                  <a:latin typeface="Arial"/>
                </a:rPr>
                <a:t>For </a:t>
              </a:r>
              <a:r>
                <a:rPr b="0" lang="en-US" sz="1800" spc="-1" strike="noStrike">
                  <a:solidFill>
                    <a:srgbClr val="000000"/>
                  </a:solidFill>
                  <a:latin typeface="Arial"/>
                </a:rPr>
                <a:t>den</a:t>
              </a:r>
              <a:r>
                <a:rPr b="0" lang="en-US" sz="1800" spc="-1" strike="noStrike">
                  <a:solidFill>
                    <a:srgbClr val="000000"/>
                  </a:solidFill>
                  <a:latin typeface="Arial"/>
                </a:rPr>
                <a:t>se </a:t>
              </a:r>
              <a:r>
                <a:rPr b="0" lang="en-US" sz="1800" spc="-1" strike="noStrike">
                  <a:solidFill>
                    <a:srgbClr val="000000"/>
                  </a:solidFill>
                  <a:latin typeface="Arial"/>
                </a:rPr>
                <a:t>bun</a:t>
              </a:r>
              <a:r>
                <a:rPr b="0" lang="en-US" sz="1800" spc="-1" strike="noStrike">
                  <a:solidFill>
                    <a:srgbClr val="000000"/>
                  </a:solidFill>
                  <a:latin typeface="Arial"/>
                </a:rPr>
                <a:t>che</a:t>
              </a:r>
              <a:r>
                <a:rPr b="0" lang="en-US" sz="1800" spc="-1" strike="noStrike">
                  <a:solidFill>
                    <a:srgbClr val="000000"/>
                  </a:solidFill>
                  <a:latin typeface="Arial"/>
                </a:rPr>
                <a:t>s. </a:t>
              </a:r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  <a:p>
              <a:r>
                <a:rPr b="0" lang="en-US" sz="1800" spc="-1" strike="noStrike">
                  <a:solidFill>
                    <a:srgbClr val="000000"/>
                  </a:solidFill>
                  <a:latin typeface="Arial"/>
                </a:rPr>
                <a:t>If no </a:t>
              </a:r>
              <a:r>
                <a:rPr b="0" lang="en-US" sz="1800" spc="-1" strike="noStrike">
                  <a:solidFill>
                    <a:srgbClr val="000000"/>
                  </a:solidFill>
                  <a:latin typeface="Arial"/>
                </a:rPr>
                <a:t>spa</a:t>
              </a:r>
              <a:r>
                <a:rPr b="0" lang="en-US" sz="1800" spc="-1" strike="noStrike">
                  <a:solidFill>
                    <a:srgbClr val="000000"/>
                  </a:solidFill>
                  <a:latin typeface="Arial"/>
                </a:rPr>
                <a:t>ce </a:t>
              </a:r>
              <a:r>
                <a:rPr b="0" lang="en-US" sz="1800" spc="-1" strike="noStrike">
                  <a:solidFill>
                    <a:srgbClr val="000000"/>
                  </a:solidFill>
                  <a:latin typeface="Arial"/>
                </a:rPr>
                <a:t>char</a:t>
              </a:r>
              <a:r>
                <a:rPr b="0" lang="en-US" sz="1800" spc="-1" strike="noStrike">
                  <a:solidFill>
                    <a:srgbClr val="000000"/>
                  </a:solidFill>
                  <a:latin typeface="Arial"/>
                </a:rPr>
                <a:t>ge,t</a:t>
              </a:r>
              <a:r>
                <a:rPr b="0" lang="en-US" sz="1800" spc="-1" strike="noStrike">
                  <a:solidFill>
                    <a:srgbClr val="000000"/>
                  </a:solidFill>
                  <a:latin typeface="Arial"/>
                </a:rPr>
                <a:t>he </a:t>
              </a:r>
              <a:r>
                <a:rPr b="0" lang="en-US" sz="1800" spc="-1" strike="noStrike">
                  <a:solidFill>
                    <a:srgbClr val="000000"/>
                  </a:solidFill>
                  <a:latin typeface="Arial"/>
                </a:rPr>
                <a:t>effe</a:t>
              </a:r>
              <a:r>
                <a:rPr b="0" lang="en-US" sz="1800" spc="-1" strike="noStrike">
                  <a:solidFill>
                    <a:srgbClr val="000000"/>
                  </a:solidFill>
                  <a:latin typeface="Arial"/>
                </a:rPr>
                <a:t>ct of </a:t>
              </a:r>
              <a:r>
                <a:rPr b="0" lang="en-US" sz="1800" spc="-1" strike="noStrike">
                  <a:solidFill>
                    <a:srgbClr val="000000"/>
                  </a:solidFill>
                  <a:latin typeface="Arial"/>
                </a:rPr>
                <a:t>the </a:t>
              </a:r>
              <a:r>
                <a:rPr b="0" lang="en-US" sz="1800" spc="-1" strike="noStrike">
                  <a:solidFill>
                    <a:srgbClr val="000000"/>
                  </a:solidFill>
                  <a:latin typeface="Arial"/>
                </a:rPr>
                <a:t>focu</a:t>
              </a:r>
              <a:r>
                <a:rPr b="0" lang="en-US" sz="1800" spc="-1" strike="noStrike">
                  <a:solidFill>
                    <a:srgbClr val="000000"/>
                  </a:solidFill>
                  <a:latin typeface="Arial"/>
                </a:rPr>
                <a:t>ssin</a:t>
              </a:r>
              <a:r>
                <a:rPr b="0" lang="en-US" sz="1800" spc="-1" strike="noStrike">
                  <a:solidFill>
                    <a:srgbClr val="000000"/>
                  </a:solidFill>
                  <a:latin typeface="Arial"/>
                </a:rPr>
                <a:t>g is </a:t>
              </a:r>
              <a:r>
                <a:rPr b="0" lang="en-US" sz="1800" spc="-1" strike="noStrike">
                  <a:solidFill>
                    <a:srgbClr val="000000"/>
                  </a:solidFill>
                  <a:latin typeface="Arial"/>
                </a:rPr>
                <a:t>limit</a:t>
              </a:r>
              <a:r>
                <a:rPr b="0" lang="en-US" sz="1800" spc="-1" strike="noStrike">
                  <a:solidFill>
                    <a:srgbClr val="000000"/>
                  </a:solidFill>
                  <a:latin typeface="Arial"/>
                </a:rPr>
                <a:t>ted. </a:t>
              </a:r>
              <a:r>
                <a:rPr b="0" lang="en-US" sz="1800" spc="-1" strike="noStrike">
                  <a:solidFill>
                    <a:srgbClr val="000000"/>
                  </a:solidFill>
                  <a:latin typeface="Arial"/>
                </a:rPr>
                <a:t>size </a:t>
              </a:r>
              <a:r>
                <a:rPr b="0" lang="en-US" sz="1800" spc="-1" strike="noStrike">
                  <a:solidFill>
                    <a:srgbClr val="000000"/>
                  </a:solidFill>
                  <a:latin typeface="Arial"/>
                </a:rPr>
                <a:t>5 to </a:t>
              </a:r>
              <a:r>
                <a:rPr b="0" lang="en-US" sz="1800" spc="-1" strike="noStrike">
                  <a:solidFill>
                    <a:srgbClr val="000000"/>
                  </a:solidFill>
                  <a:latin typeface="Arial"/>
                </a:rPr>
                <a:t>4m</a:t>
              </a:r>
              <a:r>
                <a:rPr b="0" lang="en-US" sz="1800" spc="-1" strike="noStrike">
                  <a:solidFill>
                    <a:srgbClr val="000000"/>
                  </a:solidFill>
                  <a:latin typeface="Arial"/>
                </a:rPr>
                <a:t>m, </a:t>
              </a:r>
              <a:r>
                <a:rPr b="0" lang="en-US" sz="1800" spc="-1" strike="noStrike">
                  <a:solidFill>
                    <a:srgbClr val="000000"/>
                  </a:solidFill>
                  <a:latin typeface="Arial"/>
                </a:rPr>
                <a:t>tran</a:t>
              </a:r>
              <a:r>
                <a:rPr b="0" lang="en-US" sz="1800" spc="-1" strike="noStrike">
                  <a:solidFill>
                    <a:srgbClr val="000000"/>
                  </a:solidFill>
                  <a:latin typeface="Arial"/>
                </a:rPr>
                <a:t>smi</a:t>
              </a:r>
              <a:r>
                <a:rPr b="0" lang="en-US" sz="1800" spc="-1" strike="noStrike">
                  <a:solidFill>
                    <a:srgbClr val="000000"/>
                  </a:solidFill>
                  <a:latin typeface="Arial"/>
                </a:rPr>
                <a:t>ssio</a:t>
              </a:r>
              <a:r>
                <a:rPr b="0" lang="en-US" sz="1800" spc="-1" strike="noStrike">
                  <a:solidFill>
                    <a:srgbClr val="000000"/>
                  </a:solidFill>
                  <a:latin typeface="Arial"/>
                </a:rPr>
                <a:t>n + </a:t>
              </a:r>
              <a:r>
                <a:rPr b="0" lang="en-US" sz="1800" spc="-1" strike="noStrike">
                  <a:solidFill>
                    <a:srgbClr val="000000"/>
                  </a:solidFill>
                  <a:latin typeface="Arial"/>
                </a:rPr>
                <a:t>4%.</a:t>
              </a:r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  <a:p>
              <a:r>
                <a:rPr b="0" lang="en-US" sz="1800" spc="-1" strike="noStrike">
                  <a:solidFill>
                    <a:srgbClr val="000000"/>
                  </a:solidFill>
                  <a:latin typeface="Arial"/>
                </a:rPr>
                <a:t>Emit</a:t>
              </a:r>
              <a:r>
                <a:rPr b="0" lang="en-US" sz="1800" spc="-1" strike="noStrike">
                  <a:solidFill>
                    <a:srgbClr val="000000"/>
                  </a:solidFill>
                  <a:latin typeface="Arial"/>
                </a:rPr>
                <a:t>tanc</a:t>
              </a:r>
              <a:r>
                <a:rPr b="0" lang="en-US" sz="1800" spc="-1" strike="noStrike">
                  <a:solidFill>
                    <a:srgbClr val="000000"/>
                  </a:solidFill>
                  <a:latin typeface="Arial"/>
                </a:rPr>
                <a:t>e </a:t>
              </a:r>
              <a:r>
                <a:rPr b="0" lang="en-US" sz="1800" spc="-1" strike="noStrike">
                  <a:solidFill>
                    <a:srgbClr val="000000"/>
                  </a:solidFill>
                  <a:latin typeface="Arial"/>
                </a:rPr>
                <a:t>and </a:t>
              </a:r>
              <a:r>
                <a:rPr b="0" lang="en-US" sz="1800" spc="-1" strike="noStrike">
                  <a:solidFill>
                    <a:srgbClr val="000000"/>
                  </a:solidFill>
                  <a:latin typeface="Arial"/>
                </a:rPr>
                <a:t>Ene</a:t>
              </a:r>
              <a:r>
                <a:rPr b="0" lang="en-US" sz="1800" spc="-1" strike="noStrike">
                  <a:solidFill>
                    <a:srgbClr val="000000"/>
                  </a:solidFill>
                  <a:latin typeface="Arial"/>
                </a:rPr>
                <a:t>rgy </a:t>
              </a:r>
              <a:r>
                <a:rPr b="0" lang="en-US" sz="1800" spc="-1" strike="noStrike">
                  <a:solidFill>
                    <a:srgbClr val="000000"/>
                  </a:solidFill>
                  <a:latin typeface="Arial"/>
                </a:rPr>
                <a:t>spre</a:t>
              </a:r>
              <a:r>
                <a:rPr b="0" lang="en-US" sz="1800" spc="-1" strike="noStrike">
                  <a:solidFill>
                    <a:srgbClr val="000000"/>
                  </a:solidFill>
                  <a:latin typeface="Arial"/>
                </a:rPr>
                <a:t>ad </a:t>
              </a:r>
              <a:r>
                <a:rPr b="0" lang="en-US" sz="1800" spc="-1" strike="noStrike">
                  <a:solidFill>
                    <a:srgbClr val="000000"/>
                  </a:solidFill>
                  <a:latin typeface="Arial"/>
                </a:rPr>
                <a:t>are  </a:t>
              </a:r>
              <a:r>
                <a:rPr b="0" lang="en-US" sz="1800" spc="-1" strike="noStrike">
                  <a:solidFill>
                    <a:srgbClr val="000000"/>
                  </a:solidFill>
                  <a:latin typeface="Arial"/>
                </a:rPr>
                <a:t>sam</a:t>
              </a:r>
              <a:r>
                <a:rPr b="0" lang="en-US" sz="1800" spc="-1" strike="noStrike">
                  <a:solidFill>
                    <a:srgbClr val="000000"/>
                  </a:solidFill>
                  <a:latin typeface="Arial"/>
                </a:rPr>
                <a:t>e.</a:t>
              </a:r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  <a:p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  <a:p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9" name=""/>
            <p:cNvSpPr txBox="1"/>
            <p:nvPr/>
          </p:nvSpPr>
          <p:spPr>
            <a:xfrm>
              <a:off x="1371600" y="1007640"/>
              <a:ext cx="1737360" cy="54864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 anchor="t">
              <a:noAutofit/>
            </a:bodyPr>
            <a:p>
              <a:r>
                <a:rPr b="0" lang="en-US" sz="1800" spc="-1" strike="noStrike">
                  <a:solidFill>
                    <a:srgbClr val="000000"/>
                  </a:solidFill>
                  <a:latin typeface="Arial"/>
                </a:rPr>
                <a:t>Secti</a:t>
              </a:r>
              <a:r>
                <a:rPr b="0" lang="en-US" sz="1800" spc="-1" strike="noStrike">
                  <a:solidFill>
                    <a:srgbClr val="000000"/>
                  </a:solidFill>
                  <a:latin typeface="Arial"/>
                </a:rPr>
                <a:t>on </a:t>
              </a:r>
              <a:r>
                <a:rPr b="0" lang="en-US" sz="1800" spc="-1" strike="noStrike">
                  <a:solidFill>
                    <a:srgbClr val="000000"/>
                  </a:solidFill>
                  <a:latin typeface="Arial"/>
                </a:rPr>
                <a:t>as </a:t>
              </a:r>
              <a:r>
                <a:rPr b="0" lang="en-US" sz="1800" spc="-1" strike="noStrike">
                  <a:solidFill>
                    <a:srgbClr val="000000"/>
                  </a:solidFill>
                  <a:latin typeface="Arial"/>
                </a:rPr>
                <a:t>drift</a:t>
              </a:r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60" name=""/>
          <p:cNvSpPr txBox="1"/>
          <p:nvPr/>
        </p:nvSpPr>
        <p:spPr>
          <a:xfrm>
            <a:off x="5669280" y="2468880"/>
            <a:ext cx="3291840" cy="1114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If the section is powered, there is no significant difference between the with / without even for the high charge case.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"/>
          <p:cNvSpPr txBox="1"/>
          <p:nvPr/>
        </p:nvSpPr>
        <p:spPr>
          <a:xfrm>
            <a:off x="274320" y="5242680"/>
            <a:ext cx="2377440" cy="42732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noAutofit/>
          </a:bodyPr>
          <a:p>
            <a:fld id="{0CB45388-31B2-4C15-A661-82DE4CEAE809}" type="slidenum">
              <a:rPr b="0" lang="en-US" sz="16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"/>
          <p:cNvSpPr/>
          <p:nvPr/>
        </p:nvSpPr>
        <p:spPr>
          <a:xfrm>
            <a:off x="0" y="0"/>
            <a:ext cx="10080000" cy="640080"/>
          </a:xfrm>
          <a:prstGeom prst="rect">
            <a:avLst/>
          </a:prstGeom>
          <a:solidFill>
            <a:srgbClr val="08438e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Full linac simulation to compare original set up of 1.4m and 4 coils between gun and buncher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with reduced drift between gun and buncher (2 coils, 750mm)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3" name=""/>
          <p:cNvSpPr txBox="1"/>
          <p:nvPr/>
        </p:nvSpPr>
        <p:spPr>
          <a:xfrm>
            <a:off x="8943840" y="5212080"/>
            <a:ext cx="932760" cy="33660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noAutofit/>
          </a:bodyPr>
          <a:p>
            <a:fld id="{B1311D22-7B0E-43A4-B626-3BB9D84F0A00}" type="datetime">
              <a:rPr b="0" lang="en-US" sz="1600" spc="-1" strike="noStrike">
                <a:solidFill>
                  <a:srgbClr val="000000"/>
                </a:solidFill>
                <a:latin typeface="Arial"/>
              </a:rPr>
              <a:t>9/13/22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"/>
          <p:cNvSpPr txBox="1"/>
          <p:nvPr/>
        </p:nvSpPr>
        <p:spPr>
          <a:xfrm>
            <a:off x="274320" y="914400"/>
            <a:ext cx="2560320" cy="1626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u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l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,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d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b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u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h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1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.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4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(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l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y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u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)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,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h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=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1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0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d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h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g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1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.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B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u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h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l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g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h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5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0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5" name="" descr=""/>
          <p:cNvPicPr/>
          <p:nvPr/>
        </p:nvPicPr>
        <p:blipFill>
          <a:blip r:embed="rId2">
            <a:alphaModFix amt="50000"/>
          </a:blip>
          <a:stretch/>
        </p:blipFill>
        <p:spPr>
          <a:xfrm>
            <a:off x="4846320" y="3017520"/>
            <a:ext cx="3132000" cy="2345040"/>
          </a:xfrm>
          <a:prstGeom prst="rect">
            <a:avLst/>
          </a:prstGeom>
          <a:ln w="0">
            <a:noFill/>
          </a:ln>
        </p:spPr>
      </p:pic>
      <p:pic>
        <p:nvPicPr>
          <p:cNvPr id="166" name="" descr=""/>
          <p:cNvPicPr/>
          <p:nvPr/>
        </p:nvPicPr>
        <p:blipFill>
          <a:blip r:embed="rId3">
            <a:alphaModFix amt="50000"/>
          </a:blip>
          <a:stretch/>
        </p:blipFill>
        <p:spPr>
          <a:xfrm>
            <a:off x="5669280" y="822960"/>
            <a:ext cx="3917880" cy="2908440"/>
          </a:xfrm>
          <a:prstGeom prst="rect">
            <a:avLst/>
          </a:prstGeom>
          <a:ln w="0">
            <a:noFill/>
          </a:ln>
        </p:spPr>
      </p:pic>
      <p:pic>
        <p:nvPicPr>
          <p:cNvPr id="167" name="" descr=""/>
          <p:cNvPicPr/>
          <p:nvPr/>
        </p:nvPicPr>
        <p:blipFill>
          <a:blip r:embed="rId4">
            <a:alphaModFix amt="50000"/>
          </a:blip>
          <a:stretch/>
        </p:blipFill>
        <p:spPr>
          <a:xfrm>
            <a:off x="431640" y="2220480"/>
            <a:ext cx="4040280" cy="3017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"/>
          <p:cNvSpPr txBox="1"/>
          <p:nvPr/>
        </p:nvSpPr>
        <p:spPr>
          <a:xfrm>
            <a:off x="274320" y="5242680"/>
            <a:ext cx="2377440" cy="42732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noAutofit/>
          </a:bodyPr>
          <a:p>
            <a:fld id="{BC1F00F3-0A91-4156-9C88-9D4BA95F0803}" type="slidenum">
              <a:rPr b="0" lang="en-US" sz="16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"/>
          <p:cNvSpPr/>
          <p:nvPr/>
        </p:nvSpPr>
        <p:spPr>
          <a:xfrm>
            <a:off x="0" y="0"/>
            <a:ext cx="10080000" cy="640080"/>
          </a:xfrm>
          <a:prstGeom prst="rect">
            <a:avLst/>
          </a:prstGeom>
          <a:solidFill>
            <a:srgbClr val="08438e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0" name=""/>
          <p:cNvSpPr txBox="1"/>
          <p:nvPr/>
        </p:nvSpPr>
        <p:spPr>
          <a:xfrm>
            <a:off x="8943840" y="5212080"/>
            <a:ext cx="932760" cy="33660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noAutofit/>
          </a:bodyPr>
          <a:p>
            <a:fld id="{D601059D-2863-4C6B-B03E-22FC70F83C7C}" type="datetime">
              <a:rPr b="0" lang="en-US" sz="1600" spc="-1" strike="noStrike">
                <a:solidFill>
                  <a:srgbClr val="000000"/>
                </a:solidFill>
                <a:latin typeface="Arial"/>
              </a:rPr>
              <a:t>9/13/22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"/>
          <p:cNvSpPr txBox="1"/>
          <p:nvPr/>
        </p:nvSpPr>
        <p:spPr>
          <a:xfrm>
            <a:off x="274320" y="914400"/>
            <a:ext cx="2103120" cy="822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b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v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r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d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l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y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u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"/>
          <p:cNvSpPr txBox="1"/>
          <p:nvPr/>
        </p:nvSpPr>
        <p:spPr>
          <a:xfrm>
            <a:off x="4297680" y="3840480"/>
            <a:ext cx="3931920" cy="1882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Emitt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ance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and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trans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missi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on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are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simila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r, but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energ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y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sprea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d is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divide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d by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two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(7.5M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ev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comp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are to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15) in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the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short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gun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case.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3" name="" descr=""/>
          <p:cNvPicPr/>
          <p:nvPr/>
        </p:nvPicPr>
        <p:blipFill>
          <a:blip r:embed="rId2">
            <a:alphaModFix amt="50000"/>
          </a:blip>
          <a:stretch/>
        </p:blipFill>
        <p:spPr>
          <a:xfrm>
            <a:off x="274320" y="2286000"/>
            <a:ext cx="3663360" cy="2743200"/>
          </a:xfrm>
          <a:prstGeom prst="rect">
            <a:avLst/>
          </a:prstGeom>
          <a:ln w="0">
            <a:noFill/>
          </a:ln>
        </p:spPr>
      </p:pic>
      <p:pic>
        <p:nvPicPr>
          <p:cNvPr id="174" name="" descr=""/>
          <p:cNvPicPr/>
          <p:nvPr/>
        </p:nvPicPr>
        <p:blipFill>
          <a:blip r:embed="rId3">
            <a:alphaModFix amt="50000"/>
          </a:blip>
          <a:stretch/>
        </p:blipFill>
        <p:spPr>
          <a:xfrm>
            <a:off x="6049080" y="731520"/>
            <a:ext cx="3826440" cy="2865240"/>
          </a:xfrm>
          <a:prstGeom prst="rect">
            <a:avLst/>
          </a:prstGeom>
          <a:ln w="0">
            <a:noFill/>
          </a:ln>
        </p:spPr>
      </p:pic>
      <p:pic>
        <p:nvPicPr>
          <p:cNvPr id="175" name="" descr=""/>
          <p:cNvPicPr/>
          <p:nvPr/>
        </p:nvPicPr>
        <p:blipFill>
          <a:blip r:embed="rId4">
            <a:alphaModFix amt="50000"/>
          </a:blip>
          <a:stretch/>
        </p:blipFill>
        <p:spPr>
          <a:xfrm>
            <a:off x="2560320" y="504360"/>
            <a:ext cx="3111840" cy="2330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"/>
          <p:cNvSpPr txBox="1"/>
          <p:nvPr/>
        </p:nvSpPr>
        <p:spPr>
          <a:xfrm>
            <a:off x="274320" y="5242680"/>
            <a:ext cx="2377440" cy="42732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noAutofit/>
          </a:bodyPr>
          <a:p>
            <a:fld id="{6586FF07-B8DB-4771-A298-2D4D4064381F}" type="slidenum">
              <a:rPr b="0" lang="en-US" sz="16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"/>
          <p:cNvSpPr/>
          <p:nvPr/>
        </p:nvSpPr>
        <p:spPr>
          <a:xfrm>
            <a:off x="0" y="0"/>
            <a:ext cx="10080000" cy="640080"/>
          </a:xfrm>
          <a:prstGeom prst="rect">
            <a:avLst/>
          </a:prstGeom>
          <a:solidFill>
            <a:srgbClr val="08438e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8" name=""/>
          <p:cNvSpPr txBox="1"/>
          <p:nvPr/>
        </p:nvSpPr>
        <p:spPr>
          <a:xfrm>
            <a:off x="8943840" y="5212080"/>
            <a:ext cx="932760" cy="33660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noAutofit/>
          </a:bodyPr>
          <a:p>
            <a:fld id="{B7C01092-28C5-4FAA-AA31-E5BB60C96C40}" type="datetime">
              <a:rPr b="0" lang="en-US" sz="1600" spc="-1" strike="noStrike">
                <a:solidFill>
                  <a:srgbClr val="000000"/>
                </a:solidFill>
                <a:latin typeface="Arial"/>
              </a:rPr>
              <a:t>9/13/22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"/>
          <p:cNvSpPr txBox="1"/>
          <p:nvPr/>
        </p:nvSpPr>
        <p:spPr>
          <a:xfrm>
            <a:off x="274320" y="914400"/>
            <a:ext cx="2560320" cy="1370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 coils, dist to buncher 1.4m (Badta), emit 10mm mrad charge 1nc. Bunch length 20mm rms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0" name="" descr=""/>
          <p:cNvPicPr/>
          <p:nvPr/>
        </p:nvPicPr>
        <p:blipFill>
          <a:blip r:embed="rId2">
            <a:alphaModFix amt="50000"/>
          </a:blip>
          <a:stretch/>
        </p:blipFill>
        <p:spPr>
          <a:xfrm>
            <a:off x="7406640" y="1371600"/>
            <a:ext cx="1989360" cy="1521360"/>
          </a:xfrm>
          <a:prstGeom prst="rect">
            <a:avLst/>
          </a:prstGeom>
          <a:ln w="0">
            <a:noFill/>
          </a:ln>
        </p:spPr>
      </p:pic>
      <p:pic>
        <p:nvPicPr>
          <p:cNvPr id="181" name="" descr=""/>
          <p:cNvPicPr/>
          <p:nvPr/>
        </p:nvPicPr>
        <p:blipFill>
          <a:blip r:embed="rId3">
            <a:alphaModFix amt="50000"/>
          </a:blip>
          <a:stretch/>
        </p:blipFill>
        <p:spPr>
          <a:xfrm>
            <a:off x="4856760" y="1380960"/>
            <a:ext cx="3417840" cy="2613240"/>
          </a:xfrm>
          <a:prstGeom prst="rect">
            <a:avLst/>
          </a:prstGeom>
          <a:ln w="0">
            <a:noFill/>
          </a:ln>
        </p:spPr>
      </p:pic>
      <p:pic>
        <p:nvPicPr>
          <p:cNvPr id="182" name="" descr=""/>
          <p:cNvPicPr/>
          <p:nvPr/>
        </p:nvPicPr>
        <p:blipFill>
          <a:blip r:embed="rId4">
            <a:alphaModFix amt="50000"/>
          </a:blip>
          <a:stretch/>
        </p:blipFill>
        <p:spPr>
          <a:xfrm>
            <a:off x="274320" y="2194560"/>
            <a:ext cx="4223520" cy="3191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"/>
          <p:cNvSpPr txBox="1"/>
          <p:nvPr/>
        </p:nvSpPr>
        <p:spPr>
          <a:xfrm>
            <a:off x="274320" y="5242680"/>
            <a:ext cx="2377440" cy="42732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noAutofit/>
          </a:bodyPr>
          <a:p>
            <a:fld id="{95F7F8E8-92E2-4C80-A2D9-004BBB736CFF}" type="slidenum">
              <a:rPr b="0" lang="en-US" sz="16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"/>
          <p:cNvSpPr/>
          <p:nvPr/>
        </p:nvSpPr>
        <p:spPr>
          <a:xfrm>
            <a:off x="0" y="0"/>
            <a:ext cx="10080000" cy="640080"/>
          </a:xfrm>
          <a:prstGeom prst="rect">
            <a:avLst/>
          </a:prstGeom>
          <a:solidFill>
            <a:srgbClr val="08438e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5" name=""/>
          <p:cNvSpPr txBox="1"/>
          <p:nvPr/>
        </p:nvSpPr>
        <p:spPr>
          <a:xfrm>
            <a:off x="8943840" y="5212080"/>
            <a:ext cx="932760" cy="33660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noAutofit/>
          </a:bodyPr>
          <a:p>
            <a:fld id="{CB9AF20B-1BED-47EC-9EFF-B669BA3D2C66}" type="datetime">
              <a:rPr b="0" lang="en-US" sz="1600" spc="-1" strike="noStrike">
                <a:solidFill>
                  <a:srgbClr val="000000"/>
                </a:solidFill>
                <a:latin typeface="Arial"/>
              </a:rPr>
              <a:t>9/13/22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"/>
          <p:cNvSpPr txBox="1"/>
          <p:nvPr/>
        </p:nvSpPr>
        <p:spPr>
          <a:xfrm>
            <a:off x="274320" y="914400"/>
            <a:ext cx="2560320" cy="1626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 coils, dist to buncher 1.4m (pesent layout), emit 10mm mrad charge 1nc. Bunch length 20mm rms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7" name="" descr=""/>
          <p:cNvPicPr/>
          <p:nvPr/>
        </p:nvPicPr>
        <p:blipFill>
          <a:blip r:embed="rId2">
            <a:alphaModFix amt="50000"/>
          </a:blip>
          <a:stretch/>
        </p:blipFill>
        <p:spPr>
          <a:xfrm>
            <a:off x="6766560" y="832320"/>
            <a:ext cx="3013200" cy="2276640"/>
          </a:xfrm>
          <a:prstGeom prst="rect">
            <a:avLst/>
          </a:prstGeom>
          <a:ln w="0">
            <a:noFill/>
          </a:ln>
        </p:spPr>
      </p:pic>
      <p:sp>
        <p:nvSpPr>
          <p:cNvPr id="188" name=""/>
          <p:cNvSpPr txBox="1"/>
          <p:nvPr/>
        </p:nvSpPr>
        <p:spPr>
          <a:xfrm>
            <a:off x="6583680" y="3931920"/>
            <a:ext cx="2743200" cy="1005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Same conclusion with better transmission (+10%).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9" name="" descr=""/>
          <p:cNvPicPr/>
          <p:nvPr/>
        </p:nvPicPr>
        <p:blipFill>
          <a:blip r:embed="rId3">
            <a:alphaModFix amt="50000"/>
          </a:blip>
          <a:stretch/>
        </p:blipFill>
        <p:spPr>
          <a:xfrm>
            <a:off x="593280" y="2388960"/>
            <a:ext cx="3978720" cy="3006000"/>
          </a:xfrm>
          <a:prstGeom prst="rect">
            <a:avLst/>
          </a:prstGeom>
          <a:ln w="0">
            <a:noFill/>
          </a:ln>
        </p:spPr>
      </p:pic>
      <p:pic>
        <p:nvPicPr>
          <p:cNvPr id="190" name="" descr=""/>
          <p:cNvPicPr/>
          <p:nvPr/>
        </p:nvPicPr>
        <p:blipFill>
          <a:blip r:embed="rId4">
            <a:alphaModFix amt="50000"/>
          </a:blip>
          <a:stretch/>
        </p:blipFill>
        <p:spPr>
          <a:xfrm>
            <a:off x="3108960" y="817560"/>
            <a:ext cx="3759120" cy="2840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"/>
          <p:cNvSpPr txBox="1"/>
          <p:nvPr/>
        </p:nvSpPr>
        <p:spPr>
          <a:xfrm>
            <a:off x="274320" y="5242680"/>
            <a:ext cx="2377440" cy="42732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noAutofit/>
          </a:bodyPr>
          <a:p>
            <a:fld id="{F7AA962E-6CAB-46C0-BB47-9175CE6607E9}" type="slidenum">
              <a:rPr b="0" lang="en-US" sz="16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"/>
          <p:cNvSpPr/>
          <p:nvPr/>
        </p:nvSpPr>
        <p:spPr>
          <a:xfrm>
            <a:off x="0" y="0"/>
            <a:ext cx="10080000" cy="640080"/>
          </a:xfrm>
          <a:prstGeom prst="rect">
            <a:avLst/>
          </a:prstGeom>
          <a:solidFill>
            <a:srgbClr val="08438e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"/>
          <p:cNvSpPr txBox="1"/>
          <p:nvPr/>
        </p:nvSpPr>
        <p:spPr>
          <a:xfrm>
            <a:off x="9033120" y="4885920"/>
            <a:ext cx="932760" cy="33660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noAutofit/>
          </a:bodyPr>
          <a:p>
            <a:fld id="{8888C711-BF34-4B3E-B40D-82FEF64C5A8F}" type="datetime">
              <a:rPr b="0" lang="en-US" sz="1600" spc="-1" strike="noStrike">
                <a:solidFill>
                  <a:srgbClr val="000000"/>
                </a:solidFill>
                <a:latin typeface="Arial"/>
              </a:rPr>
              <a:t>9/13/22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"/>
          <p:cNvSpPr/>
          <p:nvPr/>
        </p:nvSpPr>
        <p:spPr>
          <a:xfrm>
            <a:off x="1186560" y="1868400"/>
            <a:ext cx="91440" cy="365760"/>
          </a:xfrm>
          <a:prstGeom prst="rect">
            <a:avLst/>
          </a:prstGeom>
          <a:solidFill>
            <a:srgbClr val="009e4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"/>
          <p:cNvSpPr/>
          <p:nvPr/>
        </p:nvSpPr>
        <p:spPr>
          <a:xfrm>
            <a:off x="1552320" y="1868400"/>
            <a:ext cx="91440" cy="365760"/>
          </a:xfrm>
          <a:prstGeom prst="rect">
            <a:avLst/>
          </a:prstGeom>
          <a:solidFill>
            <a:srgbClr val="009e4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"/>
          <p:cNvSpPr/>
          <p:nvPr/>
        </p:nvSpPr>
        <p:spPr>
          <a:xfrm>
            <a:off x="2009520" y="1868400"/>
            <a:ext cx="91440" cy="365760"/>
          </a:xfrm>
          <a:prstGeom prst="rect">
            <a:avLst/>
          </a:prstGeom>
          <a:solidFill>
            <a:srgbClr val="009e4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"/>
          <p:cNvSpPr/>
          <p:nvPr/>
        </p:nvSpPr>
        <p:spPr>
          <a:xfrm>
            <a:off x="2466720" y="1868400"/>
            <a:ext cx="91440" cy="365760"/>
          </a:xfrm>
          <a:prstGeom prst="rect">
            <a:avLst/>
          </a:prstGeom>
          <a:solidFill>
            <a:srgbClr val="009e4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"/>
          <p:cNvSpPr/>
          <p:nvPr/>
        </p:nvSpPr>
        <p:spPr>
          <a:xfrm>
            <a:off x="2976840" y="1836360"/>
            <a:ext cx="1188720" cy="457200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Buncher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"/>
          <p:cNvSpPr/>
          <p:nvPr/>
        </p:nvSpPr>
        <p:spPr>
          <a:xfrm>
            <a:off x="820800" y="1720800"/>
            <a:ext cx="0" cy="106200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"/>
          <p:cNvSpPr/>
          <p:nvPr/>
        </p:nvSpPr>
        <p:spPr>
          <a:xfrm>
            <a:off x="4569840" y="1842840"/>
            <a:ext cx="274320" cy="457200"/>
          </a:xfrm>
          <a:prstGeom prst="rect">
            <a:avLst/>
          </a:prstGeom>
          <a:solidFill>
            <a:srgbClr val="009e4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"/>
          <p:cNvSpPr/>
          <p:nvPr/>
        </p:nvSpPr>
        <p:spPr>
          <a:xfrm>
            <a:off x="5301360" y="1868400"/>
            <a:ext cx="4389120" cy="457200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section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"/>
          <p:cNvSpPr/>
          <p:nvPr/>
        </p:nvSpPr>
        <p:spPr>
          <a:xfrm>
            <a:off x="3015360" y="1594080"/>
            <a:ext cx="182880" cy="182880"/>
          </a:xfrm>
          <a:prstGeom prst="rect">
            <a:avLst/>
          </a:prstGeom>
          <a:solidFill>
            <a:srgbClr val="009e4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"/>
          <p:cNvSpPr/>
          <p:nvPr/>
        </p:nvSpPr>
        <p:spPr>
          <a:xfrm>
            <a:off x="3015360" y="2417040"/>
            <a:ext cx="182880" cy="182880"/>
          </a:xfrm>
          <a:prstGeom prst="rect">
            <a:avLst/>
          </a:prstGeom>
          <a:solidFill>
            <a:srgbClr val="009e4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"/>
          <p:cNvSpPr/>
          <p:nvPr/>
        </p:nvSpPr>
        <p:spPr>
          <a:xfrm>
            <a:off x="3746880" y="1594080"/>
            <a:ext cx="182880" cy="182880"/>
          </a:xfrm>
          <a:prstGeom prst="rect">
            <a:avLst/>
          </a:prstGeom>
          <a:solidFill>
            <a:srgbClr val="009e4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"/>
          <p:cNvSpPr/>
          <p:nvPr/>
        </p:nvSpPr>
        <p:spPr>
          <a:xfrm>
            <a:off x="3746880" y="2417040"/>
            <a:ext cx="182880" cy="182880"/>
          </a:xfrm>
          <a:prstGeom prst="rect">
            <a:avLst/>
          </a:prstGeom>
          <a:solidFill>
            <a:srgbClr val="009e4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"/>
          <p:cNvSpPr/>
          <p:nvPr/>
        </p:nvSpPr>
        <p:spPr>
          <a:xfrm>
            <a:off x="5301360" y="1685520"/>
            <a:ext cx="822960" cy="91440"/>
          </a:xfrm>
          <a:prstGeom prst="rect">
            <a:avLst/>
          </a:prstGeom>
          <a:solidFill>
            <a:srgbClr val="009e4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"/>
          <p:cNvSpPr/>
          <p:nvPr/>
        </p:nvSpPr>
        <p:spPr>
          <a:xfrm>
            <a:off x="5301360" y="2417040"/>
            <a:ext cx="822960" cy="91440"/>
          </a:xfrm>
          <a:prstGeom prst="rect">
            <a:avLst/>
          </a:prstGeom>
          <a:solidFill>
            <a:srgbClr val="009e4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"/>
          <p:cNvSpPr/>
          <p:nvPr/>
        </p:nvSpPr>
        <p:spPr>
          <a:xfrm>
            <a:off x="6307200" y="1685520"/>
            <a:ext cx="731520" cy="91440"/>
          </a:xfrm>
          <a:prstGeom prst="rect">
            <a:avLst/>
          </a:prstGeom>
          <a:solidFill>
            <a:srgbClr val="009e4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"/>
          <p:cNvSpPr/>
          <p:nvPr/>
        </p:nvSpPr>
        <p:spPr>
          <a:xfrm>
            <a:off x="6307200" y="2417040"/>
            <a:ext cx="731520" cy="91440"/>
          </a:xfrm>
          <a:prstGeom prst="rect">
            <a:avLst/>
          </a:prstGeom>
          <a:solidFill>
            <a:srgbClr val="009e4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"/>
          <p:cNvSpPr/>
          <p:nvPr/>
        </p:nvSpPr>
        <p:spPr>
          <a:xfrm>
            <a:off x="1097280" y="1005840"/>
            <a:ext cx="274320" cy="182880"/>
          </a:xfrm>
          <a:prstGeom prst="rect">
            <a:avLst/>
          </a:prstGeom>
          <a:solidFill>
            <a:srgbClr val="009e4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"/>
          <p:cNvSpPr txBox="1"/>
          <p:nvPr/>
        </p:nvSpPr>
        <p:spPr>
          <a:xfrm>
            <a:off x="1554480" y="933840"/>
            <a:ext cx="1742760" cy="34632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Foc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ussi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ng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coils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"/>
          <p:cNvSpPr/>
          <p:nvPr/>
        </p:nvSpPr>
        <p:spPr>
          <a:xfrm>
            <a:off x="1735200" y="1776960"/>
            <a:ext cx="182880" cy="548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"/>
          <p:cNvSpPr/>
          <p:nvPr/>
        </p:nvSpPr>
        <p:spPr>
          <a:xfrm>
            <a:off x="3931920" y="914400"/>
            <a:ext cx="274320" cy="274320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"/>
          <p:cNvSpPr txBox="1"/>
          <p:nvPr/>
        </p:nvSpPr>
        <p:spPr>
          <a:xfrm>
            <a:off x="4389120" y="822960"/>
            <a:ext cx="338328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Acc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eler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atin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g 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stru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ctur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"/>
          <p:cNvSpPr/>
          <p:nvPr/>
        </p:nvSpPr>
        <p:spPr>
          <a:xfrm flipV="1">
            <a:off x="363600" y="2691360"/>
            <a:ext cx="9418320" cy="9144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"/>
          <p:cNvSpPr/>
          <p:nvPr/>
        </p:nvSpPr>
        <p:spPr>
          <a:xfrm>
            <a:off x="2466720" y="2691360"/>
            <a:ext cx="0" cy="18288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"/>
          <p:cNvSpPr/>
          <p:nvPr/>
        </p:nvSpPr>
        <p:spPr>
          <a:xfrm>
            <a:off x="1095120" y="2691360"/>
            <a:ext cx="0" cy="18288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"/>
          <p:cNvSpPr/>
          <p:nvPr/>
        </p:nvSpPr>
        <p:spPr>
          <a:xfrm>
            <a:off x="1095120" y="2691360"/>
            <a:ext cx="0" cy="18288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"/>
          <p:cNvSpPr/>
          <p:nvPr/>
        </p:nvSpPr>
        <p:spPr>
          <a:xfrm>
            <a:off x="2100960" y="2691360"/>
            <a:ext cx="0" cy="18288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"/>
          <p:cNvSpPr/>
          <p:nvPr/>
        </p:nvSpPr>
        <p:spPr>
          <a:xfrm>
            <a:off x="1826640" y="2691360"/>
            <a:ext cx="0" cy="18288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"/>
          <p:cNvSpPr/>
          <p:nvPr/>
        </p:nvSpPr>
        <p:spPr>
          <a:xfrm>
            <a:off x="1552320" y="2691360"/>
            <a:ext cx="0" cy="18288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"/>
          <p:cNvSpPr/>
          <p:nvPr/>
        </p:nvSpPr>
        <p:spPr>
          <a:xfrm>
            <a:off x="2923920" y="2691360"/>
            <a:ext cx="0" cy="18288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"/>
          <p:cNvSpPr/>
          <p:nvPr/>
        </p:nvSpPr>
        <p:spPr>
          <a:xfrm>
            <a:off x="5301360" y="2691360"/>
            <a:ext cx="0" cy="18288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"/>
          <p:cNvSpPr/>
          <p:nvPr/>
        </p:nvSpPr>
        <p:spPr>
          <a:xfrm>
            <a:off x="4569840" y="2691360"/>
            <a:ext cx="0" cy="18288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"/>
          <p:cNvSpPr/>
          <p:nvPr/>
        </p:nvSpPr>
        <p:spPr>
          <a:xfrm>
            <a:off x="3746880" y="2691360"/>
            <a:ext cx="0" cy="18288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"/>
          <p:cNvSpPr txBox="1"/>
          <p:nvPr/>
        </p:nvSpPr>
        <p:spPr>
          <a:xfrm>
            <a:off x="646200" y="2842200"/>
            <a:ext cx="26604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0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"/>
          <p:cNvSpPr txBox="1"/>
          <p:nvPr/>
        </p:nvSpPr>
        <p:spPr>
          <a:xfrm>
            <a:off x="912240" y="2874240"/>
            <a:ext cx="457200" cy="431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130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"/>
          <p:cNvSpPr txBox="1"/>
          <p:nvPr/>
        </p:nvSpPr>
        <p:spPr>
          <a:xfrm>
            <a:off x="2192400" y="2874240"/>
            <a:ext cx="640080" cy="309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130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"/>
          <p:cNvSpPr txBox="1"/>
          <p:nvPr/>
        </p:nvSpPr>
        <p:spPr>
          <a:xfrm>
            <a:off x="1918080" y="2930400"/>
            <a:ext cx="640080" cy="309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8</a:t>
            </a:r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8</a:t>
            </a:r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5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"/>
          <p:cNvSpPr txBox="1"/>
          <p:nvPr/>
        </p:nvSpPr>
        <p:spPr>
          <a:xfrm>
            <a:off x="1643760" y="2874240"/>
            <a:ext cx="457200" cy="309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8</a:t>
            </a:r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2</a:t>
            </a:r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5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"/>
          <p:cNvSpPr txBox="1"/>
          <p:nvPr/>
        </p:nvSpPr>
        <p:spPr>
          <a:xfrm>
            <a:off x="1278000" y="2874240"/>
            <a:ext cx="457200" cy="309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476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"/>
          <p:cNvSpPr txBox="1"/>
          <p:nvPr/>
        </p:nvSpPr>
        <p:spPr>
          <a:xfrm>
            <a:off x="5027040" y="2874240"/>
            <a:ext cx="640080" cy="309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3</a:t>
            </a:r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3</a:t>
            </a:r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5</a:t>
            </a:r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5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"/>
          <p:cNvSpPr txBox="1"/>
          <p:nvPr/>
        </p:nvSpPr>
        <p:spPr>
          <a:xfrm>
            <a:off x="3472560" y="2893680"/>
            <a:ext cx="640080" cy="309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130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"/>
          <p:cNvSpPr txBox="1"/>
          <p:nvPr/>
        </p:nvSpPr>
        <p:spPr>
          <a:xfrm>
            <a:off x="2649600" y="2874240"/>
            <a:ext cx="640080" cy="309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1440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"/>
          <p:cNvSpPr txBox="1"/>
          <p:nvPr/>
        </p:nvSpPr>
        <p:spPr>
          <a:xfrm>
            <a:off x="4295520" y="2874240"/>
            <a:ext cx="640080" cy="309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2</a:t>
            </a:r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8</a:t>
            </a:r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6</a:t>
            </a:r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0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"/>
          <p:cNvSpPr txBox="1"/>
          <p:nvPr/>
        </p:nvSpPr>
        <p:spPr>
          <a:xfrm>
            <a:off x="180720" y="1319760"/>
            <a:ext cx="109728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Gun exit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"/>
          <p:cNvSpPr/>
          <p:nvPr/>
        </p:nvSpPr>
        <p:spPr>
          <a:xfrm>
            <a:off x="1186560" y="3850920"/>
            <a:ext cx="91440" cy="365760"/>
          </a:xfrm>
          <a:prstGeom prst="rect">
            <a:avLst/>
          </a:prstGeom>
          <a:solidFill>
            <a:srgbClr val="009e4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"/>
          <p:cNvSpPr/>
          <p:nvPr/>
        </p:nvSpPr>
        <p:spPr>
          <a:xfrm>
            <a:off x="1840320" y="3870000"/>
            <a:ext cx="91440" cy="365760"/>
          </a:xfrm>
          <a:prstGeom prst="rect">
            <a:avLst/>
          </a:prstGeom>
          <a:solidFill>
            <a:srgbClr val="009e4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"/>
          <p:cNvSpPr/>
          <p:nvPr/>
        </p:nvSpPr>
        <p:spPr>
          <a:xfrm>
            <a:off x="2245320" y="3848040"/>
            <a:ext cx="1188720" cy="457200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"/>
          <p:cNvSpPr/>
          <p:nvPr/>
        </p:nvSpPr>
        <p:spPr>
          <a:xfrm>
            <a:off x="820800" y="3703320"/>
            <a:ext cx="0" cy="106200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"/>
          <p:cNvSpPr/>
          <p:nvPr/>
        </p:nvSpPr>
        <p:spPr>
          <a:xfrm>
            <a:off x="3838320" y="3854520"/>
            <a:ext cx="274320" cy="457200"/>
          </a:xfrm>
          <a:prstGeom prst="rect">
            <a:avLst/>
          </a:prstGeom>
          <a:solidFill>
            <a:srgbClr val="009e4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"/>
          <p:cNvSpPr/>
          <p:nvPr/>
        </p:nvSpPr>
        <p:spPr>
          <a:xfrm>
            <a:off x="4569840" y="3880080"/>
            <a:ext cx="4389120" cy="457200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"/>
          <p:cNvSpPr/>
          <p:nvPr/>
        </p:nvSpPr>
        <p:spPr>
          <a:xfrm>
            <a:off x="2283840" y="3605760"/>
            <a:ext cx="182880" cy="182880"/>
          </a:xfrm>
          <a:prstGeom prst="rect">
            <a:avLst/>
          </a:prstGeom>
          <a:solidFill>
            <a:srgbClr val="009e4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"/>
          <p:cNvSpPr/>
          <p:nvPr/>
        </p:nvSpPr>
        <p:spPr>
          <a:xfrm>
            <a:off x="2283840" y="4428720"/>
            <a:ext cx="182880" cy="182880"/>
          </a:xfrm>
          <a:prstGeom prst="rect">
            <a:avLst/>
          </a:prstGeom>
          <a:solidFill>
            <a:srgbClr val="009e4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"/>
          <p:cNvSpPr/>
          <p:nvPr/>
        </p:nvSpPr>
        <p:spPr>
          <a:xfrm>
            <a:off x="3015360" y="3605760"/>
            <a:ext cx="182880" cy="182880"/>
          </a:xfrm>
          <a:prstGeom prst="rect">
            <a:avLst/>
          </a:prstGeom>
          <a:solidFill>
            <a:srgbClr val="009e4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"/>
          <p:cNvSpPr/>
          <p:nvPr/>
        </p:nvSpPr>
        <p:spPr>
          <a:xfrm>
            <a:off x="3015360" y="4428720"/>
            <a:ext cx="182880" cy="182880"/>
          </a:xfrm>
          <a:prstGeom prst="rect">
            <a:avLst/>
          </a:prstGeom>
          <a:solidFill>
            <a:srgbClr val="009e4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"/>
          <p:cNvSpPr/>
          <p:nvPr/>
        </p:nvSpPr>
        <p:spPr>
          <a:xfrm>
            <a:off x="4569840" y="3697200"/>
            <a:ext cx="822960" cy="91440"/>
          </a:xfrm>
          <a:prstGeom prst="rect">
            <a:avLst/>
          </a:prstGeom>
          <a:solidFill>
            <a:srgbClr val="009e4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"/>
          <p:cNvSpPr/>
          <p:nvPr/>
        </p:nvSpPr>
        <p:spPr>
          <a:xfrm>
            <a:off x="4569840" y="4428720"/>
            <a:ext cx="822960" cy="91440"/>
          </a:xfrm>
          <a:prstGeom prst="rect">
            <a:avLst/>
          </a:prstGeom>
          <a:solidFill>
            <a:srgbClr val="009e4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"/>
          <p:cNvSpPr/>
          <p:nvPr/>
        </p:nvSpPr>
        <p:spPr>
          <a:xfrm>
            <a:off x="5575680" y="3697200"/>
            <a:ext cx="731520" cy="91440"/>
          </a:xfrm>
          <a:prstGeom prst="rect">
            <a:avLst/>
          </a:prstGeom>
          <a:solidFill>
            <a:srgbClr val="009e4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"/>
          <p:cNvSpPr/>
          <p:nvPr/>
        </p:nvSpPr>
        <p:spPr>
          <a:xfrm>
            <a:off x="5575680" y="4428720"/>
            <a:ext cx="731520" cy="91440"/>
          </a:xfrm>
          <a:prstGeom prst="rect">
            <a:avLst/>
          </a:prstGeom>
          <a:solidFill>
            <a:srgbClr val="009e4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"/>
          <p:cNvSpPr/>
          <p:nvPr/>
        </p:nvSpPr>
        <p:spPr>
          <a:xfrm>
            <a:off x="1460880" y="3788640"/>
            <a:ext cx="182880" cy="548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"/>
          <p:cNvSpPr/>
          <p:nvPr/>
        </p:nvSpPr>
        <p:spPr>
          <a:xfrm flipV="1">
            <a:off x="363600" y="4673880"/>
            <a:ext cx="9418320" cy="9144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"/>
          <p:cNvSpPr/>
          <p:nvPr/>
        </p:nvSpPr>
        <p:spPr>
          <a:xfrm>
            <a:off x="2286000" y="4673880"/>
            <a:ext cx="0" cy="18288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"/>
          <p:cNvSpPr/>
          <p:nvPr/>
        </p:nvSpPr>
        <p:spPr>
          <a:xfrm>
            <a:off x="1186560" y="4673880"/>
            <a:ext cx="0" cy="18288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"/>
          <p:cNvSpPr/>
          <p:nvPr/>
        </p:nvSpPr>
        <p:spPr>
          <a:xfrm>
            <a:off x="1826640" y="4673880"/>
            <a:ext cx="0" cy="18288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"/>
          <p:cNvSpPr/>
          <p:nvPr/>
        </p:nvSpPr>
        <p:spPr>
          <a:xfrm>
            <a:off x="1554480" y="4673880"/>
            <a:ext cx="0" cy="18288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"/>
          <p:cNvSpPr/>
          <p:nvPr/>
        </p:nvSpPr>
        <p:spPr>
          <a:xfrm>
            <a:off x="4569840" y="4673880"/>
            <a:ext cx="0" cy="18288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"/>
          <p:cNvSpPr/>
          <p:nvPr/>
        </p:nvSpPr>
        <p:spPr>
          <a:xfrm>
            <a:off x="3840480" y="4673880"/>
            <a:ext cx="0" cy="18288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"/>
          <p:cNvSpPr txBox="1"/>
          <p:nvPr/>
        </p:nvSpPr>
        <p:spPr>
          <a:xfrm>
            <a:off x="646200" y="4824720"/>
            <a:ext cx="26604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0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"/>
          <p:cNvSpPr txBox="1"/>
          <p:nvPr/>
        </p:nvSpPr>
        <p:spPr>
          <a:xfrm>
            <a:off x="2100960" y="4856760"/>
            <a:ext cx="640080" cy="309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7</a:t>
            </a:r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5</a:t>
            </a:r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0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"/>
          <p:cNvSpPr txBox="1"/>
          <p:nvPr/>
        </p:nvSpPr>
        <p:spPr>
          <a:xfrm>
            <a:off x="1643760" y="4856760"/>
            <a:ext cx="457200" cy="309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520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"/>
          <p:cNvSpPr txBox="1"/>
          <p:nvPr/>
        </p:nvSpPr>
        <p:spPr>
          <a:xfrm>
            <a:off x="3566160" y="4902480"/>
            <a:ext cx="640080" cy="309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1065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"/>
          <p:cNvSpPr txBox="1"/>
          <p:nvPr/>
        </p:nvSpPr>
        <p:spPr>
          <a:xfrm>
            <a:off x="4295520" y="4856760"/>
            <a:ext cx="640080" cy="309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1</a:t>
            </a:r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9</a:t>
            </a:r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5</a:t>
            </a:r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0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"/>
          <p:cNvSpPr txBox="1"/>
          <p:nvPr/>
        </p:nvSpPr>
        <p:spPr>
          <a:xfrm>
            <a:off x="1280160" y="4937760"/>
            <a:ext cx="457200" cy="27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300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"/>
          <p:cNvSpPr txBox="1"/>
          <p:nvPr/>
        </p:nvSpPr>
        <p:spPr>
          <a:xfrm>
            <a:off x="914400" y="4937760"/>
            <a:ext cx="457200" cy="431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1</a:t>
            </a:r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3</a:t>
            </a:r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0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"/>
          <p:cNvSpPr txBox="1"/>
          <p:nvPr/>
        </p:nvSpPr>
        <p:spPr>
          <a:xfrm>
            <a:off x="7680960" y="1005840"/>
            <a:ext cx="201168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solidFill>
                  <a:srgbClr val="c9211e"/>
                </a:solidFill>
                <a:latin typeface="Arial"/>
              </a:rPr>
              <a:t>Actual Lay out</a:t>
            </a:r>
            <a:endParaRPr b="0" lang="en-US" sz="1800" spc="-1" strike="noStrike">
              <a:solidFill>
                <a:srgbClr val="c9211e"/>
              </a:solidFill>
              <a:latin typeface="Arial"/>
            </a:endParaRPr>
          </a:p>
        </p:txBody>
      </p:sp>
      <p:sp>
        <p:nvSpPr>
          <p:cNvPr id="88" name=""/>
          <p:cNvSpPr txBox="1"/>
          <p:nvPr/>
        </p:nvSpPr>
        <p:spPr>
          <a:xfrm>
            <a:off x="7680960" y="2926080"/>
            <a:ext cx="201168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solidFill>
                  <a:srgbClr val="c9211e"/>
                </a:solidFill>
                <a:latin typeface="Arial"/>
              </a:rPr>
              <a:t>O</a:t>
            </a:r>
            <a:r>
              <a:rPr b="0" lang="en-US" sz="1800" spc="-1" strike="noStrike">
                <a:solidFill>
                  <a:srgbClr val="c9211e"/>
                </a:solidFill>
                <a:latin typeface="Arial"/>
              </a:rPr>
              <a:t>p</a:t>
            </a:r>
            <a:r>
              <a:rPr b="0" lang="en-US" sz="1800" spc="-1" strike="noStrike">
                <a:solidFill>
                  <a:srgbClr val="c9211e"/>
                </a:solidFill>
                <a:latin typeface="Arial"/>
              </a:rPr>
              <a:t>t</a:t>
            </a:r>
            <a:r>
              <a:rPr b="0" lang="en-US" sz="1800" spc="-1" strike="noStrike">
                <a:solidFill>
                  <a:srgbClr val="c9211e"/>
                </a:solidFill>
                <a:latin typeface="Arial"/>
              </a:rPr>
              <a:t>i</a:t>
            </a:r>
            <a:r>
              <a:rPr b="0" lang="en-US" sz="1800" spc="-1" strike="noStrike">
                <a:solidFill>
                  <a:srgbClr val="c9211e"/>
                </a:solidFill>
                <a:latin typeface="Arial"/>
              </a:rPr>
              <a:t>m</a:t>
            </a:r>
            <a:r>
              <a:rPr b="0" lang="en-US" sz="1800" spc="-1" strike="noStrike">
                <a:solidFill>
                  <a:srgbClr val="c9211e"/>
                </a:solidFill>
                <a:latin typeface="Arial"/>
              </a:rPr>
              <a:t>i</a:t>
            </a:r>
            <a:r>
              <a:rPr b="0" lang="en-US" sz="1800" spc="-1" strike="noStrike">
                <a:solidFill>
                  <a:srgbClr val="c9211e"/>
                </a:solidFill>
                <a:latin typeface="Arial"/>
              </a:rPr>
              <a:t>s</a:t>
            </a:r>
            <a:r>
              <a:rPr b="0" lang="en-US" sz="1800" spc="-1" strike="noStrike">
                <a:solidFill>
                  <a:srgbClr val="c9211e"/>
                </a:solidFill>
                <a:latin typeface="Arial"/>
              </a:rPr>
              <a:t>e</a:t>
            </a:r>
            <a:r>
              <a:rPr b="0" lang="en-US" sz="1800" spc="-1" strike="noStrike">
                <a:solidFill>
                  <a:srgbClr val="c9211e"/>
                </a:solidFill>
                <a:latin typeface="Arial"/>
              </a:rPr>
              <a:t>d</a:t>
            </a:r>
            <a:endParaRPr b="0" lang="en-US" sz="1800" spc="-1" strike="noStrike">
              <a:solidFill>
                <a:srgbClr val="c9211e"/>
              </a:solidFill>
              <a:latin typeface="Arial"/>
            </a:endParaRPr>
          </a:p>
        </p:txBody>
      </p:sp>
      <p:sp>
        <p:nvSpPr>
          <p:cNvPr id="89" name=""/>
          <p:cNvSpPr/>
          <p:nvPr/>
        </p:nvSpPr>
        <p:spPr>
          <a:xfrm>
            <a:off x="822960" y="3383280"/>
            <a:ext cx="1828800" cy="1473480"/>
          </a:xfrm>
          <a:prstGeom prst="ellipse">
            <a:avLst/>
          </a:pr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"/>
          <p:cNvSpPr/>
          <p:nvPr/>
        </p:nvSpPr>
        <p:spPr>
          <a:xfrm flipH="1">
            <a:off x="1828800" y="3108960"/>
            <a:ext cx="5760720" cy="27432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"/>
          <p:cNvSpPr txBox="1"/>
          <p:nvPr/>
        </p:nvSpPr>
        <p:spPr>
          <a:xfrm>
            <a:off x="5486400" y="1371600"/>
            <a:ext cx="1554480" cy="60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solidFill>
                  <a:srgbClr val="c9211e"/>
                </a:solidFill>
                <a:latin typeface="Arial"/>
              </a:rPr>
              <a:t>O</a:t>
            </a:r>
            <a:r>
              <a:rPr b="0" lang="en-US" sz="1800" spc="-1" strike="noStrike">
                <a:solidFill>
                  <a:srgbClr val="c9211e"/>
                </a:solidFill>
                <a:latin typeface="Arial"/>
              </a:rPr>
              <a:t>p</a:t>
            </a:r>
            <a:r>
              <a:rPr b="0" lang="en-US" sz="1800" spc="-1" strike="noStrike">
                <a:solidFill>
                  <a:srgbClr val="c9211e"/>
                </a:solidFill>
                <a:latin typeface="Arial"/>
              </a:rPr>
              <a:t>ti</a:t>
            </a:r>
            <a:r>
              <a:rPr b="0" lang="en-US" sz="1800" spc="-1" strike="noStrike">
                <a:solidFill>
                  <a:srgbClr val="c9211e"/>
                </a:solidFill>
                <a:latin typeface="Arial"/>
              </a:rPr>
              <a:t>o</a:t>
            </a:r>
            <a:r>
              <a:rPr b="0" lang="en-US" sz="1800" spc="-1" strike="noStrike">
                <a:solidFill>
                  <a:srgbClr val="c9211e"/>
                </a:solidFill>
                <a:latin typeface="Arial"/>
              </a:rPr>
              <a:t>n</a:t>
            </a:r>
            <a:r>
              <a:rPr b="0" lang="en-US" sz="1800" spc="-1" strike="noStrike">
                <a:solidFill>
                  <a:srgbClr val="c9211e"/>
                </a:solidFill>
                <a:latin typeface="Arial"/>
              </a:rPr>
              <a:t>al </a:t>
            </a:r>
            <a:r>
              <a:rPr b="0" lang="en-US" sz="1800" spc="-1" strike="noStrike">
                <a:solidFill>
                  <a:srgbClr val="c9211e"/>
                </a:solidFill>
                <a:latin typeface="Arial"/>
              </a:rPr>
              <a:t>c</a:t>
            </a:r>
            <a:r>
              <a:rPr b="0" lang="en-US" sz="1800" spc="-1" strike="noStrike">
                <a:solidFill>
                  <a:srgbClr val="c9211e"/>
                </a:solidFill>
                <a:latin typeface="Arial"/>
              </a:rPr>
              <a:t>oi</a:t>
            </a:r>
            <a:r>
              <a:rPr b="0" lang="en-US" sz="1800" spc="-1" strike="noStrike">
                <a:solidFill>
                  <a:srgbClr val="c9211e"/>
                </a:solidFill>
                <a:latin typeface="Arial"/>
              </a:rPr>
              <a:t>ls</a:t>
            </a:r>
            <a:endParaRPr b="0" lang="en-US" sz="1800" spc="-1" strike="noStrike">
              <a:solidFill>
                <a:srgbClr val="c9211e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"/>
          <p:cNvSpPr txBox="1"/>
          <p:nvPr/>
        </p:nvSpPr>
        <p:spPr>
          <a:xfrm>
            <a:off x="274320" y="5242680"/>
            <a:ext cx="2377440" cy="42732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noAutofit/>
          </a:bodyPr>
          <a:p>
            <a:fld id="{9E343642-E23C-4B1E-973F-CEEAEF7ED24B}" type="slidenum">
              <a:rPr b="0" lang="en-US" sz="16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"/>
          <p:cNvSpPr/>
          <p:nvPr/>
        </p:nvSpPr>
        <p:spPr>
          <a:xfrm>
            <a:off x="0" y="0"/>
            <a:ext cx="10080000" cy="640080"/>
          </a:xfrm>
          <a:prstGeom prst="rect">
            <a:avLst/>
          </a:prstGeom>
          <a:solidFill>
            <a:srgbClr val="08438e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Emittance Comparison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4" name=""/>
          <p:cNvSpPr txBox="1"/>
          <p:nvPr/>
        </p:nvSpPr>
        <p:spPr>
          <a:xfrm>
            <a:off x="8943840" y="5212080"/>
            <a:ext cx="932760" cy="33660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noAutofit/>
          </a:bodyPr>
          <a:p>
            <a:fld id="{1CA96273-0083-493F-8CCC-09513494BEE3}" type="datetime">
              <a:rPr b="0" lang="en-US" sz="1600" spc="-1" strike="noStrike">
                <a:solidFill>
                  <a:srgbClr val="000000"/>
                </a:solidFill>
                <a:latin typeface="Arial"/>
              </a:rPr>
              <a:t>9/13/22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5" name="" descr=""/>
          <p:cNvPicPr/>
          <p:nvPr/>
        </p:nvPicPr>
        <p:blipFill>
          <a:blip r:embed="rId2">
            <a:alphaModFix amt="50000"/>
          </a:blip>
          <a:stretch/>
        </p:blipFill>
        <p:spPr>
          <a:xfrm>
            <a:off x="4699440" y="1188720"/>
            <a:ext cx="4901760" cy="4023360"/>
          </a:xfrm>
          <a:prstGeom prst="rect">
            <a:avLst/>
          </a:prstGeom>
          <a:ln w="0">
            <a:noFill/>
          </a:ln>
        </p:spPr>
      </p:pic>
      <p:sp>
        <p:nvSpPr>
          <p:cNvPr id="96" name=""/>
          <p:cNvSpPr txBox="1"/>
          <p:nvPr/>
        </p:nvSpPr>
        <p:spPr>
          <a:xfrm>
            <a:off x="1097280" y="822960"/>
            <a:ext cx="25603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2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l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0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"/>
          <p:cNvSpPr txBox="1"/>
          <p:nvPr/>
        </p:nvSpPr>
        <p:spPr>
          <a:xfrm>
            <a:off x="5486400" y="822960"/>
            <a:ext cx="25603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1 coils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at 0.1T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8" name="" descr=""/>
          <p:cNvPicPr/>
          <p:nvPr/>
        </p:nvPicPr>
        <p:blipFill>
          <a:blip r:embed="rId3">
            <a:alphaModFix amt="50000"/>
          </a:blip>
          <a:stretch/>
        </p:blipFill>
        <p:spPr>
          <a:xfrm>
            <a:off x="365760" y="1280160"/>
            <a:ext cx="4069080" cy="3566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"/>
          <p:cNvSpPr txBox="1"/>
          <p:nvPr/>
        </p:nvSpPr>
        <p:spPr>
          <a:xfrm>
            <a:off x="274320" y="5242680"/>
            <a:ext cx="2377440" cy="42732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noAutofit/>
          </a:bodyPr>
          <a:p>
            <a:fld id="{A0211DE2-8472-492F-9755-F93151F02A73}" type="slidenum">
              <a:rPr b="0" lang="en-US" sz="16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"/>
          <p:cNvSpPr/>
          <p:nvPr/>
        </p:nvSpPr>
        <p:spPr>
          <a:xfrm>
            <a:off x="0" y="0"/>
            <a:ext cx="10080000" cy="640080"/>
          </a:xfrm>
          <a:prstGeom prst="rect">
            <a:avLst/>
          </a:prstGeom>
          <a:solidFill>
            <a:srgbClr val="08438e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comparaison energy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" name=""/>
          <p:cNvSpPr txBox="1"/>
          <p:nvPr/>
        </p:nvSpPr>
        <p:spPr>
          <a:xfrm>
            <a:off x="8943840" y="5212080"/>
            <a:ext cx="932760" cy="33660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noAutofit/>
          </a:bodyPr>
          <a:p>
            <a:fld id="{4916C88D-5493-43E8-B44F-1AB23337635C}" type="datetime">
              <a:rPr b="0" lang="en-US" sz="1600" spc="-1" strike="noStrike">
                <a:solidFill>
                  <a:srgbClr val="000000"/>
                </a:solidFill>
                <a:latin typeface="Arial"/>
              </a:rPr>
              <a:t>9/13/22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2" name="" descr=""/>
          <p:cNvPicPr/>
          <p:nvPr/>
        </p:nvPicPr>
        <p:blipFill>
          <a:blip r:embed="rId2">
            <a:alphaModFix amt="50000"/>
          </a:blip>
          <a:stretch/>
        </p:blipFill>
        <p:spPr>
          <a:xfrm>
            <a:off x="216000" y="1554480"/>
            <a:ext cx="3807360" cy="4115880"/>
          </a:xfrm>
          <a:prstGeom prst="rect">
            <a:avLst/>
          </a:prstGeom>
          <a:ln w="0">
            <a:noFill/>
          </a:ln>
        </p:spPr>
      </p:pic>
      <p:pic>
        <p:nvPicPr>
          <p:cNvPr id="103" name="" descr=""/>
          <p:cNvPicPr/>
          <p:nvPr/>
        </p:nvPicPr>
        <p:blipFill>
          <a:blip r:embed="rId3">
            <a:alphaModFix amt="50000"/>
          </a:blip>
          <a:stretch/>
        </p:blipFill>
        <p:spPr>
          <a:xfrm>
            <a:off x="4754880" y="1554480"/>
            <a:ext cx="4718880" cy="3750120"/>
          </a:xfrm>
          <a:prstGeom prst="rect">
            <a:avLst/>
          </a:prstGeom>
          <a:ln w="0">
            <a:noFill/>
          </a:ln>
        </p:spPr>
      </p:pic>
      <p:sp>
        <p:nvSpPr>
          <p:cNvPr id="104" name=""/>
          <p:cNvSpPr txBox="1"/>
          <p:nvPr/>
        </p:nvSpPr>
        <p:spPr>
          <a:xfrm>
            <a:off x="1188720" y="1005840"/>
            <a:ext cx="2011680" cy="365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2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coils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at 0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"/>
          <p:cNvSpPr txBox="1"/>
          <p:nvPr/>
        </p:nvSpPr>
        <p:spPr>
          <a:xfrm>
            <a:off x="6217920" y="914400"/>
            <a:ext cx="2468880" cy="365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1 coils at 0.1T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"/>
          <p:cNvSpPr txBox="1"/>
          <p:nvPr/>
        </p:nvSpPr>
        <p:spPr>
          <a:xfrm>
            <a:off x="274320" y="5242680"/>
            <a:ext cx="2377440" cy="42732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noAutofit/>
          </a:bodyPr>
          <a:p>
            <a:fld id="{A1004032-BDB9-4DD6-8F62-F5C4FE8F1AFE}" type="slidenum">
              <a:rPr b="0" lang="en-US" sz="16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"/>
          <p:cNvSpPr/>
          <p:nvPr/>
        </p:nvSpPr>
        <p:spPr>
          <a:xfrm>
            <a:off x="0" y="0"/>
            <a:ext cx="10080000" cy="640080"/>
          </a:xfrm>
          <a:prstGeom prst="rect">
            <a:avLst/>
          </a:prstGeom>
          <a:solidFill>
            <a:srgbClr val="08438e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" name=""/>
          <p:cNvSpPr txBox="1"/>
          <p:nvPr/>
        </p:nvSpPr>
        <p:spPr>
          <a:xfrm>
            <a:off x="8943840" y="5212080"/>
            <a:ext cx="932760" cy="33660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noAutofit/>
          </a:bodyPr>
          <a:p>
            <a:fld id="{0BD1D115-E6C4-49EC-8E42-7A1ED76F519F}" type="datetime">
              <a:rPr b="0" lang="en-US" sz="1600" spc="-1" strike="noStrike">
                <a:solidFill>
                  <a:srgbClr val="000000"/>
                </a:solidFill>
                <a:latin typeface="Arial"/>
              </a:rPr>
              <a:t>9/13/22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"/>
          <p:cNvSpPr txBox="1"/>
          <p:nvPr/>
        </p:nvSpPr>
        <p:spPr>
          <a:xfrm>
            <a:off x="4480560" y="274320"/>
            <a:ext cx="2073600" cy="34632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noAutofit/>
          </a:bodyPr>
          <a:p>
            <a:r>
              <a:rPr b="0" lang="en-US" sz="1800" spc="-1" strike="noStrike">
                <a:solidFill>
                  <a:srgbClr val="fffffe"/>
                </a:solidFill>
                <a:latin typeface="Arial"/>
              </a:rPr>
              <a:t>Com</a:t>
            </a:r>
            <a:r>
              <a:rPr b="0" lang="en-US" sz="1800" spc="-1" strike="noStrike">
                <a:solidFill>
                  <a:srgbClr val="fffffe"/>
                </a:solidFill>
                <a:latin typeface="Arial"/>
              </a:rPr>
              <a:t>parai</a:t>
            </a:r>
            <a:r>
              <a:rPr b="0" lang="en-US" sz="1800" spc="-1" strike="noStrike">
                <a:solidFill>
                  <a:srgbClr val="fffffe"/>
                </a:solidFill>
                <a:latin typeface="Arial"/>
              </a:rPr>
              <a:t>son </a:t>
            </a:r>
            <a:r>
              <a:rPr b="0" lang="en-US" sz="1800" spc="-1" strike="noStrike">
                <a:solidFill>
                  <a:srgbClr val="fffffe"/>
                </a:solidFill>
                <a:latin typeface="Arial"/>
              </a:rPr>
              <a:t>taille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"/>
          <p:cNvSpPr txBox="1"/>
          <p:nvPr/>
        </p:nvSpPr>
        <p:spPr>
          <a:xfrm>
            <a:off x="1097280" y="822960"/>
            <a:ext cx="25603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2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co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ils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at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0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"/>
          <p:cNvSpPr txBox="1"/>
          <p:nvPr/>
        </p:nvSpPr>
        <p:spPr>
          <a:xfrm>
            <a:off x="5486400" y="822960"/>
            <a:ext cx="25603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1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coils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at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0.1T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2" name="" descr=""/>
          <p:cNvPicPr/>
          <p:nvPr/>
        </p:nvPicPr>
        <p:blipFill>
          <a:blip r:embed="rId2">
            <a:alphaModFix amt="50000"/>
          </a:blip>
          <a:stretch/>
        </p:blipFill>
        <p:spPr>
          <a:xfrm>
            <a:off x="4663440" y="1188720"/>
            <a:ext cx="5043600" cy="4297680"/>
          </a:xfrm>
          <a:prstGeom prst="rect">
            <a:avLst/>
          </a:prstGeom>
          <a:ln w="0">
            <a:noFill/>
          </a:ln>
        </p:spPr>
      </p:pic>
      <p:pic>
        <p:nvPicPr>
          <p:cNvPr id="113" name="" descr=""/>
          <p:cNvPicPr/>
          <p:nvPr/>
        </p:nvPicPr>
        <p:blipFill>
          <a:blip r:embed="rId3">
            <a:alphaModFix amt="50000"/>
          </a:blip>
          <a:stretch/>
        </p:blipFill>
        <p:spPr>
          <a:xfrm>
            <a:off x="274320" y="1188720"/>
            <a:ext cx="4001400" cy="4053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"/>
          <p:cNvSpPr txBox="1"/>
          <p:nvPr/>
        </p:nvSpPr>
        <p:spPr>
          <a:xfrm>
            <a:off x="274320" y="5242680"/>
            <a:ext cx="2377440" cy="42732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noAutofit/>
          </a:bodyPr>
          <a:p>
            <a:fld id="{F39AF01D-2ACA-427F-BFEF-F7F95349CD5B}" type="slidenum">
              <a:rPr b="0" lang="en-US" sz="16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"/>
          <p:cNvSpPr/>
          <p:nvPr/>
        </p:nvSpPr>
        <p:spPr>
          <a:xfrm>
            <a:off x="0" y="0"/>
            <a:ext cx="10080000" cy="640080"/>
          </a:xfrm>
          <a:prstGeom prst="rect">
            <a:avLst/>
          </a:prstGeom>
          <a:solidFill>
            <a:srgbClr val="08438e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6" name=""/>
          <p:cNvSpPr txBox="1"/>
          <p:nvPr/>
        </p:nvSpPr>
        <p:spPr>
          <a:xfrm>
            <a:off x="8943840" y="5212080"/>
            <a:ext cx="932760" cy="33660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noAutofit/>
          </a:bodyPr>
          <a:p>
            <a:fld id="{D9ED345D-2B9E-4C9A-AC54-B400CAEE90CB}" type="datetime">
              <a:rPr b="0" lang="en-US" sz="1600" spc="-1" strike="noStrike">
                <a:solidFill>
                  <a:srgbClr val="000000"/>
                </a:solidFill>
                <a:latin typeface="Arial"/>
              </a:rPr>
              <a:t>9/13/22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7" name="" descr=""/>
          <p:cNvPicPr/>
          <p:nvPr/>
        </p:nvPicPr>
        <p:blipFill>
          <a:blip r:embed="rId2">
            <a:alphaModFix amt="50000"/>
          </a:blip>
          <a:stretch/>
        </p:blipFill>
        <p:spPr>
          <a:xfrm>
            <a:off x="365760" y="1188720"/>
            <a:ext cx="5126760" cy="3958200"/>
          </a:xfrm>
          <a:prstGeom prst="rect">
            <a:avLst/>
          </a:prstGeom>
          <a:ln w="0">
            <a:noFill/>
          </a:ln>
        </p:spPr>
      </p:pic>
      <p:sp>
        <p:nvSpPr>
          <p:cNvPr id="118" name=""/>
          <p:cNvSpPr txBox="1"/>
          <p:nvPr/>
        </p:nvSpPr>
        <p:spPr>
          <a:xfrm>
            <a:off x="6583680" y="822960"/>
            <a:ext cx="2468880" cy="731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2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co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ils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at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0.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1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9" name="" descr=""/>
          <p:cNvPicPr/>
          <p:nvPr/>
        </p:nvPicPr>
        <p:blipFill>
          <a:blip r:embed="rId3">
            <a:alphaModFix amt="50000"/>
          </a:blip>
          <a:stretch/>
        </p:blipFill>
        <p:spPr>
          <a:xfrm>
            <a:off x="5203080" y="1371600"/>
            <a:ext cx="4581000" cy="3383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"/>
          <p:cNvSpPr txBox="1"/>
          <p:nvPr/>
        </p:nvSpPr>
        <p:spPr>
          <a:xfrm>
            <a:off x="274320" y="5242680"/>
            <a:ext cx="2377440" cy="42732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noAutofit/>
          </a:bodyPr>
          <a:p>
            <a:fld id="{4983E265-9300-4107-AB48-F92BBB944173}" type="slidenum">
              <a:rPr b="0" lang="en-US" sz="16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"/>
          <p:cNvSpPr/>
          <p:nvPr/>
        </p:nvSpPr>
        <p:spPr>
          <a:xfrm>
            <a:off x="0" y="0"/>
            <a:ext cx="10080000" cy="640080"/>
          </a:xfrm>
          <a:prstGeom prst="rect">
            <a:avLst/>
          </a:prstGeom>
          <a:solidFill>
            <a:srgbClr val="08438e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2" name=""/>
          <p:cNvSpPr txBox="1"/>
          <p:nvPr/>
        </p:nvSpPr>
        <p:spPr>
          <a:xfrm>
            <a:off x="8943840" y="5212080"/>
            <a:ext cx="932760" cy="33660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noAutofit/>
          </a:bodyPr>
          <a:p>
            <a:fld id="{C4561C43-D13A-4489-89FA-5E85303F53C9}" type="datetime">
              <a:rPr b="0" lang="en-US" sz="1600" spc="-1" strike="noStrike">
                <a:solidFill>
                  <a:srgbClr val="000000"/>
                </a:solidFill>
                <a:latin typeface="Arial"/>
              </a:rPr>
              <a:t>9/13/22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3" name="" descr=""/>
          <p:cNvPicPr/>
          <p:nvPr/>
        </p:nvPicPr>
        <p:blipFill>
          <a:blip r:embed="rId2">
            <a:alphaModFix amt="50000"/>
          </a:blip>
          <a:stretch/>
        </p:blipFill>
        <p:spPr>
          <a:xfrm>
            <a:off x="-77760" y="617400"/>
            <a:ext cx="6478560" cy="4869000"/>
          </a:xfrm>
          <a:prstGeom prst="rect">
            <a:avLst/>
          </a:prstGeom>
          <a:ln w="0">
            <a:noFill/>
          </a:ln>
        </p:spPr>
      </p:pic>
      <p:pic>
        <p:nvPicPr>
          <p:cNvPr id="124" name="" descr=""/>
          <p:cNvPicPr/>
          <p:nvPr/>
        </p:nvPicPr>
        <p:blipFill>
          <a:blip r:embed="rId3">
            <a:alphaModFix amt="50000"/>
          </a:blip>
          <a:stretch/>
        </p:blipFill>
        <p:spPr>
          <a:xfrm>
            <a:off x="6126480" y="1056960"/>
            <a:ext cx="3931920" cy="2966400"/>
          </a:xfrm>
          <a:prstGeom prst="rect">
            <a:avLst/>
          </a:prstGeom>
          <a:ln w="0">
            <a:noFill/>
          </a:ln>
        </p:spPr>
      </p:pic>
      <p:sp>
        <p:nvSpPr>
          <p:cNvPr id="125" name=""/>
          <p:cNvSpPr txBox="1"/>
          <p:nvPr/>
        </p:nvSpPr>
        <p:spPr>
          <a:xfrm>
            <a:off x="1920240" y="548640"/>
            <a:ext cx="6858000" cy="1097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1.3n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bun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ch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with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spa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ce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char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ge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20m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m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rms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5m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m.m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rad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2coi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ls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on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at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0.1T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6" name="" descr=""/>
          <p:cNvPicPr/>
          <p:nvPr/>
        </p:nvPicPr>
        <p:blipFill>
          <a:blip r:embed="rId4">
            <a:alphaModFix amt="50000"/>
          </a:blip>
          <a:stretch/>
        </p:blipFill>
        <p:spPr>
          <a:xfrm>
            <a:off x="2651760" y="1645920"/>
            <a:ext cx="2106360" cy="1589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" descr=""/>
          <p:cNvPicPr/>
          <p:nvPr/>
        </p:nvPicPr>
        <p:blipFill>
          <a:blip r:embed="rId2">
            <a:alphaModFix amt="50000"/>
          </a:blip>
          <a:stretch/>
        </p:blipFill>
        <p:spPr>
          <a:xfrm>
            <a:off x="4572000" y="1828800"/>
            <a:ext cx="4549680" cy="3429360"/>
          </a:xfrm>
          <a:prstGeom prst="rect">
            <a:avLst/>
          </a:prstGeom>
          <a:ln w="0">
            <a:noFill/>
          </a:ln>
        </p:spPr>
      </p:pic>
      <p:sp>
        <p:nvSpPr>
          <p:cNvPr id="128" name=""/>
          <p:cNvSpPr txBox="1"/>
          <p:nvPr/>
        </p:nvSpPr>
        <p:spPr>
          <a:xfrm>
            <a:off x="274320" y="5242680"/>
            <a:ext cx="2377440" cy="42732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noAutofit/>
          </a:bodyPr>
          <a:p>
            <a:fld id="{F13FE69D-DEE6-4226-9D70-21AAFEE6BF98}" type="slidenum">
              <a:rPr b="0" lang="en-US" sz="16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"/>
          <p:cNvSpPr/>
          <p:nvPr/>
        </p:nvSpPr>
        <p:spPr>
          <a:xfrm>
            <a:off x="0" y="0"/>
            <a:ext cx="10080000" cy="640080"/>
          </a:xfrm>
          <a:prstGeom prst="rect">
            <a:avLst/>
          </a:prstGeom>
          <a:solidFill>
            <a:srgbClr val="08438e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0" name=""/>
          <p:cNvSpPr txBox="1"/>
          <p:nvPr/>
        </p:nvSpPr>
        <p:spPr>
          <a:xfrm>
            <a:off x="8943840" y="5212080"/>
            <a:ext cx="932760" cy="33660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noAutofit/>
          </a:bodyPr>
          <a:p>
            <a:fld id="{346C6745-342A-4CA5-B212-451607341D13}" type="datetime">
              <a:rPr b="0" lang="en-US" sz="1600" spc="-1" strike="noStrike">
                <a:solidFill>
                  <a:srgbClr val="000000"/>
                </a:solidFill>
                <a:latin typeface="Arial"/>
              </a:rPr>
              <a:t>9/13/22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1" name="" descr=""/>
          <p:cNvPicPr/>
          <p:nvPr/>
        </p:nvPicPr>
        <p:blipFill>
          <a:blip r:embed="rId3">
            <a:alphaModFix amt="50000"/>
          </a:blip>
          <a:stretch/>
        </p:blipFill>
        <p:spPr>
          <a:xfrm>
            <a:off x="528480" y="2470680"/>
            <a:ext cx="4043520" cy="3015720"/>
          </a:xfrm>
          <a:prstGeom prst="rect">
            <a:avLst/>
          </a:prstGeom>
          <a:ln w="0">
            <a:noFill/>
          </a:ln>
        </p:spPr>
      </p:pic>
      <p:sp>
        <p:nvSpPr>
          <p:cNvPr id="132" name=""/>
          <p:cNvSpPr txBox="1"/>
          <p:nvPr/>
        </p:nvSpPr>
        <p:spPr>
          <a:xfrm>
            <a:off x="2468880" y="548640"/>
            <a:ext cx="5394960" cy="1114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1.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3n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bu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nc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h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wit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h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sp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ac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e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ch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ar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ge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20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m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rm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5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m.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mr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ad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no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co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ils.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o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3" name="" descr=""/>
          <p:cNvPicPr/>
          <p:nvPr/>
        </p:nvPicPr>
        <p:blipFill>
          <a:blip r:embed="rId4">
            <a:alphaModFix amt="50000"/>
          </a:blip>
          <a:stretch/>
        </p:blipFill>
        <p:spPr>
          <a:xfrm>
            <a:off x="573840" y="731520"/>
            <a:ext cx="1986480" cy="1497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"/>
          <p:cNvSpPr txBox="1"/>
          <p:nvPr/>
        </p:nvSpPr>
        <p:spPr>
          <a:xfrm>
            <a:off x="274320" y="5242680"/>
            <a:ext cx="2377440" cy="42732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noAutofit/>
          </a:bodyPr>
          <a:p>
            <a:fld id="{6C03BE43-335D-4FD1-ABA6-D917D7FDE48E}" type="slidenum">
              <a:rPr b="0" lang="en-US" sz="16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"/>
          <p:cNvSpPr/>
          <p:nvPr/>
        </p:nvSpPr>
        <p:spPr>
          <a:xfrm>
            <a:off x="0" y="0"/>
            <a:ext cx="10080000" cy="640080"/>
          </a:xfrm>
          <a:prstGeom prst="rect">
            <a:avLst/>
          </a:prstGeom>
          <a:solidFill>
            <a:srgbClr val="08438e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6" name=""/>
          <p:cNvSpPr txBox="1"/>
          <p:nvPr/>
        </p:nvSpPr>
        <p:spPr>
          <a:xfrm>
            <a:off x="8943840" y="5212080"/>
            <a:ext cx="932760" cy="33660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noAutofit/>
          </a:bodyPr>
          <a:p>
            <a:fld id="{A0CE758D-DC75-494A-ABF3-EB1A69DEBC95}" type="datetime">
              <a:rPr b="0" lang="en-US" sz="1600" spc="-1" strike="noStrike">
                <a:solidFill>
                  <a:srgbClr val="000000"/>
                </a:solidFill>
                <a:latin typeface="Arial"/>
              </a:rPr>
              <a:t>9/13/22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"/>
          <p:cNvSpPr txBox="1"/>
          <p:nvPr/>
        </p:nvSpPr>
        <p:spPr>
          <a:xfrm>
            <a:off x="2377440" y="914400"/>
            <a:ext cx="384048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Comm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e ci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dessus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+ 1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modul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de foc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8" name="" descr=""/>
          <p:cNvPicPr/>
          <p:nvPr/>
        </p:nvPicPr>
        <p:blipFill>
          <a:blip r:embed="rId2">
            <a:alphaModFix amt="50000"/>
          </a:blip>
          <a:stretch/>
        </p:blipFill>
        <p:spPr>
          <a:xfrm>
            <a:off x="447120" y="1645920"/>
            <a:ext cx="4307760" cy="3124800"/>
          </a:xfrm>
          <a:prstGeom prst="rect">
            <a:avLst/>
          </a:prstGeom>
          <a:ln w="0">
            <a:noFill/>
          </a:ln>
        </p:spPr>
      </p:pic>
      <p:pic>
        <p:nvPicPr>
          <p:cNvPr id="139" name="" descr=""/>
          <p:cNvPicPr/>
          <p:nvPr/>
        </p:nvPicPr>
        <p:blipFill>
          <a:blip r:embed="rId3">
            <a:alphaModFix amt="50000"/>
          </a:blip>
          <a:stretch/>
        </p:blipFill>
        <p:spPr>
          <a:xfrm>
            <a:off x="5327280" y="1716840"/>
            <a:ext cx="4182480" cy="3176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2449</TotalTime>
  <Application>LibreOffice/24.2.7.2$Linux_X86_64 LibreOffice_project/420$Build-2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2025-03-18T17:02:54Z</dcterms:created>
  <dc:creator/>
  <dc:description/>
  <dc:language>en-US</dc:language>
  <cp:lastModifiedBy/>
  <dcterms:modified xsi:type="dcterms:W3CDTF">2025-04-14T16:23:41Z</dcterms:modified>
  <cp:revision>36</cp:revision>
  <dc:subject/>
  <dc:title>esrf_tom</dc:title>
</cp:coreProperties>
</file>