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2" r:id="rId4"/>
    <p:sldId id="283" r:id="rId5"/>
  </p:sldIdLst>
  <p:sldSz cx="9144000" cy="5715000" type="screen16x10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A9D08E"/>
    <a:srgbClr val="BDD7EE"/>
    <a:srgbClr val="D9DDE8"/>
    <a:srgbClr val="5858FF"/>
    <a:srgbClr val="FFC700"/>
    <a:srgbClr val="FF0303"/>
    <a:srgbClr val="D1D2D4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E435E5-32EF-4CC6-9345-E6A4BD3BDC42}" v="2" dt="2020-04-30T08:06:15.384"/>
    <p1510:client id="{5660EB3E-8EF8-4DC6-9F21-B92FDFB5D34E}" v="55" dt="2020-04-30T08:39:00.047"/>
    <p1510:client id="{B56A9804-7EC6-49A8-BABC-6C0A5C78926A}" v="2" dt="2020-04-30T08:14:23.868"/>
    <p1510:client id="{4F197B3E-9B2E-4E3E-8225-342C73F20C9D}" v="32" dt="2020-04-30T08:10:06.049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6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624" y="184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pyAML zoom meeting 3rd Sep 2024 - S. White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pyAML zoom meeting 3rd Sep 2024 - S. White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pyAML zoom meeting 3rd Sep 2024 - S. White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pyAML zoom meeting 3rd Sep 2024 - S. White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fr-FR"/>
              <a:t>26/07/2013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pyAML zoom meeting 3rd Sep 2024 - S. White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242C-D626-422B-BA03-4187050A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repository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0FF3C0-78C6-49A8-A8B8-F33FC84DB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31" y="841276"/>
            <a:ext cx="4197869" cy="33119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DDC7FB-0B2D-4FE6-917C-C53D9144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242232"/>
            <a:ext cx="3723952" cy="20635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3E373A-F449-4197-9958-136FAE39D628}"/>
              </a:ext>
            </a:extLst>
          </p:cNvPr>
          <p:cNvSpPr txBox="1"/>
          <p:nvPr/>
        </p:nvSpPr>
        <p:spPr>
          <a:xfrm>
            <a:off x="827585" y="436966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Created python accelerator middle layer </a:t>
            </a:r>
            <a:r>
              <a:rPr lang="en-US" sz="1600" dirty="0" err="1"/>
              <a:t>github</a:t>
            </a:r>
            <a:r>
              <a:rPr lang="en-US" sz="1600" dirty="0"/>
              <a:t> organization to host development projects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2E3A2D-5A5D-4459-8F09-7C87F327E2A6}"/>
              </a:ext>
            </a:extLst>
          </p:cNvPr>
          <p:cNvSpPr txBox="1"/>
          <p:nvPr/>
        </p:nvSpPr>
        <p:spPr>
          <a:xfrm>
            <a:off x="5076056" y="765200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Workshop outcome: test the SIRIUS implementation: </a:t>
            </a:r>
            <a:r>
              <a:rPr lang="en-US" sz="1600" dirty="0" err="1"/>
              <a:t>pyacal</a:t>
            </a:r>
            <a:r>
              <a:rPr lang="en-US" sz="1600" dirty="0"/>
              <a:t>-test repository</a:t>
            </a:r>
          </a:p>
          <a:p>
            <a:endParaRPr lang="en-US" sz="1600" dirty="0"/>
          </a:p>
          <a:p>
            <a:r>
              <a:rPr lang="en-US" sz="1600" dirty="0"/>
              <a:t>SIRIUS team proposed a standalone working test version</a:t>
            </a:r>
          </a:p>
          <a:p>
            <a:endParaRPr lang="en-US" sz="1600" dirty="0"/>
          </a:p>
          <a:p>
            <a:r>
              <a:rPr lang="en-US" sz="1600" dirty="0"/>
              <a:t>ESRF-DEV branch used for test at ESRF</a:t>
            </a:r>
          </a:p>
          <a:p>
            <a:endParaRPr lang="en-US" sz="1600" dirty="0"/>
          </a:p>
          <a:p>
            <a:r>
              <a:rPr lang="en-US" sz="1600" dirty="0"/>
              <a:t>Code public and visible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277A0-F82D-F940-B177-96D40A2A18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pyAML zoom meeting 3rd Sep 2024 - S. White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C1DF9-51CE-D543-BB15-59BD7C6A4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1</a:t>
            </a:fld>
            <a:endParaRPr lang="en-US" noProof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27B4-DAF9-4017-B3E8-40E14DDC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needed to adapted for ESRF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E246D7-38FE-4C58-ABE2-F8292F94C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3A1-B5F0-44DC-9F33-0F0F16165E9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pyAML zoom meeting 3rd Sep 2024 - S. White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38E626-0180-4243-BBC6-AA4576768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00" y="761065"/>
            <a:ext cx="1941204" cy="45425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E1428C-D77C-4A7B-B5F7-6E4DC16651E4}"/>
              </a:ext>
            </a:extLst>
          </p:cNvPr>
          <p:cNvSpPr/>
          <p:nvPr/>
        </p:nvSpPr>
        <p:spPr>
          <a:xfrm>
            <a:off x="1115616" y="2918475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78ADB2-9859-46B6-A7E8-EB418C7B026D}"/>
              </a:ext>
            </a:extLst>
          </p:cNvPr>
          <p:cNvSpPr/>
          <p:nvPr/>
        </p:nvSpPr>
        <p:spPr>
          <a:xfrm>
            <a:off x="1187624" y="2425452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F04005-C1FE-4342-8AC4-65C878C853A1}"/>
              </a:ext>
            </a:extLst>
          </p:cNvPr>
          <p:cNvSpPr/>
          <p:nvPr/>
        </p:nvSpPr>
        <p:spPr>
          <a:xfrm>
            <a:off x="1043608" y="3676060"/>
            <a:ext cx="1080120" cy="477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EE0494-E7FA-400F-948B-A4414B6774E7}"/>
              </a:ext>
            </a:extLst>
          </p:cNvPr>
          <p:cNvSpPr/>
          <p:nvPr/>
        </p:nvSpPr>
        <p:spPr>
          <a:xfrm>
            <a:off x="1115616" y="3401988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227C73-05AF-4661-8C59-7D9E79EA2792}"/>
              </a:ext>
            </a:extLst>
          </p:cNvPr>
          <p:cNvSpPr/>
          <p:nvPr/>
        </p:nvSpPr>
        <p:spPr>
          <a:xfrm>
            <a:off x="1187624" y="163336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AB6460-D49E-4959-8917-D4315A2D029D}"/>
              </a:ext>
            </a:extLst>
          </p:cNvPr>
          <p:cNvSpPr txBox="1"/>
          <p:nvPr/>
        </p:nvSpPr>
        <p:spPr>
          <a:xfrm>
            <a:off x="3419873" y="769268"/>
            <a:ext cx="55441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get it working at ESRF few features had to be added modified: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It took a total 3 days of work + 1 meeting for the SIRIUS team to have some thing running on the ESRF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features: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TANGO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pyAT</a:t>
            </a:r>
            <a:r>
              <a:rPr lang="en-US" sz="1600" dirty="0"/>
              <a:t>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ESRF facility definition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ESRF specific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Few additional minor modifications to load AT model from file for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implementation should be usable by any TANGO/</a:t>
            </a:r>
            <a:r>
              <a:rPr lang="en-US" sz="1600" dirty="0" err="1"/>
              <a:t>pyAT</a:t>
            </a:r>
            <a:r>
              <a:rPr lang="en-US" sz="1600" dirty="0"/>
              <a:t> users as long as the facility is defined in the </a:t>
            </a:r>
            <a:r>
              <a:rPr lang="en-US" sz="1600" dirty="0" err="1"/>
              <a:t>subpackage</a:t>
            </a:r>
            <a:r>
              <a:rPr lang="en-US" sz="1600" dirty="0"/>
              <a:t> </a:t>
            </a:r>
            <a:r>
              <a:rPr lang="en-US" sz="1600" b="1" i="1" dirty="0"/>
              <a:t>facilities</a:t>
            </a:r>
          </a:p>
        </p:txBody>
      </p:sp>
    </p:spTree>
    <p:extLst>
      <p:ext uri="{BB962C8B-B14F-4D97-AF65-F5344CB8AC3E}">
        <p14:creationId xmlns:p14="http://schemas.microsoft.com/office/powerpoint/2010/main" val="50292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D0CB-9D9E-45BD-803C-994D3A8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ESRF test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79A160-2ABC-499A-BD6A-4EFBFE8D0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3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F4C66-F52C-4307-9BD0-BBA91BD090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pyAML zoom meeting 3rd Sep 2024 - S. White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065032-3FB4-4564-862A-736AE4DBE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02" y="771289"/>
            <a:ext cx="4379694" cy="36703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ECEC81-C44C-4AA3-AF23-C64F39329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451580"/>
            <a:ext cx="2171240" cy="21374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BD994-C0F9-46BC-8681-F47EF6661977}"/>
              </a:ext>
            </a:extLst>
          </p:cNvPr>
          <p:cNvSpPr txBox="1"/>
          <p:nvPr/>
        </p:nvSpPr>
        <p:spPr>
          <a:xfrm>
            <a:off x="395536" y="454831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Chromaticity and dispersion measurement notebook and results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740AF9-31E1-49FC-A14E-8DAF442B4BD1}"/>
              </a:ext>
            </a:extLst>
          </p:cNvPr>
          <p:cNvSpPr txBox="1"/>
          <p:nvPr/>
        </p:nvSpPr>
        <p:spPr>
          <a:xfrm>
            <a:off x="5076056" y="1343531"/>
            <a:ext cx="38160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Once debugged on the ESRF simulator PYACAL could be launched on the ESRF-EBS machine without any further modifications</a:t>
            </a:r>
          </a:p>
          <a:p>
            <a:endParaRPr lang="en-US" sz="1600" dirty="0"/>
          </a:p>
          <a:p>
            <a:r>
              <a:rPr lang="en-US" sz="1600" dirty="0"/>
              <a:t>Tested 2 experiments: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ORM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Dispersion and chromaticity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Those are the simplest examples provided</a:t>
            </a:r>
          </a:p>
        </p:txBody>
      </p:sp>
    </p:spTree>
    <p:extLst>
      <p:ext uri="{BB962C8B-B14F-4D97-AF65-F5344CB8AC3E}">
        <p14:creationId xmlns:p14="http://schemas.microsoft.com/office/powerpoint/2010/main" val="195652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F210-0F37-4388-8CAC-934C43E2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and 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A98372-F2A4-4E11-B5B1-02FEFEB9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remarks: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It was relatively straight forward to adapt PYACAL to ESRF-EBS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Once the TANGO and </a:t>
            </a:r>
            <a:r>
              <a:rPr lang="en-US" dirty="0" err="1"/>
              <a:t>pyAT</a:t>
            </a:r>
            <a:r>
              <a:rPr lang="en-US" dirty="0"/>
              <a:t> interface had been implemented all “higher” level applications worked out of the box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PYACAL was developed with EPICS in mind with the present architecture we cannot profit form certain TANGO features such as Devices or Family Devices: for the test workaround were implemented to make it work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PYACAL give access to a full suite of measurements and controls scripts with potentially minor or no modifications needed</a:t>
            </a:r>
          </a:p>
          <a:p>
            <a:endParaRPr lang="en-US" dirty="0"/>
          </a:p>
          <a:p>
            <a:r>
              <a:rPr lang="en-US" dirty="0"/>
              <a:t>Next steps: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Run more complex experiments: BBA, Orbit feedback?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We would be very interested in testing </a:t>
            </a:r>
            <a:r>
              <a:rPr lang="en-US" dirty="0" err="1"/>
              <a:t>pyQT</a:t>
            </a:r>
            <a:r>
              <a:rPr lang="en-US" dirty="0"/>
              <a:t> GUI at ESRF</a:t>
            </a:r>
          </a:p>
          <a:p>
            <a:pPr marL="642938" lvl="3" indent="-285750">
              <a:buFont typeface="Arial" panose="020B0604020202020204" pitchFamily="34" charset="0"/>
              <a:buChar char="•"/>
            </a:pPr>
            <a:r>
              <a:rPr lang="en-US" dirty="0"/>
              <a:t>Can we run experiments on the model? Is the switch to simulation implemented in the test version?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E7B64F-7902-4CC2-A0C5-B778D1773B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E7C02-52AC-46A4-B83B-3883093D9A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pyAML zoom meeting 3rd Sep 2024 - S. White</a:t>
            </a:r>
          </a:p>
        </p:txBody>
      </p:sp>
    </p:spTree>
    <p:extLst>
      <p:ext uri="{BB962C8B-B14F-4D97-AF65-F5344CB8AC3E}">
        <p14:creationId xmlns:p14="http://schemas.microsoft.com/office/powerpoint/2010/main" val="3885358355"/>
      </p:ext>
    </p:extLst>
  </p:cSld>
  <p:clrMapOvr>
    <a:masterClrMapping/>
  </p:clrMapOvr>
</p:sld>
</file>

<file path=ppt/theme/theme1.xml><?xml version="1.0" encoding="utf-8"?>
<a:theme xmlns:a="http://schemas.openxmlformats.org/drawingml/2006/main" name="wide-screen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wide-screen</Template>
  <TotalTime>20034</TotalTime>
  <Words>358</Words>
  <Application>Microsoft Macintosh PowerPoint</Application>
  <PresentationFormat>On-screen Show (16:10)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ITCOfficinaSans LT Book</vt:lpstr>
      <vt:lpstr>Wingdings</vt:lpstr>
      <vt:lpstr>wide-screen</vt:lpstr>
      <vt:lpstr>GitHub repository</vt:lpstr>
      <vt:lpstr>What needed to adapted for ESRF</vt:lpstr>
      <vt:lpstr>ESRF test</vt:lpstr>
      <vt:lpstr>Feedback and next steps</vt:lpstr>
    </vt:vector>
  </TitlesOfParts>
  <Company>ESRF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CLAVEL Corinne</dc:creator>
  <cp:lastModifiedBy>Simone Liuzzo</cp:lastModifiedBy>
  <cp:revision>907</cp:revision>
  <cp:lastPrinted>2021-05-17T08:24:34Z</cp:lastPrinted>
  <dcterms:created xsi:type="dcterms:W3CDTF">2014-01-17T08:20:57Z</dcterms:created>
  <dcterms:modified xsi:type="dcterms:W3CDTF">2024-09-03T12:11:05Z</dcterms:modified>
</cp:coreProperties>
</file>