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89" r:id="rId2"/>
  </p:sldMasterIdLst>
  <p:notesMasterIdLst>
    <p:notesMasterId r:id="rId4"/>
  </p:notesMasterIdLst>
  <p:handoutMasterIdLst>
    <p:handoutMasterId r:id="rId5"/>
  </p:handoutMasterIdLst>
  <p:sldIdLst>
    <p:sldId id="326" r:id="rId3"/>
  </p:sldIdLst>
  <p:sldSz cx="9144000" cy="5143500" type="screen16x9"/>
  <p:notesSz cx="6811963" cy="99425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7">
          <p15:clr>
            <a:srgbClr val="A4A3A4"/>
          </p15:clr>
        </p15:guide>
        <p15:guide id="2" orient="horz" pos="1721">
          <p15:clr>
            <a:srgbClr val="A4A3A4"/>
          </p15:clr>
        </p15:guide>
        <p15:guide id="3" orient="horz" pos="2586">
          <p15:clr>
            <a:srgbClr val="A4A3A4"/>
          </p15:clr>
        </p15:guide>
        <p15:guide id="4" orient="horz" pos="2842">
          <p15:clr>
            <a:srgbClr val="A4A3A4"/>
          </p15:clr>
        </p15:guide>
        <p15:guide id="5" orient="horz" pos="2299">
          <p15:clr>
            <a:srgbClr val="A4A3A4"/>
          </p15:clr>
        </p15:guide>
        <p15:guide id="6" orient="horz" pos="1417">
          <p15:clr>
            <a:srgbClr val="A4A3A4"/>
          </p15:clr>
        </p15:guide>
        <p15:guide id="7" orient="horz" pos="569">
          <p15:clr>
            <a:srgbClr val="A4A3A4"/>
          </p15:clr>
        </p15:guide>
        <p15:guide id="8" orient="horz" pos="793">
          <p15:clr>
            <a:srgbClr val="A4A3A4"/>
          </p15:clr>
        </p15:guide>
        <p15:guide id="9" orient="horz" pos="1220">
          <p15:clr>
            <a:srgbClr val="A4A3A4"/>
          </p15:clr>
        </p15:guide>
        <p15:guide id="10" orient="horz" pos="2431">
          <p15:clr>
            <a:srgbClr val="A4A3A4"/>
          </p15:clr>
        </p15:guide>
        <p15:guide id="11" pos="5600">
          <p15:clr>
            <a:srgbClr val="A4A3A4"/>
          </p15:clr>
        </p15:guide>
        <p15:guide id="12" pos="3040">
          <p15:clr>
            <a:srgbClr val="A4A3A4"/>
          </p15:clr>
        </p15:guide>
        <p15:guide id="13" pos="160">
          <p15:clr>
            <a:srgbClr val="A4A3A4"/>
          </p15:clr>
        </p15:guide>
        <p15:guide id="1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C800"/>
    <a:srgbClr val="73B1C3"/>
    <a:srgbClr val="C693C2"/>
    <a:srgbClr val="E6007E"/>
    <a:srgbClr val="F39200"/>
    <a:srgbClr val="869C80"/>
    <a:srgbClr val="B2C8DA"/>
    <a:srgbClr val="A2C73B"/>
    <a:srgbClr val="AF128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5" autoAdjust="0"/>
  </p:normalViewPr>
  <p:slideViewPr>
    <p:cSldViewPr snapToGrid="0" snapToObjects="1" showGuides="1">
      <p:cViewPr varScale="1">
        <p:scale>
          <a:sx n="212" d="100"/>
          <a:sy n="212" d="100"/>
        </p:scale>
        <p:origin x="292" y="112"/>
      </p:cViewPr>
      <p:guideLst>
        <p:guide orient="horz" pos="3057"/>
        <p:guide orient="horz" pos="1721"/>
        <p:guide orient="horz" pos="2586"/>
        <p:guide orient="horz" pos="2842"/>
        <p:guide orient="horz" pos="2299"/>
        <p:guide orient="horz" pos="1417"/>
        <p:guide orient="horz" pos="569"/>
        <p:guide orient="horz" pos="793"/>
        <p:guide orient="horz" pos="1220"/>
        <p:guide orient="horz" pos="2431"/>
        <p:guide pos="5600"/>
        <p:guide pos="3040"/>
        <p:guide pos="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2712" y="-90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850" cy="497125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8537" y="1"/>
            <a:ext cx="2951850" cy="497125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77EA1E12-56A1-B34D-BADD-C17FBBE13C0A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43663"/>
            <a:ext cx="2951850" cy="497125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8537" y="9443663"/>
            <a:ext cx="2951850" cy="497125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85026A1C-D3C9-2D4C-A772-EF6EBC673C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14411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0" cy="498852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7" y="0"/>
            <a:ext cx="2951850" cy="498852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976EEC08-DD37-4CCF-BBAF-6CD72D6329A3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5"/>
          </a:xfrm>
          <a:prstGeom prst="rect">
            <a:avLst/>
          </a:prstGeom>
        </p:spPr>
        <p:txBody>
          <a:bodyPr vert="horz" lIns="91595" tIns="45798" rIns="91595" bIns="4579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850" cy="49885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7" y="9443662"/>
            <a:ext cx="2951850" cy="49885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7C060FCE-9C73-4329-9578-111CA952F7A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7496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05325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5" y="3322360"/>
            <a:ext cx="8673872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Optional Subtitle</a:t>
            </a:r>
          </a:p>
        </p:txBody>
      </p:sp>
      <p:sp>
        <p:nvSpPr>
          <p:cNvPr id="4" name="ZoneTexte 3"/>
          <p:cNvSpPr txBox="1"/>
          <p:nvPr userDrawn="1"/>
        </p:nvSpPr>
        <p:spPr>
          <a:xfrm>
            <a:off x="-482732" y="51455"/>
            <a:ext cx="3797300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850" b="0" i="1" u="none" strike="noStrike" kern="1200" spc="400" baseline="0" dirty="0">
                <a:solidFill>
                  <a:schemeClr val="tx1"/>
                </a:solidFill>
                <a:latin typeface="Gill Sans MT"/>
                <a:ea typeface="+mn-ea"/>
                <a:cs typeface="Gill Sans MT"/>
              </a:rPr>
              <a:t>INSTITUT LAUE LANGEVIN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726163"/>
            <a:ext cx="9144000" cy="134360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5306" y="4767263"/>
            <a:ext cx="11760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0BF49-95A3-4D3E-AF0E-9789885A4A4D}" type="datetime1">
              <a:rPr lang="fr-FR" smtClean="0"/>
              <a:t>23/09/2024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6618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238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2-2 with call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3859213"/>
            <a:ext cx="9135879" cy="652462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" y="4097338"/>
            <a:ext cx="9135879" cy="414337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1" hasCustomPrompt="1"/>
          </p:nvPr>
        </p:nvSpPr>
        <p:spPr>
          <a:xfrm>
            <a:off x="4725493" y="1277378"/>
            <a:ext cx="4064000" cy="2084626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69327" y="4728637"/>
            <a:ext cx="3124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Auteur - Date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5" hasCustomPrompt="1"/>
          </p:nvPr>
        </p:nvSpPr>
        <p:spPr>
          <a:xfrm>
            <a:off x="170180" y="3499159"/>
            <a:ext cx="4401819" cy="24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r>
              <a:rPr lang="fr-FR" sz="800" dirty="0" err="1">
                <a:latin typeface="Verdana"/>
                <a:cs typeface="Verdana"/>
              </a:rPr>
              <a:t>Optional</a:t>
            </a:r>
            <a:r>
              <a:rPr lang="fr-FR" sz="800" dirty="0">
                <a:latin typeface="Verdana"/>
                <a:cs typeface="Verdana"/>
              </a:rPr>
              <a:t> description / </a:t>
            </a:r>
            <a:r>
              <a:rPr lang="fr-FR" sz="800" dirty="0" err="1">
                <a:latin typeface="Verdana"/>
                <a:cs typeface="Verdana"/>
              </a:rPr>
              <a:t>context</a:t>
            </a:r>
            <a:r>
              <a:rPr lang="fr-FR" sz="800" dirty="0">
                <a:latin typeface="Verdana"/>
                <a:cs typeface="Verdana"/>
              </a:rPr>
              <a:t> </a:t>
            </a:r>
            <a:r>
              <a:rPr lang="fr-FR" sz="800" dirty="0" err="1">
                <a:latin typeface="Verdana"/>
                <a:cs typeface="Verdana"/>
              </a:rPr>
              <a:t>goes</a:t>
            </a:r>
            <a:r>
              <a:rPr lang="fr-FR" sz="800" dirty="0">
                <a:latin typeface="Verdana"/>
                <a:cs typeface="Verdana"/>
              </a:rPr>
              <a:t> </a:t>
            </a:r>
            <a:r>
              <a:rPr lang="fr-FR" sz="800" dirty="0" err="1">
                <a:latin typeface="Verdana"/>
                <a:cs typeface="Verdana"/>
              </a:rPr>
              <a:t>here</a:t>
            </a:r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6" hasCustomPrompt="1"/>
          </p:nvPr>
        </p:nvSpPr>
        <p:spPr>
          <a:xfrm>
            <a:off x="4743767" y="3499159"/>
            <a:ext cx="4146233" cy="24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r>
              <a:rPr lang="fr-FR" sz="800" dirty="0" err="1">
                <a:latin typeface="Verdana"/>
                <a:cs typeface="Verdana"/>
              </a:rPr>
              <a:t>Optional</a:t>
            </a:r>
            <a:r>
              <a:rPr lang="fr-FR" sz="800" dirty="0">
                <a:latin typeface="Verdana"/>
                <a:cs typeface="Verdana"/>
              </a:rPr>
              <a:t> description / </a:t>
            </a:r>
            <a:r>
              <a:rPr lang="fr-FR" sz="800" dirty="0" err="1">
                <a:latin typeface="Verdana"/>
                <a:cs typeface="Verdana"/>
              </a:rPr>
              <a:t>context</a:t>
            </a:r>
            <a:r>
              <a:rPr lang="fr-FR" sz="800" dirty="0">
                <a:latin typeface="Verdana"/>
                <a:cs typeface="Verdana"/>
              </a:rPr>
              <a:t> </a:t>
            </a:r>
            <a:r>
              <a:rPr lang="fr-FR" sz="800" dirty="0" err="1">
                <a:latin typeface="Verdana"/>
                <a:cs typeface="Verdana"/>
              </a:rPr>
              <a:t>goes</a:t>
            </a:r>
            <a:r>
              <a:rPr lang="fr-FR" sz="800" dirty="0">
                <a:latin typeface="Verdana"/>
                <a:cs typeface="Verdana"/>
              </a:rPr>
              <a:t> </a:t>
            </a:r>
            <a:r>
              <a:rPr lang="fr-FR" sz="800" dirty="0" err="1">
                <a:latin typeface="Verdana"/>
                <a:cs typeface="Verdana"/>
              </a:rPr>
              <a:t>here</a:t>
            </a:r>
            <a:endParaRPr lang="fr-FR" dirty="0"/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162629" y="1277378"/>
            <a:ext cx="4317999" cy="2084626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53492" y="154378"/>
            <a:ext cx="8727371" cy="54855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160190" y="685234"/>
            <a:ext cx="8720673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Edit </a:t>
            </a:r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963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162629" y="1277377"/>
            <a:ext cx="8727371" cy="323429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53492" y="154378"/>
            <a:ext cx="8727371" cy="54855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160190" y="685234"/>
            <a:ext cx="8720673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Edit </a:t>
            </a:r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9870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7"/>
          <p:cNvSpPr>
            <a:spLocks noGrp="1"/>
          </p:cNvSpPr>
          <p:nvPr>
            <p:ph sz="quarter" idx="11" hasCustomPrompt="1"/>
          </p:nvPr>
        </p:nvSpPr>
        <p:spPr>
          <a:xfrm>
            <a:off x="4725493" y="1277377"/>
            <a:ext cx="4064000" cy="323429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162629" y="1277377"/>
            <a:ext cx="4317999" cy="323429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53492" y="154378"/>
            <a:ext cx="8727371" cy="54855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160190" y="685234"/>
            <a:ext cx="8720673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Edit </a:t>
            </a:r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2683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/>
          <p:cNvSpPr>
            <a:spLocks noGrp="1"/>
          </p:cNvSpPr>
          <p:nvPr>
            <p:ph type="body" sz="quarter" idx="15" hasCustomPrompt="1"/>
          </p:nvPr>
        </p:nvSpPr>
        <p:spPr>
          <a:xfrm>
            <a:off x="170180" y="3946819"/>
            <a:ext cx="4401819" cy="24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r>
              <a:rPr lang="fr-FR" sz="800" dirty="0" err="1">
                <a:latin typeface="Verdana"/>
                <a:cs typeface="Verdana"/>
              </a:rPr>
              <a:t>Optional</a:t>
            </a:r>
            <a:r>
              <a:rPr lang="fr-FR" sz="800" dirty="0">
                <a:latin typeface="Verdana"/>
                <a:cs typeface="Verdana"/>
              </a:rPr>
              <a:t> description / </a:t>
            </a:r>
            <a:r>
              <a:rPr lang="fr-FR" sz="800" dirty="0" err="1">
                <a:latin typeface="Verdana"/>
                <a:cs typeface="Verdana"/>
              </a:rPr>
              <a:t>context</a:t>
            </a:r>
            <a:r>
              <a:rPr lang="fr-FR" sz="800" dirty="0">
                <a:latin typeface="Verdana"/>
                <a:cs typeface="Verdana"/>
              </a:rPr>
              <a:t> </a:t>
            </a:r>
            <a:r>
              <a:rPr lang="fr-FR" sz="800" dirty="0" err="1">
                <a:latin typeface="Verdana"/>
                <a:cs typeface="Verdana"/>
              </a:rPr>
              <a:t>goes</a:t>
            </a:r>
            <a:r>
              <a:rPr lang="fr-FR" sz="800" dirty="0">
                <a:latin typeface="Verdana"/>
                <a:cs typeface="Verdana"/>
              </a:rPr>
              <a:t> </a:t>
            </a:r>
            <a:r>
              <a:rPr lang="fr-FR" sz="800" dirty="0" err="1">
                <a:latin typeface="Verdana"/>
                <a:cs typeface="Verdana"/>
              </a:rPr>
              <a:t>here</a:t>
            </a:r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6" hasCustomPrompt="1"/>
          </p:nvPr>
        </p:nvSpPr>
        <p:spPr>
          <a:xfrm>
            <a:off x="4743767" y="3946819"/>
            <a:ext cx="4146233" cy="24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r>
              <a:rPr lang="fr-FR" sz="800" dirty="0" err="1">
                <a:latin typeface="Verdana"/>
                <a:cs typeface="Verdana"/>
              </a:rPr>
              <a:t>Optional</a:t>
            </a:r>
            <a:r>
              <a:rPr lang="fr-FR" sz="800" dirty="0">
                <a:latin typeface="Verdana"/>
                <a:cs typeface="Verdana"/>
              </a:rPr>
              <a:t> description / </a:t>
            </a:r>
            <a:r>
              <a:rPr lang="fr-FR" sz="800" dirty="0" err="1">
                <a:latin typeface="Verdana"/>
                <a:cs typeface="Verdana"/>
              </a:rPr>
              <a:t>context</a:t>
            </a:r>
            <a:r>
              <a:rPr lang="fr-FR" sz="800" dirty="0">
                <a:latin typeface="Verdana"/>
                <a:cs typeface="Verdana"/>
              </a:rPr>
              <a:t> </a:t>
            </a:r>
            <a:r>
              <a:rPr lang="fr-FR" sz="800" dirty="0" err="1">
                <a:latin typeface="Verdana"/>
                <a:cs typeface="Verdana"/>
              </a:rPr>
              <a:t>goes</a:t>
            </a:r>
            <a:r>
              <a:rPr lang="fr-FR" sz="800" dirty="0">
                <a:latin typeface="Verdana"/>
                <a:cs typeface="Verdana"/>
              </a:rPr>
              <a:t> </a:t>
            </a:r>
            <a:r>
              <a:rPr lang="fr-FR" sz="800" dirty="0" err="1">
                <a:latin typeface="Verdana"/>
                <a:cs typeface="Verdana"/>
              </a:rPr>
              <a:t>here</a:t>
            </a:r>
            <a:endParaRPr lang="fr-FR" dirty="0"/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1" hasCustomPrompt="1"/>
          </p:nvPr>
        </p:nvSpPr>
        <p:spPr>
          <a:xfrm>
            <a:off x="4725493" y="1277377"/>
            <a:ext cx="4064000" cy="2372286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162629" y="1277377"/>
            <a:ext cx="4317999" cy="2372286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53492" y="154378"/>
            <a:ext cx="8727371" cy="54855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160190" y="685234"/>
            <a:ext cx="8720673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Edit </a:t>
            </a:r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8665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V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3859213"/>
            <a:ext cx="9135879" cy="652462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-1" y="4097338"/>
            <a:ext cx="9135879" cy="414337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162629" y="1277377"/>
            <a:ext cx="8727371" cy="2372285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53492" y="154378"/>
            <a:ext cx="8727371" cy="54855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160190" y="685234"/>
            <a:ext cx="8720673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Edit </a:t>
            </a:r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2852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3859213"/>
            <a:ext cx="9135879" cy="652462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" y="4097338"/>
            <a:ext cx="9135879" cy="414337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1" hasCustomPrompt="1"/>
          </p:nvPr>
        </p:nvSpPr>
        <p:spPr>
          <a:xfrm>
            <a:off x="4725493" y="1277377"/>
            <a:ext cx="4064000" cy="2372285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162629" y="1277377"/>
            <a:ext cx="4317999" cy="2372285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53492" y="154378"/>
            <a:ext cx="8727371" cy="54855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160190" y="685234"/>
            <a:ext cx="8720673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Edit </a:t>
            </a:r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409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2-2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3859213"/>
            <a:ext cx="9135879" cy="652462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" y="4097338"/>
            <a:ext cx="9135879" cy="414337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1" hasCustomPrompt="1"/>
          </p:nvPr>
        </p:nvSpPr>
        <p:spPr>
          <a:xfrm>
            <a:off x="4725493" y="1277378"/>
            <a:ext cx="4064000" cy="2084626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5" hasCustomPrompt="1"/>
          </p:nvPr>
        </p:nvSpPr>
        <p:spPr>
          <a:xfrm>
            <a:off x="170180" y="3499159"/>
            <a:ext cx="4401819" cy="24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r>
              <a:rPr lang="fr-FR" sz="800" dirty="0" err="1">
                <a:latin typeface="Verdana"/>
                <a:cs typeface="Verdana"/>
              </a:rPr>
              <a:t>Optional</a:t>
            </a:r>
            <a:r>
              <a:rPr lang="fr-FR" sz="800" dirty="0">
                <a:latin typeface="Verdana"/>
                <a:cs typeface="Verdana"/>
              </a:rPr>
              <a:t> description / </a:t>
            </a:r>
            <a:r>
              <a:rPr lang="fr-FR" sz="800" dirty="0" err="1">
                <a:latin typeface="Verdana"/>
                <a:cs typeface="Verdana"/>
              </a:rPr>
              <a:t>context</a:t>
            </a:r>
            <a:r>
              <a:rPr lang="fr-FR" sz="800" dirty="0">
                <a:latin typeface="Verdana"/>
                <a:cs typeface="Verdana"/>
              </a:rPr>
              <a:t> </a:t>
            </a:r>
            <a:r>
              <a:rPr lang="fr-FR" sz="800" dirty="0" err="1">
                <a:latin typeface="Verdana"/>
                <a:cs typeface="Verdana"/>
              </a:rPr>
              <a:t>goes</a:t>
            </a:r>
            <a:r>
              <a:rPr lang="fr-FR" sz="800" dirty="0">
                <a:latin typeface="Verdana"/>
                <a:cs typeface="Verdana"/>
              </a:rPr>
              <a:t> </a:t>
            </a:r>
            <a:r>
              <a:rPr lang="fr-FR" sz="800" dirty="0" err="1">
                <a:latin typeface="Verdana"/>
                <a:cs typeface="Verdana"/>
              </a:rPr>
              <a:t>here</a:t>
            </a:r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6" hasCustomPrompt="1"/>
          </p:nvPr>
        </p:nvSpPr>
        <p:spPr>
          <a:xfrm>
            <a:off x="4743767" y="3499159"/>
            <a:ext cx="4146233" cy="24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r>
              <a:rPr lang="fr-FR" sz="800" dirty="0" err="1">
                <a:latin typeface="Verdana"/>
                <a:cs typeface="Verdana"/>
              </a:rPr>
              <a:t>Optional</a:t>
            </a:r>
            <a:r>
              <a:rPr lang="fr-FR" sz="800" dirty="0">
                <a:latin typeface="Verdana"/>
                <a:cs typeface="Verdana"/>
              </a:rPr>
              <a:t> description / </a:t>
            </a:r>
            <a:r>
              <a:rPr lang="fr-FR" sz="800" dirty="0" err="1">
                <a:latin typeface="Verdana"/>
                <a:cs typeface="Verdana"/>
              </a:rPr>
              <a:t>context</a:t>
            </a:r>
            <a:r>
              <a:rPr lang="fr-FR" sz="800" dirty="0">
                <a:latin typeface="Verdana"/>
                <a:cs typeface="Verdana"/>
              </a:rPr>
              <a:t> </a:t>
            </a:r>
            <a:r>
              <a:rPr lang="fr-FR" sz="800" dirty="0" err="1">
                <a:latin typeface="Verdana"/>
                <a:cs typeface="Verdana"/>
              </a:rPr>
              <a:t>goes</a:t>
            </a:r>
            <a:r>
              <a:rPr lang="fr-FR" sz="800" dirty="0">
                <a:latin typeface="Verdana"/>
                <a:cs typeface="Verdana"/>
              </a:rPr>
              <a:t> </a:t>
            </a:r>
            <a:r>
              <a:rPr lang="fr-FR" sz="800" dirty="0" err="1">
                <a:latin typeface="Verdana"/>
                <a:cs typeface="Verdana"/>
              </a:rPr>
              <a:t>here</a:t>
            </a:r>
            <a:endParaRPr lang="fr-FR" dirty="0"/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162629" y="1277378"/>
            <a:ext cx="4317999" cy="2084626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53492" y="154378"/>
            <a:ext cx="8727371" cy="54855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160190" y="685234"/>
            <a:ext cx="8720673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Edit </a:t>
            </a:r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630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 A - PowerPoint Intro Blanche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27014" y="1828170"/>
            <a:ext cx="8673872" cy="5539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 typeface="Arial"/>
              <a:buNone/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5" y="2529258"/>
            <a:ext cx="8673872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Optional Subtitle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-1" y="3859213"/>
            <a:ext cx="9135879" cy="652462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1" y="4097338"/>
            <a:ext cx="9135879" cy="414337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2066" y="4643967"/>
            <a:ext cx="393700" cy="381000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169327" y="4728637"/>
            <a:ext cx="3124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Auteur - Date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24406" y="4702705"/>
            <a:ext cx="3632200" cy="190500"/>
          </a:xfrm>
          <a:prstGeom prst="rect">
            <a:avLst/>
          </a:prstGeom>
        </p:spPr>
      </p:pic>
      <p:sp>
        <p:nvSpPr>
          <p:cNvPr id="20" name="ZoneTexte 19"/>
          <p:cNvSpPr txBox="1"/>
          <p:nvPr userDrawn="1"/>
        </p:nvSpPr>
        <p:spPr>
          <a:xfrm>
            <a:off x="8826423" y="4721308"/>
            <a:ext cx="4275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0C1694-9101-9A45-A428-FD842B6D6CA4}" type="slidenum">
              <a:rPr kumimoji="0" lang="fr-FR" sz="700" b="0" i="0" u="none" strike="noStrike" kern="1200" cap="none" spc="0" normalizeH="0" baseline="0" noProof="0" smtClean="0">
                <a:ln>
                  <a:noFill/>
                </a:ln>
                <a:solidFill>
                  <a:srgbClr val="95ACBA"/>
                </a:solidFill>
                <a:effectLst/>
                <a:uLnTx/>
                <a:uFillTx/>
                <a:latin typeface="Verdana Bold"/>
                <a:ea typeface="+mn-ea"/>
                <a:cs typeface="Verdana Bold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95ACBA"/>
              </a:solidFill>
              <a:effectLst/>
              <a:uLnTx/>
              <a:uFillTx/>
              <a:latin typeface="Verdana Bold"/>
              <a:ea typeface="+mn-ea"/>
              <a:cs typeface="Verdana Bold"/>
            </a:endParaRPr>
          </a:p>
        </p:txBody>
      </p:sp>
    </p:spTree>
    <p:extLst>
      <p:ext uri="{BB962C8B-B14F-4D97-AF65-F5344CB8AC3E}">
        <p14:creationId xmlns:p14="http://schemas.microsoft.com/office/powerpoint/2010/main" val="796413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 I - PowerPoint Fi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" y="3859213"/>
            <a:ext cx="9135879" cy="652462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1" y="4097338"/>
            <a:ext cx="9135879" cy="414337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8826423" y="4721308"/>
            <a:ext cx="4275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0C1694-9101-9A45-A428-FD842B6D6CA4}" type="slidenum">
              <a:rPr kumimoji="0" lang="fr-FR" sz="700" b="0" i="0" u="none" strike="noStrike" kern="1200" cap="none" spc="0" normalizeH="0" baseline="0" noProof="0" smtClean="0">
                <a:ln>
                  <a:noFill/>
                </a:ln>
                <a:solidFill>
                  <a:srgbClr val="95ACBA"/>
                </a:solidFill>
                <a:effectLst/>
                <a:uLnTx/>
                <a:uFillTx/>
                <a:latin typeface="Verdana Bold"/>
                <a:ea typeface="+mn-ea"/>
                <a:cs typeface="Verdana Bold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95ACBA"/>
              </a:solidFill>
              <a:effectLst/>
              <a:uLnTx/>
              <a:uFillTx/>
              <a:latin typeface="Verdana Bold"/>
              <a:ea typeface="+mn-ea"/>
              <a:cs typeface="Verdana Bold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4660240" y="4804594"/>
            <a:ext cx="33382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750" b="0" i="1" u="none" strike="noStrike" kern="1200" spc="400" baseline="0" dirty="0">
                <a:solidFill>
                  <a:schemeClr val="tx1"/>
                </a:solidFill>
                <a:latin typeface="Gill Sans MT"/>
                <a:ea typeface="+mn-ea"/>
                <a:cs typeface="Gill Sans MT"/>
              </a:rPr>
              <a:t>THE EUROPEAN NEUTRON SOURCE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2" y="1955799"/>
            <a:ext cx="1128250" cy="981275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492250" y="2331020"/>
            <a:ext cx="2679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sz="800" b="0" i="1" u="none" strike="noStrike" kern="1200" spc="400" baseline="0" dirty="0">
                <a:solidFill>
                  <a:schemeClr val="bg1">
                    <a:lumMod val="95000"/>
                  </a:schemeClr>
                </a:solidFill>
                <a:latin typeface="Gill Sans MT"/>
                <a:ea typeface="+mn-ea"/>
                <a:cs typeface="Gill Sans MT"/>
              </a:rPr>
              <a:t>INSTITUT LAUE LANGEVIN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5306" y="4767263"/>
            <a:ext cx="11760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68DFB-E73D-4817-870F-46770F77764C}" type="datetime1">
              <a:rPr lang="fr-FR" smtClean="0"/>
              <a:t>23/09/2024</a:t>
            </a:fld>
            <a:endParaRPr lang="fr-FR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6618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364" y="4580099"/>
            <a:ext cx="500742" cy="43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14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05325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5" y="3322360"/>
            <a:ext cx="8673872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Optional Subtitle</a:t>
            </a:r>
          </a:p>
        </p:txBody>
      </p:sp>
      <p:sp>
        <p:nvSpPr>
          <p:cNvPr id="4" name="ZoneTexte 3"/>
          <p:cNvSpPr txBox="1"/>
          <p:nvPr userDrawn="1"/>
        </p:nvSpPr>
        <p:spPr>
          <a:xfrm>
            <a:off x="-482732" y="51455"/>
            <a:ext cx="3797300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850" b="0" i="1" u="none" strike="noStrike" kern="1200" spc="400" baseline="0" dirty="0">
                <a:solidFill>
                  <a:schemeClr val="tx1"/>
                </a:solidFill>
                <a:latin typeface="Gill Sans MT"/>
                <a:ea typeface="+mn-ea"/>
                <a:cs typeface="Gill Sans MT"/>
              </a:rPr>
              <a:t>INSTITUT LAUE LANGEVIN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726163"/>
            <a:ext cx="9144000" cy="134360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5306" y="4767263"/>
            <a:ext cx="11760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0BF49-95A3-4D3E-AF0E-9789885A4A4D}" type="datetime1">
              <a:rPr lang="fr-FR" smtClean="0"/>
              <a:t>23/09/2024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6618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238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225461" y="1282446"/>
            <a:ext cx="8727371" cy="3266694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225460" y="236703"/>
            <a:ext cx="8727371" cy="66892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232159" y="926194"/>
            <a:ext cx="8720673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Edit </a:t>
            </a:r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6" y="-3520"/>
            <a:ext cx="5396825" cy="629068"/>
          </a:xfrm>
          <a:prstGeom prst="rect">
            <a:avLst/>
          </a:prstGeom>
        </p:spPr>
      </p:pic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5306" y="4767263"/>
            <a:ext cx="11760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AA581-84C2-47F7-9106-5A0F635A983B}" type="datetime1">
              <a:rPr lang="fr-FR" smtClean="0"/>
              <a:t>23/09/2024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6618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923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05325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5" y="3322360"/>
            <a:ext cx="8673872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Optional Subtitle</a:t>
            </a:r>
          </a:p>
        </p:txBody>
      </p:sp>
      <p:sp>
        <p:nvSpPr>
          <p:cNvPr id="4" name="ZoneTexte 3"/>
          <p:cNvSpPr txBox="1"/>
          <p:nvPr userDrawn="1"/>
        </p:nvSpPr>
        <p:spPr>
          <a:xfrm>
            <a:off x="-482732" y="51455"/>
            <a:ext cx="3797300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850" b="0" i="1" u="none" strike="noStrike" kern="1200" spc="400" baseline="0" dirty="0">
                <a:solidFill>
                  <a:schemeClr val="tx1"/>
                </a:solidFill>
                <a:latin typeface="Gill Sans MT"/>
                <a:ea typeface="+mn-ea"/>
                <a:cs typeface="Gill Sans MT"/>
              </a:rPr>
              <a:t>INSTITUT LAUE LANGEVIN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726163"/>
            <a:ext cx="9144000" cy="134360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5306" y="4767263"/>
            <a:ext cx="11760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0BF49-95A3-4D3E-AF0E-9789885A4A4D}" type="datetime1">
              <a:rPr lang="fr-FR" smtClean="0"/>
              <a:t>23/09/2024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6618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2388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lay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169327" y="4728637"/>
            <a:ext cx="3124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Auteur - Date</a:t>
            </a:r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162629" y="1277377"/>
            <a:ext cx="8727371" cy="323429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53492" y="154378"/>
            <a:ext cx="8727371" cy="54855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160190" y="685234"/>
            <a:ext cx="8720673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Edit </a:t>
            </a:r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3727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 I - PowerPoint Fi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" y="3859213"/>
            <a:ext cx="9135879" cy="652462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1" y="4097338"/>
            <a:ext cx="9135879" cy="414337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8826423" y="4721308"/>
            <a:ext cx="4275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0C1694-9101-9A45-A428-FD842B6D6CA4}" type="slidenum">
              <a:rPr kumimoji="0" lang="fr-FR" sz="700" b="0" i="0" u="none" strike="noStrike" kern="1200" cap="none" spc="0" normalizeH="0" baseline="0" noProof="0" smtClean="0">
                <a:ln>
                  <a:noFill/>
                </a:ln>
                <a:solidFill>
                  <a:srgbClr val="95ACBA"/>
                </a:solidFill>
                <a:effectLst/>
                <a:uLnTx/>
                <a:uFillTx/>
                <a:latin typeface="Verdana Bold"/>
                <a:ea typeface="+mn-ea"/>
                <a:cs typeface="Verdana Bold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95ACBA"/>
              </a:solidFill>
              <a:effectLst/>
              <a:uLnTx/>
              <a:uFillTx/>
              <a:latin typeface="Verdana Bold"/>
              <a:ea typeface="+mn-ea"/>
              <a:cs typeface="Verdana Bold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4660240" y="4804594"/>
            <a:ext cx="33382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750" b="0" i="1" u="none" strike="noStrike" kern="1200" spc="400" baseline="0" dirty="0">
                <a:solidFill>
                  <a:schemeClr val="tx1"/>
                </a:solidFill>
                <a:latin typeface="Gill Sans MT"/>
                <a:ea typeface="+mn-ea"/>
                <a:cs typeface="Gill Sans MT"/>
              </a:rPr>
              <a:t>THE EUROPEAN NEUTRON SOURCE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2" y="1955799"/>
            <a:ext cx="1128250" cy="981275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492250" y="2331020"/>
            <a:ext cx="2679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sz="800" b="0" i="1" u="none" strike="noStrike" kern="1200" spc="400" baseline="0" dirty="0">
                <a:solidFill>
                  <a:schemeClr val="bg1">
                    <a:lumMod val="95000"/>
                  </a:schemeClr>
                </a:solidFill>
                <a:latin typeface="Gill Sans MT"/>
                <a:ea typeface="+mn-ea"/>
                <a:cs typeface="Gill Sans MT"/>
              </a:rPr>
              <a:t>INSTITUT LAUE LANGEVIN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5306" y="4767263"/>
            <a:ext cx="11760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68DFB-E73D-4817-870F-46770F77764C}" type="datetime1">
              <a:rPr lang="fr-FR" smtClean="0"/>
              <a:t>23/09/2024</a:t>
            </a:fld>
            <a:endParaRPr lang="fr-FR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6618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364" y="4580099"/>
            <a:ext cx="500742" cy="43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1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call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7"/>
          <p:cNvSpPr>
            <a:spLocks noGrp="1"/>
          </p:cNvSpPr>
          <p:nvPr>
            <p:ph sz="quarter" idx="11" hasCustomPrompt="1"/>
          </p:nvPr>
        </p:nvSpPr>
        <p:spPr>
          <a:xfrm>
            <a:off x="4580021" y="1346171"/>
            <a:ext cx="4209472" cy="3153640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169327" y="1346170"/>
            <a:ext cx="4317999" cy="3241871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170182" y="957563"/>
            <a:ext cx="8619852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Edit </a:t>
            </a:r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70181" y="376647"/>
            <a:ext cx="8619852" cy="54855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6" y="5409"/>
            <a:ext cx="5396825" cy="629068"/>
          </a:xfrm>
          <a:prstGeom prst="rect">
            <a:avLst/>
          </a:prstGeom>
        </p:spPr>
      </p:pic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5306" y="4767263"/>
            <a:ext cx="11760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3292E-277D-4B35-B106-8FC335935C3B}" type="datetime1">
              <a:rPr lang="fr-FR" smtClean="0"/>
              <a:t>23/09/2024</a:t>
            </a:fld>
            <a:endParaRPr lang="fr-FR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6618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623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000" b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19C610A-37A1-4260-A2B1-712E0BD017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16-Oct-09</a:t>
            </a:r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0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169327" y="4728637"/>
            <a:ext cx="3124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Auteur - Date</a:t>
            </a:r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162629" y="1277377"/>
            <a:ext cx="8727371" cy="323429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53492" y="154378"/>
            <a:ext cx="8727371" cy="54855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160190" y="685234"/>
            <a:ext cx="8720673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Edit </a:t>
            </a:r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372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 userDrawn="1"/>
        </p:nvSpPr>
        <p:spPr>
          <a:xfrm>
            <a:off x="169327" y="4728637"/>
            <a:ext cx="3124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Auteur - Date</a:t>
            </a:r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1" hasCustomPrompt="1"/>
          </p:nvPr>
        </p:nvSpPr>
        <p:spPr>
          <a:xfrm>
            <a:off x="4725493" y="1277377"/>
            <a:ext cx="4064000" cy="323429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162629" y="1277377"/>
            <a:ext cx="4317999" cy="323429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53492" y="154378"/>
            <a:ext cx="8727371" cy="54855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160190" y="685234"/>
            <a:ext cx="8720673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Edit </a:t>
            </a:r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05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call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 userDrawn="1"/>
        </p:nvSpPr>
        <p:spPr>
          <a:xfrm>
            <a:off x="169327" y="4728637"/>
            <a:ext cx="3124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Auteur - Date</a:t>
            </a: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5" hasCustomPrompt="1"/>
          </p:nvPr>
        </p:nvSpPr>
        <p:spPr>
          <a:xfrm>
            <a:off x="170180" y="3946819"/>
            <a:ext cx="4401819" cy="24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r>
              <a:rPr lang="fr-FR" sz="800" dirty="0" err="1">
                <a:latin typeface="Verdana"/>
                <a:cs typeface="Verdana"/>
              </a:rPr>
              <a:t>Optional</a:t>
            </a:r>
            <a:r>
              <a:rPr lang="fr-FR" sz="800" dirty="0">
                <a:latin typeface="Verdana"/>
                <a:cs typeface="Verdana"/>
              </a:rPr>
              <a:t> description / </a:t>
            </a:r>
            <a:r>
              <a:rPr lang="fr-FR" sz="800" dirty="0" err="1">
                <a:latin typeface="Verdana"/>
                <a:cs typeface="Verdana"/>
              </a:rPr>
              <a:t>context</a:t>
            </a:r>
            <a:r>
              <a:rPr lang="fr-FR" sz="800" dirty="0">
                <a:latin typeface="Verdana"/>
                <a:cs typeface="Verdana"/>
              </a:rPr>
              <a:t> </a:t>
            </a:r>
            <a:r>
              <a:rPr lang="fr-FR" sz="800" dirty="0" err="1">
                <a:latin typeface="Verdana"/>
                <a:cs typeface="Verdana"/>
              </a:rPr>
              <a:t>goes</a:t>
            </a:r>
            <a:r>
              <a:rPr lang="fr-FR" sz="800" dirty="0">
                <a:latin typeface="Verdana"/>
                <a:cs typeface="Verdana"/>
              </a:rPr>
              <a:t> </a:t>
            </a:r>
            <a:r>
              <a:rPr lang="fr-FR" sz="800" dirty="0" err="1">
                <a:latin typeface="Verdana"/>
                <a:cs typeface="Verdana"/>
              </a:rPr>
              <a:t>here</a:t>
            </a:r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6" hasCustomPrompt="1"/>
          </p:nvPr>
        </p:nvSpPr>
        <p:spPr>
          <a:xfrm>
            <a:off x="4743767" y="3946819"/>
            <a:ext cx="4146233" cy="24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r>
              <a:rPr lang="fr-FR" sz="800" dirty="0" err="1">
                <a:latin typeface="Verdana"/>
                <a:cs typeface="Verdana"/>
              </a:rPr>
              <a:t>Optional</a:t>
            </a:r>
            <a:r>
              <a:rPr lang="fr-FR" sz="800" dirty="0">
                <a:latin typeface="Verdana"/>
                <a:cs typeface="Verdana"/>
              </a:rPr>
              <a:t> description / </a:t>
            </a:r>
            <a:r>
              <a:rPr lang="fr-FR" sz="800" dirty="0" err="1">
                <a:latin typeface="Verdana"/>
                <a:cs typeface="Verdana"/>
              </a:rPr>
              <a:t>context</a:t>
            </a:r>
            <a:r>
              <a:rPr lang="fr-FR" sz="800" dirty="0">
                <a:latin typeface="Verdana"/>
                <a:cs typeface="Verdana"/>
              </a:rPr>
              <a:t> </a:t>
            </a:r>
            <a:r>
              <a:rPr lang="fr-FR" sz="800" dirty="0" err="1">
                <a:latin typeface="Verdana"/>
                <a:cs typeface="Verdana"/>
              </a:rPr>
              <a:t>goes</a:t>
            </a:r>
            <a:r>
              <a:rPr lang="fr-FR" sz="800" dirty="0">
                <a:latin typeface="Verdana"/>
                <a:cs typeface="Verdana"/>
              </a:rPr>
              <a:t> </a:t>
            </a:r>
            <a:r>
              <a:rPr lang="fr-FR" sz="800" dirty="0" err="1">
                <a:latin typeface="Verdana"/>
                <a:cs typeface="Verdana"/>
              </a:rPr>
              <a:t>here</a:t>
            </a:r>
            <a:endParaRPr lang="fr-FR" dirty="0"/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1" hasCustomPrompt="1"/>
          </p:nvPr>
        </p:nvSpPr>
        <p:spPr>
          <a:xfrm>
            <a:off x="4725493" y="1277377"/>
            <a:ext cx="4064000" cy="2372286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162629" y="1277377"/>
            <a:ext cx="4317999" cy="2372286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53492" y="154378"/>
            <a:ext cx="8727371" cy="54855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160190" y="685234"/>
            <a:ext cx="8720673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Edit </a:t>
            </a:r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821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V2-2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3859213"/>
            <a:ext cx="9135879" cy="652462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-1" y="4097338"/>
            <a:ext cx="9135879" cy="414337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169327" y="4728637"/>
            <a:ext cx="3124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Auteur - Date</a:t>
            </a:r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162629" y="1277377"/>
            <a:ext cx="8727371" cy="2372285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53492" y="154378"/>
            <a:ext cx="8727371" cy="54855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160190" y="685234"/>
            <a:ext cx="8720673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Edit </a:t>
            </a:r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540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2-2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3859213"/>
            <a:ext cx="9135879" cy="652462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" y="4097338"/>
            <a:ext cx="9135879" cy="414337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69327" y="4728637"/>
            <a:ext cx="3124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Auteur - Date</a:t>
            </a: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1" hasCustomPrompt="1"/>
          </p:nvPr>
        </p:nvSpPr>
        <p:spPr>
          <a:xfrm>
            <a:off x="4725493" y="1277377"/>
            <a:ext cx="4064000" cy="2372285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162629" y="1277377"/>
            <a:ext cx="4317999" cy="2372285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53492" y="154378"/>
            <a:ext cx="8727371" cy="54855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160190" y="685234"/>
            <a:ext cx="8720673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Edit </a:t>
            </a:r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04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5.emf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8826423" y="4721308"/>
            <a:ext cx="4275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30C1694-9101-9A45-A428-FD842B6D6CA4}" type="slidenum">
              <a:rPr lang="fr-FR" sz="700" b="0" i="0" smtClean="0">
                <a:solidFill>
                  <a:schemeClr val="accent1"/>
                </a:solidFill>
                <a:latin typeface="Verdana Bold"/>
                <a:cs typeface="Verdana Bold"/>
              </a:rPr>
              <a:t>‹N°›</a:t>
            </a:fld>
            <a:endParaRPr lang="fr-FR" sz="700" b="0" i="0" dirty="0">
              <a:solidFill>
                <a:schemeClr val="accent1"/>
              </a:solidFill>
              <a:latin typeface="Verdana Bold"/>
              <a:cs typeface="Verdana Bold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60240" y="4804594"/>
            <a:ext cx="33382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750" b="0" i="1" u="none" strike="noStrike" kern="1200" spc="400" baseline="0" dirty="0">
                <a:solidFill>
                  <a:schemeClr val="tx1"/>
                </a:solidFill>
                <a:latin typeface="Gill Sans MT"/>
                <a:ea typeface="+mn-ea"/>
                <a:cs typeface="Gill Sans MT"/>
              </a:rPr>
              <a:t>THE EUROPEAN NEUTRON SOURCE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364" y="4580099"/>
            <a:ext cx="500742" cy="435512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5306" y="4767263"/>
            <a:ext cx="11760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03BD7-C913-4044-8179-8712F2A6F125}" type="datetime1">
              <a:rPr lang="fr-FR" smtClean="0"/>
              <a:t>23/09/2024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6618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606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673" r:id="rId2"/>
    <p:sldLayoutId id="2147483788" r:id="rId3"/>
    <p:sldLayoutId id="2147483852" r:id="rId4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 G - PowerPoint Slides V2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92066" y="4643967"/>
            <a:ext cx="393700" cy="381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24406" y="4702705"/>
            <a:ext cx="3632200" cy="1905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826423" y="4721308"/>
            <a:ext cx="4275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0C1694-9101-9A45-A428-FD842B6D6CA4}" type="slidenum">
              <a:rPr kumimoji="0" lang="fr-FR" sz="700" b="0" i="0" u="none" strike="noStrike" kern="1200" cap="none" spc="0" normalizeH="0" baseline="0" noProof="0" smtClean="0">
                <a:ln>
                  <a:noFill/>
                </a:ln>
                <a:solidFill>
                  <a:srgbClr val="95ACBA"/>
                </a:solidFill>
                <a:effectLst/>
                <a:uLnTx/>
                <a:uFillTx/>
                <a:latin typeface="Verdana Bold"/>
                <a:ea typeface="+mn-ea"/>
                <a:cs typeface="Verdana Bold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95ACBA"/>
              </a:solidFill>
              <a:effectLst/>
              <a:uLnTx/>
              <a:uFillTx/>
              <a:latin typeface="Verdana Bold"/>
              <a:ea typeface="+mn-ea"/>
              <a:cs typeface="Verdana Bold"/>
            </a:endParaRPr>
          </a:p>
        </p:txBody>
      </p:sp>
    </p:spTree>
    <p:extLst>
      <p:ext uri="{BB962C8B-B14F-4D97-AF65-F5344CB8AC3E}">
        <p14:creationId xmlns:p14="http://schemas.microsoft.com/office/powerpoint/2010/main" val="168007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47" r:id="rId16"/>
    <p:sldLayoutId id="2147483848" r:id="rId17"/>
    <p:sldLayoutId id="214748384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dirty="0" err="1" smtClean="0"/>
              <a:t>Through</a:t>
            </a:r>
            <a:r>
              <a:rPr lang="fr-FR" sz="1400" dirty="0" smtClean="0"/>
              <a:t> VISA, </a:t>
            </a:r>
            <a:r>
              <a:rPr lang="en-US" sz="1400" dirty="0"/>
              <a:t>we offer an innovative solution that enables remote access to data, hardware resources, and preinstalled software tailored for specific data treatments</a:t>
            </a:r>
            <a:r>
              <a:rPr lang="en-US" sz="1400" dirty="0" smtClean="0"/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The main objectives of our project are twofold</a:t>
            </a:r>
            <a:r>
              <a:rPr lang="en-US" sz="1400" dirty="0" smtClean="0"/>
              <a:t>:</a:t>
            </a:r>
          </a:p>
          <a:p>
            <a:pPr marL="387350" lvl="1" indent="-214313">
              <a:buFont typeface="Arial" panose="020B0604020202020204" pitchFamily="34" charset="0"/>
              <a:buChar char="•"/>
            </a:pPr>
            <a:r>
              <a:rPr lang="en-US" sz="800" dirty="0"/>
              <a:t>to enhance user experience by optimizing streaming </a:t>
            </a:r>
            <a:r>
              <a:rPr lang="en-US" sz="800" dirty="0" smtClean="0"/>
              <a:t>solutions.</a:t>
            </a:r>
          </a:p>
          <a:p>
            <a:pPr marL="387350" lvl="1" indent="-214313">
              <a:buFont typeface="Arial" panose="020B0604020202020204" pitchFamily="34" charset="0"/>
              <a:buChar char="•"/>
            </a:pPr>
            <a:r>
              <a:rPr lang="en-US" sz="800" dirty="0"/>
              <a:t>to engage the scientific community in the refinement process</a:t>
            </a:r>
            <a:r>
              <a:rPr lang="en-US" sz="800" dirty="0" smtClean="0"/>
              <a:t>.</a:t>
            </a:r>
          </a:p>
          <a:p>
            <a:pPr marL="387350" lvl="1" indent="-214313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By transitioning to a more advanced solution and integrating user feedback, we strive to improve fluidity, session management, security, and internationalization aspects of VISA</a:t>
            </a:r>
            <a:r>
              <a:rPr lang="en-US" sz="1400" dirty="0" smtClean="0"/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Our project represents a significant advancement in facilitating remote experiments through a web browser. </a:t>
            </a:r>
            <a:endParaRPr lang="fr-FR" sz="1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25460" y="151642"/>
            <a:ext cx="8727371" cy="668927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OSCARS </a:t>
            </a:r>
            <a:r>
              <a:rPr lang="en-GB" dirty="0" smtClean="0">
                <a:solidFill>
                  <a:schemeClr val="accent2"/>
                </a:solidFill>
              </a:rPr>
              <a:t>project: </a:t>
            </a:r>
            <a:r>
              <a:rPr lang="en-GB" dirty="0" err="1" smtClean="0">
                <a:solidFill>
                  <a:schemeClr val="accent2"/>
                </a:solidFill>
              </a:rPr>
              <a:t>Institut</a:t>
            </a:r>
            <a:r>
              <a:rPr lang="en-GB" dirty="0" smtClean="0">
                <a:solidFill>
                  <a:schemeClr val="accent2"/>
                </a:solidFill>
              </a:rPr>
              <a:t> Laue-</a:t>
            </a:r>
            <a:r>
              <a:rPr lang="en-GB" dirty="0" err="1" smtClean="0">
                <a:solidFill>
                  <a:schemeClr val="accent2"/>
                </a:solidFill>
              </a:rPr>
              <a:t>Langevin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Virtual Infrastructure for Scientific </a:t>
            </a:r>
            <a:r>
              <a:rPr lang="fr-FR" dirty="0" err="1"/>
              <a:t>Analysis</a:t>
            </a:r>
            <a:r>
              <a:rPr lang="fr-FR" dirty="0"/>
              <a:t> (VISA)</a:t>
            </a:r>
            <a:endParaRPr lang="en-GB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77" y="4572629"/>
            <a:ext cx="1433262" cy="5259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098" y="1854645"/>
            <a:ext cx="981126" cy="63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5679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-template">
  <a:themeElements>
    <a:clrScheme name="Personnalisé 2">
      <a:dk1>
        <a:srgbClr val="000000"/>
      </a:dk1>
      <a:lt1>
        <a:srgbClr val="FFFFFF"/>
      </a:lt1>
      <a:dk2>
        <a:srgbClr val="007CB0"/>
      </a:dk2>
      <a:lt2>
        <a:srgbClr val="FFFFFF"/>
      </a:lt2>
      <a:accent1>
        <a:srgbClr val="95ACBA"/>
      </a:accent1>
      <a:accent2>
        <a:srgbClr val="009FE3"/>
      </a:accent2>
      <a:accent3>
        <a:srgbClr val="004899"/>
      </a:accent3>
      <a:accent4>
        <a:srgbClr val="73B1C3"/>
      </a:accent4>
      <a:accent5>
        <a:srgbClr val="A2C73B"/>
      </a:accent5>
      <a:accent6>
        <a:srgbClr val="869C80"/>
      </a:accent6>
      <a:hlink>
        <a:srgbClr val="E6007E"/>
      </a:hlink>
      <a:folHlink>
        <a:srgbClr val="C493C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-template" id="{C4139E18-2692-4B9F-ABD7-BCC053D9E4C7}" vid="{5794042C-F726-4F12-91FB-0EBF2D7E0B74}"/>
    </a:ext>
  </a:extLst>
</a:theme>
</file>

<file path=ppt/theme/theme2.xml><?xml version="1.0" encoding="utf-8"?>
<a:theme xmlns:a="http://schemas.openxmlformats.org/drawingml/2006/main" name="ILL 2016_slides V2">
  <a:themeElements>
    <a:clrScheme name="ILL 2">
      <a:dk1>
        <a:srgbClr val="000000"/>
      </a:dk1>
      <a:lt1>
        <a:srgbClr val="FFFFFF"/>
      </a:lt1>
      <a:dk2>
        <a:srgbClr val="007CB0"/>
      </a:dk2>
      <a:lt2>
        <a:srgbClr val="FFFFFF"/>
      </a:lt2>
      <a:accent1>
        <a:srgbClr val="95ACBA"/>
      </a:accent1>
      <a:accent2>
        <a:srgbClr val="009FE3"/>
      </a:accent2>
      <a:accent3>
        <a:srgbClr val="004899"/>
      </a:accent3>
      <a:accent4>
        <a:srgbClr val="73B1C3"/>
      </a:accent4>
      <a:accent5>
        <a:srgbClr val="A2C73B"/>
      </a:accent5>
      <a:accent6>
        <a:srgbClr val="869C80"/>
      </a:accent6>
      <a:hlink>
        <a:srgbClr val="E6007E"/>
      </a:hlink>
      <a:folHlink>
        <a:srgbClr val="AF12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-template" id="{C4139E18-2692-4B9F-ABD7-BCC053D9E4C7}" vid="{857DAC46-21A0-40AD-85A7-4CD5AC6D7A7E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presentation-template</Template>
  <TotalTime>319</TotalTime>
  <Words>112</Words>
  <Application>Microsoft Office PowerPoint</Application>
  <PresentationFormat>Affichage à l'écran (16:9)</PresentationFormat>
  <Paragraphs>11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10" baseType="lpstr">
      <vt:lpstr>Arial</vt:lpstr>
      <vt:lpstr>Calibri</vt:lpstr>
      <vt:lpstr>Courier New</vt:lpstr>
      <vt:lpstr>Gill Sans MT</vt:lpstr>
      <vt:lpstr>Verdana</vt:lpstr>
      <vt:lpstr>Verdana Bold</vt:lpstr>
      <vt:lpstr>Wingdings</vt:lpstr>
      <vt:lpstr>presentation-template</vt:lpstr>
      <vt:lpstr>ILL 2016_slides V2</vt:lpstr>
      <vt:lpstr>Présentation PowerPoint</vt:lpstr>
    </vt:vector>
  </TitlesOfParts>
  <Company>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guerard</dc:creator>
  <cp:lastModifiedBy>Ludovic Leroux</cp:lastModifiedBy>
  <cp:revision>36</cp:revision>
  <cp:lastPrinted>2019-11-15T14:36:50Z</cp:lastPrinted>
  <dcterms:created xsi:type="dcterms:W3CDTF">2017-08-24T09:08:10Z</dcterms:created>
  <dcterms:modified xsi:type="dcterms:W3CDTF">2024-09-23T08:15:21Z</dcterms:modified>
</cp:coreProperties>
</file>