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A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6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55AA4-6FAA-4FB9-B20F-C8100E879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AD2F3-CBDB-4B03-8951-B247D1A8C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CC925-011C-47CB-BAA9-1EFBA5F98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18B5B-F286-4CDD-8852-9E54CA29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DA1DE-6016-4745-AB61-C4648C16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4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B4175-CA6C-4DED-8826-655C539D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A491B-B376-4700-962C-F618F9458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D8483-3E25-468D-B20F-A35AE65E5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F89B0-1C90-4B1E-A592-DEA3E34E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6751C-4540-434B-AE17-2A6AAC266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0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AC6573-B6F3-4DC9-8D07-90350CC00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1A8D7-FE39-43B3-91CB-095E57B3A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955C6-1936-466F-8061-FB11C5638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AA77-FA22-4ED6-9E9B-C4ABC2FBA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78EC0-97D8-4C20-BE14-FD1AB1575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5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8CE8A-F5F3-4756-97AE-09EDFFE32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534EC-1306-4E02-9DA5-C83D89A77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A198C-1147-40BC-A1C1-63AAC25D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EDB8B-3331-41AC-B2DC-C719A952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BB073-D291-4E49-AF31-3828E32A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6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8DBB2-9049-4F83-8178-DF2738C8C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AF440-79DA-4D80-AE77-28E31663D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621CE-DCA1-4280-9AAC-ED73C224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88D37-62BD-4FE3-9602-E65F60E0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AD6B1-A781-478C-8D64-2462BB4E6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7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3FC6-180B-4C34-A6B1-706B45086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40CA4-3EE8-454D-A9FB-38F2FF6DC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04FBB-671B-480A-81EF-8D06CAA56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0DFA1-C97F-4B6D-AD82-D06784E9B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5F962-ED96-43BF-9905-C4C59ABD8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FC778-7EB2-4E57-BB7C-02544067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0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93DBA-EC19-45FC-AE4E-384A5F1A4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5B085-6436-4054-940C-4204E68B7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EF69C-2B3A-4EA9-A4A8-CA739F261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27F9D3-9394-46E6-96D9-441935240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0140AE-5C29-4B6E-95F1-367E904DC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4BBE14-2598-44AB-B440-7696188DE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F6E550-FD7E-4E0F-8539-FCDEBCF3A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2E42EB-6EC7-4F9D-9B09-0C46A67B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5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0CF17-FC06-4877-8C8D-FFF5A793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167CEC-E022-4C50-9E11-99FB0F9B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37F5A0-DE51-4821-A5C6-23D817AC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26099-9DB9-4F50-A38A-A747B9AC7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3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79FB42-4AB3-47F6-BA83-C501E2E6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1FE9D1-F7F0-4D4F-88CE-76FF35EE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E784E-0551-475D-B2E2-89ADD488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3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837EB-F4F0-4DF9-9DBB-7FD951F2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96AE2-DE6D-411C-9A68-14EF5DFE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26A7F-68A0-4A0D-A04D-49699EE26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BFE2B-82E0-44EB-88D3-8E7469FA7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DF0BD-48D9-46FA-9D9C-F943255D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EB336-6A1E-4328-BBDB-CFAB0D71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9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FCA4F-3869-4920-836D-90441F7D6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625299-B92E-42C4-8308-41F7DA2A6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37703-78B3-4ABD-88C4-89AFCF825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59B31-4083-4301-8699-7B33B3CD1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2AD9F-D581-47BE-9CA8-5E554A9D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B1AF9-028B-4EF6-995B-B82C9BA6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1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F3F2AF-2B1D-4050-9A84-1D1ACDA9E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848C1-AD8C-465F-B456-4322DAD61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19551-6B6F-4B8E-9518-45C98A818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EEFE5-8006-4273-97DE-998176DCAE09}" type="datetimeFigureOut">
              <a:rPr lang="en-US" smtClean="0"/>
              <a:t>22/09/2024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DA936-69D4-4266-B89E-CE02FE063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30EB3-48FF-4CFC-9E54-EE5444F73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F6031-BEAB-4AA6-8FA9-035FC0AE8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8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58A06C-AF46-476A-A0D5-28D2AC36E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766" y="1361392"/>
            <a:ext cx="1246509" cy="165562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D034129-1975-452E-879A-186809DA2B8D}"/>
              </a:ext>
            </a:extLst>
          </p:cNvPr>
          <p:cNvSpPr/>
          <p:nvPr/>
        </p:nvSpPr>
        <p:spPr>
          <a:xfrm>
            <a:off x="4850952" y="2920027"/>
            <a:ext cx="2386584" cy="2322576"/>
          </a:xfrm>
          <a:prstGeom prst="ellipse">
            <a:avLst/>
          </a:prstGeom>
          <a:ln>
            <a:noFill/>
          </a:ln>
          <a:scene3d>
            <a:camera prst="isometricOffAxis2Top"/>
            <a:lightRig rig="threePt" dir="t"/>
          </a:scene3d>
          <a:sp3d>
            <a:bevelT w="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D06A29C-8DDA-4BFE-8B26-8C7DF58F5066}"/>
              </a:ext>
            </a:extLst>
          </p:cNvPr>
          <p:cNvSpPr/>
          <p:nvPr/>
        </p:nvSpPr>
        <p:spPr>
          <a:xfrm>
            <a:off x="4850952" y="2545955"/>
            <a:ext cx="2386584" cy="2322576"/>
          </a:xfrm>
          <a:prstGeom prst="ellipse">
            <a:avLst/>
          </a:prstGeom>
          <a:ln>
            <a:noFill/>
          </a:ln>
          <a:scene3d>
            <a:camera prst="isometricOffAxis2Top"/>
            <a:lightRig rig="threePt" dir="t"/>
          </a:scene3d>
          <a:sp3d>
            <a:bevelT w="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4994E1D-1FA9-43E5-AD1E-383BD2723740}"/>
              </a:ext>
            </a:extLst>
          </p:cNvPr>
          <p:cNvSpPr/>
          <p:nvPr/>
        </p:nvSpPr>
        <p:spPr>
          <a:xfrm>
            <a:off x="4850952" y="2189202"/>
            <a:ext cx="2386584" cy="2322576"/>
          </a:xfrm>
          <a:prstGeom prst="ellipse">
            <a:avLst/>
          </a:prstGeom>
          <a:ln>
            <a:noFill/>
          </a:ln>
          <a:scene3d>
            <a:camera prst="isometricOffAxis2Top"/>
            <a:lightRig rig="threePt" dir="t"/>
          </a:scene3d>
          <a:sp3d>
            <a:bevelT w="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67A197B-B309-46A3-A805-C79BB10A1257}"/>
              </a:ext>
            </a:extLst>
          </p:cNvPr>
          <p:cNvSpPr/>
          <p:nvPr/>
        </p:nvSpPr>
        <p:spPr>
          <a:xfrm>
            <a:off x="4850952" y="1846300"/>
            <a:ext cx="2386584" cy="2322576"/>
          </a:xfrm>
          <a:prstGeom prst="ellipse">
            <a:avLst/>
          </a:prstGeom>
          <a:ln>
            <a:noFill/>
          </a:ln>
          <a:scene3d>
            <a:camera prst="isometricOffAxis2Top"/>
            <a:lightRig rig="threePt" dir="t"/>
          </a:scene3d>
          <a:sp3d>
            <a:bevelT w="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9C39E70-9473-4EE0-B30A-18909116C708}"/>
              </a:ext>
            </a:extLst>
          </p:cNvPr>
          <p:cNvSpPr/>
          <p:nvPr/>
        </p:nvSpPr>
        <p:spPr>
          <a:xfrm>
            <a:off x="453525" y="3100240"/>
            <a:ext cx="3006691" cy="1962150"/>
          </a:xfrm>
          <a:prstGeom prst="ellipse">
            <a:avLst/>
          </a:prstGeom>
          <a:solidFill>
            <a:srgbClr val="4DA22D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 about the instruments and about data acquisition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C34EA29-AFA1-4B69-8880-2067018DE272}"/>
              </a:ext>
            </a:extLst>
          </p:cNvPr>
          <p:cNvSpPr/>
          <p:nvPr/>
        </p:nvSpPr>
        <p:spPr>
          <a:xfrm>
            <a:off x="3194228" y="1093045"/>
            <a:ext cx="3377239" cy="1028700"/>
          </a:xfrm>
          <a:prstGeom prst="ellipse">
            <a:avLst/>
          </a:prstGeom>
          <a:solidFill>
            <a:srgbClr val="0196D8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Raw X-ray diffraction data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5C3FD97-D626-47E3-ADC9-B95DE4677494}"/>
              </a:ext>
            </a:extLst>
          </p:cNvPr>
          <p:cNvSpPr/>
          <p:nvPr/>
        </p:nvSpPr>
        <p:spPr>
          <a:xfrm>
            <a:off x="7964917" y="2472640"/>
            <a:ext cx="2448831" cy="1725204"/>
          </a:xfrm>
          <a:prstGeom prst="ellipse">
            <a:avLst/>
          </a:prstGeom>
          <a:solidFill>
            <a:srgbClr val="AF118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 about the sample/ object</a:t>
            </a:r>
          </a:p>
        </p:txBody>
      </p:sp>
      <p:cxnSp>
        <p:nvCxnSpPr>
          <p:cNvPr id="12" name="Elbow Connector 12">
            <a:extLst>
              <a:ext uri="{FF2B5EF4-FFF2-40B4-BE49-F238E27FC236}">
                <a16:creationId xmlns:a16="http://schemas.microsoft.com/office/drawing/2014/main" id="{31A434DD-A6F3-4CA0-AA36-B55882BD453B}"/>
              </a:ext>
            </a:extLst>
          </p:cNvPr>
          <p:cNvCxnSpPr>
            <a:cxnSpLocks/>
            <a:stCxn id="9" idx="6"/>
            <a:endCxn id="7" idx="2"/>
          </p:cNvCxnSpPr>
          <p:nvPr/>
        </p:nvCxnSpPr>
        <p:spPr>
          <a:xfrm flipV="1">
            <a:off x="3460216" y="3350490"/>
            <a:ext cx="1390736" cy="730825"/>
          </a:xfrm>
          <a:prstGeom prst="bentConnector3">
            <a:avLst/>
          </a:prstGeom>
          <a:ln w="76200">
            <a:solidFill>
              <a:srgbClr val="55AD3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3">
            <a:extLst>
              <a:ext uri="{FF2B5EF4-FFF2-40B4-BE49-F238E27FC236}">
                <a16:creationId xmlns:a16="http://schemas.microsoft.com/office/drawing/2014/main" id="{5BD549C9-C5BD-44C7-9C59-C6B2CB7912B7}"/>
              </a:ext>
            </a:extLst>
          </p:cNvPr>
          <p:cNvCxnSpPr>
            <a:stCxn id="11" idx="2"/>
            <a:endCxn id="6" idx="6"/>
          </p:cNvCxnSpPr>
          <p:nvPr/>
        </p:nvCxnSpPr>
        <p:spPr>
          <a:xfrm rot="10800000" flipV="1">
            <a:off x="7237537" y="3335241"/>
            <a:ext cx="727381" cy="372001"/>
          </a:xfrm>
          <a:prstGeom prst="bentConnector3">
            <a:avLst/>
          </a:prstGeom>
          <a:ln w="76200">
            <a:solidFill>
              <a:srgbClr val="AF11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6">
            <a:extLst>
              <a:ext uri="{FF2B5EF4-FFF2-40B4-BE49-F238E27FC236}">
                <a16:creationId xmlns:a16="http://schemas.microsoft.com/office/drawing/2014/main" id="{CB6D8208-1CCE-411A-A56F-BB3C2C40F598}"/>
              </a:ext>
            </a:extLst>
          </p:cNvPr>
          <p:cNvCxnSpPr>
            <a:stCxn id="10" idx="4"/>
            <a:endCxn id="16" idx="0"/>
          </p:cNvCxnSpPr>
          <p:nvPr/>
        </p:nvCxnSpPr>
        <p:spPr>
          <a:xfrm rot="16200000" flipH="1">
            <a:off x="5096521" y="1908071"/>
            <a:ext cx="739671" cy="1167017"/>
          </a:xfrm>
          <a:prstGeom prst="bentConnector3">
            <a:avLst>
              <a:gd name="adj1" fmla="val 50000"/>
            </a:avLst>
          </a:prstGeom>
          <a:ln w="76200">
            <a:solidFill>
              <a:srgbClr val="0196D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DC95813A-74AA-477F-AD5D-133C339DCE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539" y="3673389"/>
            <a:ext cx="1057612" cy="1057612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FA2DF66E-7F6D-4FBB-811D-DA8B0DB7BE22}"/>
              </a:ext>
            </a:extLst>
          </p:cNvPr>
          <p:cNvSpPr/>
          <p:nvPr/>
        </p:nvSpPr>
        <p:spPr>
          <a:xfrm>
            <a:off x="4533735" y="2861416"/>
            <a:ext cx="3032260" cy="16239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Database to search and find data and metadata</a:t>
            </a:r>
          </a:p>
        </p:txBody>
      </p:sp>
      <p:sp>
        <p:nvSpPr>
          <p:cNvPr id="17" name="5-Point Star 38">
            <a:extLst>
              <a:ext uri="{FF2B5EF4-FFF2-40B4-BE49-F238E27FC236}">
                <a16:creationId xmlns:a16="http://schemas.microsoft.com/office/drawing/2014/main" id="{43F7ABAE-9B67-4556-AB47-BD5C8FEC198F}"/>
              </a:ext>
            </a:extLst>
          </p:cNvPr>
          <p:cNvSpPr/>
          <p:nvPr/>
        </p:nvSpPr>
        <p:spPr>
          <a:xfrm>
            <a:off x="8196902" y="4477286"/>
            <a:ext cx="2797252" cy="2264971"/>
          </a:xfrm>
          <a:prstGeom prst="star5">
            <a:avLst>
              <a:gd name="adj" fmla="val 34721"/>
              <a:gd name="hf" fmla="val 105146"/>
              <a:gd name="vf" fmla="val 110557"/>
            </a:avLst>
          </a:prstGeom>
          <a:solidFill>
            <a:srgbClr val="F6A20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knowledge about our heritage!</a:t>
            </a:r>
          </a:p>
        </p:txBody>
      </p:sp>
      <p:cxnSp>
        <p:nvCxnSpPr>
          <p:cNvPr id="18" name="Elbow Connector 42">
            <a:extLst>
              <a:ext uri="{FF2B5EF4-FFF2-40B4-BE49-F238E27FC236}">
                <a16:creationId xmlns:a16="http://schemas.microsoft.com/office/drawing/2014/main" id="{04635974-063D-4138-82E2-36547ED8F407}"/>
              </a:ext>
            </a:extLst>
          </p:cNvPr>
          <p:cNvCxnSpPr>
            <a:stCxn id="16" idx="4"/>
          </p:cNvCxnSpPr>
          <p:nvPr/>
        </p:nvCxnSpPr>
        <p:spPr>
          <a:xfrm rot="16200000" flipH="1">
            <a:off x="6552890" y="3982336"/>
            <a:ext cx="1551697" cy="2557747"/>
          </a:xfrm>
          <a:prstGeom prst="bentConnector2">
            <a:avLst/>
          </a:prstGeom>
          <a:ln w="7620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36">
            <a:extLst>
              <a:ext uri="{FF2B5EF4-FFF2-40B4-BE49-F238E27FC236}">
                <a16:creationId xmlns:a16="http://schemas.microsoft.com/office/drawing/2014/main" id="{9F20E0BF-1AFB-46CB-B953-EC8C517E5032}"/>
              </a:ext>
            </a:extLst>
          </p:cNvPr>
          <p:cNvSpPr/>
          <p:nvPr/>
        </p:nvSpPr>
        <p:spPr>
          <a:xfrm>
            <a:off x="4254830" y="5425448"/>
            <a:ext cx="3073908" cy="1239368"/>
          </a:xfrm>
          <a:prstGeom prst="roundRect">
            <a:avLst/>
          </a:prstGeom>
          <a:solidFill>
            <a:srgbClr val="E84033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Software + interface to populate and utilize this database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09D888-39DC-453A-9B35-E0AAA426E851}"/>
              </a:ext>
            </a:extLst>
          </p:cNvPr>
          <p:cNvSpPr txBox="1"/>
          <p:nvPr/>
        </p:nvSpPr>
        <p:spPr>
          <a:xfrm>
            <a:off x="254924" y="-49572"/>
            <a:ext cx="11937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SHARE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ynchrotron X-ray analysis of </a:t>
            </a:r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eritage </a:t>
            </a:r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ccessible to and </a:t>
            </a:r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eusable by </a:t>
            </a:r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veryone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96515C4-1AED-4C73-86FC-1D5981357E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1" y="5802394"/>
            <a:ext cx="2823737" cy="86242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A4E53D9-6B2D-41D6-930C-AD931BD240D8}"/>
              </a:ext>
            </a:extLst>
          </p:cNvPr>
          <p:cNvSpPr txBox="1"/>
          <p:nvPr/>
        </p:nvSpPr>
        <p:spPr>
          <a:xfrm rot="702132">
            <a:off x="8387410" y="2039500"/>
            <a:ext cx="3744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Data steward position open!!!!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AAF7B71-4FCC-41BC-A121-D11EBC5845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40244" y="585752"/>
            <a:ext cx="1610050" cy="154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87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Marine Cotte</dc:creator>
  <cp:lastModifiedBy>Marine Cotte</cp:lastModifiedBy>
  <cp:revision>1</cp:revision>
  <dcterms:created xsi:type="dcterms:W3CDTF">2024-09-22T19:30:56Z</dcterms:created>
  <dcterms:modified xsi:type="dcterms:W3CDTF">2024-09-22T19:31:09Z</dcterms:modified>
</cp:coreProperties>
</file>