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2828190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2828190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28281900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28281900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028281900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028281900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28281900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28281900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28281900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28281900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28281900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28281900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b86cfcd0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b86cfcd0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06e074f6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006e074f6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06e074f6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006e074f6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goldbergyoni/javascript-testing-best-practices#section-3%EF%B8%8F%E2%83%A3-frontend-test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UI testing workshop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n" sz="1610"/>
              <a:t>Anti Asko (CERN) &amp; Axel Bocciarelli (ESRF) &amp; Vincent Hardion (MAX IV Laboratory)</a:t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10"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575" y="222425"/>
            <a:ext cx="7034075" cy="117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1: What is your Test Process?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Technology stack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 Technology: React, Angular,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Desktop: Qt, Java, …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Test process</a:t>
            </a:r>
            <a:endParaRPr sz="2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Agile: Merge requests with multiple reviewers, Continuous integration, Continuous deployment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Classic: Test phase Engineer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Direct: Test directly in operation</a:t>
            </a:r>
            <a:endParaRPr/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2: What is your level of testing?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274625" y="2023625"/>
            <a:ext cx="85206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Unit: testing a unit of code, typically a function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Feature/Component: testing a piece of UI in isolation (APIs mocked)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E2E: Testing an entire app in a real browser with realistic environments (API calls, database connection etc.)</a:t>
            </a:r>
            <a:endParaRPr/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3: What is your general best practices in testing?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best practices according to the community eg. </a:t>
            </a:r>
            <a:r>
              <a:rPr lang="en" u="sng">
                <a:solidFill>
                  <a:schemeClr val="hlink"/>
                </a:solidFill>
                <a:hlinkClick r:id="rId3"/>
              </a:rPr>
              <a:t>JavaScript &amp; Node testing best practices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 the AAA structure  (Arrange, Act, Assert)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Incremental testing. When a bug is reported fix it and write tests for the use case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coverage and look for untested areas.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Mocking</a:t>
            </a:r>
            <a:endParaRPr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Flakiness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/>
              <a:t>Unstable environment </a:t>
            </a:r>
            <a:r>
              <a:rPr lang="en"/>
              <a:t>- e.g. unpinned front-end dependencies, unpinned Node/package manager/back-end server/API endpoints/…, multiple CI runners, unreliable CPU, etc.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/>
              <a:t>Leaky state </a:t>
            </a:r>
            <a:r>
              <a:rPr lang="en"/>
              <a:t>between tests (localStorage, modules state, mocks state, server state, etc.)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/>
              <a:t>Race conditions</a:t>
            </a:r>
            <a:r>
              <a:rPr lang="en"/>
              <a:t> due to different timings in tests than in reality - e.g. synchronous mock for typically async process, unexpected reliance on specific async ordering (Promise vs setTimeout vs. animation frame vs React effect vs …)</a:t>
            </a:r>
            <a:br>
              <a:rPr lang="en"/>
            </a:b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How to reset server state between E2E tests ?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Without risking to open a backdoor in production</a:t>
            </a:r>
            <a:br>
              <a:rPr lang="en"/>
            </a:b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Visual / UX testing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Feature/E2E can test that DOM elements are there and visible but not what they look like visually and whether the UI is usable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Visual diffing = take screenshot and compare pixel by pixel (good to catch styling regressions)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UX testing = test with real users in real condition</a:t>
            </a:r>
            <a:endParaRPr/>
          </a:p>
        </p:txBody>
      </p:sp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4: What are your challenges with UI testing?</a:t>
            </a:r>
            <a:endParaRPr/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UI testing workshop</a:t>
            </a:r>
            <a:endParaRPr/>
          </a:p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n" sz="1610"/>
              <a:t>Some more materials</a:t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sz="161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10"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pyramid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Unit = it depends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</a:t>
            </a:r>
            <a:r>
              <a:rPr lang="en"/>
              <a:t>asy to write (usually) and fast to run, b</a:t>
            </a:r>
            <a:r>
              <a:rPr lang="en"/>
              <a:t>ut can hinder </a:t>
            </a:r>
            <a:r>
              <a:rPr lang="en"/>
              <a:t>refactoring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logic not covered by higher-level tests (unexpected user inputs, edge cases, etc.)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Depends on amount of business logic in front-end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Feature/Component =</a:t>
            </a:r>
            <a:r>
              <a:rPr lang="en"/>
              <a:t> a lot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the actual UI, so better than unit tests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</a:t>
            </a:r>
            <a:r>
              <a:rPr lang="en"/>
              <a:t>aster to run</a:t>
            </a:r>
            <a:r>
              <a:rPr lang="en"/>
              <a:t> than </a:t>
            </a:r>
            <a:r>
              <a:rPr lang="en"/>
              <a:t>E2E tests, so better DX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</a:t>
            </a:r>
            <a:r>
              <a:rPr lang="en"/>
              <a:t>not always worthwhile because challenging to write (async, mocks,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E2E = just a few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that all the pieces fit together in a realistic environment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Slow to run and very challenging to write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Just enough to cover the main usage scenarios</a:t>
            </a:r>
            <a:endParaRPr/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Practices - </a:t>
            </a:r>
            <a:r>
              <a:rPr lang="en"/>
              <a:t>Feature/Component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Render high-level components, avoid low-level ones with complicated APIs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render the entire component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Mock your API layer (eg. use service class and use one method per API call)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Mock your data (eg. use a snapshot of real data)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Mock JS timers to avoid </a:t>
            </a:r>
            <a:r>
              <a:rPr lang="en"/>
              <a:t>slowing down your tests and to test loading UI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states between tests separate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environment before ( eg. cookies, authentication etc.)</a:t>
            </a:r>
            <a:endParaRPr/>
          </a:p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Best Practices - End 2 End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hesitate to write longer tests eg. write a full CRUD </a:t>
            </a:r>
            <a:r>
              <a:rPr lang="en"/>
              <a:t>scenario as one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Validation of components’ behavior can be moved to component and unit testing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 to move extensive logic in the backend and keep your UI as dumb as possible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your data predictable eg. Use a dedicated staging API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 for your elements to be visible, not just to exist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reusable code and create util methods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your UI consistent throughout the application eg edition of data through dialogs only, action buttons in same position. </a:t>
            </a:r>
            <a:endParaRPr/>
          </a:p>
        </p:txBody>
      </p:sp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