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5" r:id="rId4"/>
    <p:sldId id="258" r:id="rId5"/>
    <p:sldId id="259" r:id="rId6"/>
    <p:sldId id="276" r:id="rId7"/>
    <p:sldId id="277" r:id="rId8"/>
    <p:sldId id="263" r:id="rId9"/>
    <p:sldId id="280" r:id="rId10"/>
    <p:sldId id="281" r:id="rId11"/>
    <p:sldId id="282" r:id="rId12"/>
    <p:sldId id="264" r:id="rId13"/>
    <p:sldId id="265" r:id="rId14"/>
    <p:sldId id="266" r:id="rId15"/>
    <p:sldId id="271" r:id="rId16"/>
    <p:sldId id="273" r:id="rId17"/>
    <p:sldId id="267" r:id="rId18"/>
    <p:sldId id="278" r:id="rId19"/>
    <p:sldId id="270" r:id="rId20"/>
    <p:sldId id="269" r:id="rId21"/>
    <p:sldId id="268" r:id="rId22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12" autoAdjust="0"/>
  </p:normalViewPr>
  <p:slideViewPr>
    <p:cSldViewPr snapToGrid="0">
      <p:cViewPr varScale="1">
        <p:scale>
          <a:sx n="123" d="100"/>
          <a:sy n="123" d="100"/>
        </p:scale>
        <p:origin x="115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ibellafont\Google%20Drive\Ignasi%20ALBA%20RF\1-Work\12-Paper%203HC\3-Voltage%20stability\20230522_24_ALBA_3HC\matveenko\20230522_24\Data%20experiments%203HC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ibellafont\Google%20Drive\Ignasi%20ALBA%20RF\1-Work\12-Paper%203HC\3-Voltage%20stability\20230522_24_ALBA_3HC\matveenko\20230522_24\Data%20experiments%203HC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'Voltage active'!$D$172413:$D$174907</cx:f>
        <cx:lvl ptCount="2495" formatCode="Estándar">
          <cx:pt idx="0">126.3</cx:pt>
          <cx:pt idx="1">132.69999999999999</cx:pt>
          <cx:pt idx="2">129.40694727299228</cx:pt>
          <cx:pt idx="3">129.34148825105467</cx:pt>
          <cx:pt idx="4">129.32879321400611</cx:pt>
          <cx:pt idx="5">129.19647641351213</cx:pt>
          <cx:pt idx="6">129.49283532924571</cx:pt>
          <cx:pt idx="7">129.46436706352455</cx:pt>
          <cx:pt idx="8">129.0761557535059</cx:pt>
          <cx:pt idx="9">129.49473684395821</cx:pt>
          <cx:pt idx="10">129.45297152411362</cx:pt>
          <cx:pt idx="11">129.58694160258074</cx:pt>
          <cx:pt idx="12">129.43093770471714</cx:pt>
          <cx:pt idx="13">129.40598533999832</cx:pt>
          <cx:pt idx="14">129.38735703521743</cx:pt>
          <cx:pt idx="15">129.46591083238428</cx:pt>
          <cx:pt idx="16">129.47633467571546</cx:pt>
          <cx:pt idx="17">129.19876211116397</cx:pt>
          <cx:pt idx="18">129.55988961259638</cx:pt>
          <cx:pt idx="19">129.29082573556494</cx:pt>
          <cx:pt idx="20">129.27790580218573</cx:pt>
          <cx:pt idx="21">129.39185518144683</cx:pt>
          <cx:pt idx="22">129.35917426327029</cx:pt>
          <cx:pt idx="23">129.3353307050586</cx:pt>
          <cx:pt idx="24">129.48957045272022</cx:pt>
          <cx:pt idx="25">129.41670354722567</cx:pt>
          <cx:pt idx="26">129.26806661791846</cx:pt>
          <cx:pt idx="27">129.55332294058454</cx:pt>
          <cx:pt idx="28">129.51971258499097</cx:pt>
          <cx:pt idx="29">129.27347137753523</cx:pt>
          <cx:pt idx="30">129.39395581191619</cx:pt>
          <cx:pt idx="31">129.37447856685642</cx:pt>
          <cx:pt idx="32">129.52356342017171</cx:pt>
          <cx:pt idx="33">129.54178624919641</cx:pt>
          <cx:pt idx="34">129.49693399716918</cx:pt>
          <cx:pt idx="35">129.24986381723531</cx:pt>
          <cx:pt idx="36">129.38128594556179</cx:pt>
          <cx:pt idx="37">129.64433671174203</cx:pt>
          <cx:pt idx="38">129.3689326680699</cx:pt>
          <cx:pt idx="39">129.44040037156401</cx:pt>
          <cx:pt idx="40">129.41772919785171</cx:pt>
          <cx:pt idx="41">129.42535410945348</cx:pt>
          <cx:pt idx="42">129.51908254825989</cx:pt>
          <cx:pt idx="43">129.48513617016263</cx:pt>
          <cx:pt idx="44">129.35864945100798</cx:pt>
          <cx:pt idx="45">129.32366837610309</cx:pt>
          <cx:pt idx="46">129.56652295783601</cx:pt>
          <cx:pt idx="47">129.13036472780001</cx:pt>
          <cx:pt idx="48">129.29102002583275</cx:pt>
          <cx:pt idx="49">129.51581315170469</cx:pt>
          <cx:pt idx="50">129.4405427114757</cx:pt>
          <cx:pt idx="51">129.43408367326765</cx:pt>
          <cx:pt idx="52">129.21165913528665</cx:pt>
          <cx:pt idx="53">129.54844993658196</cx:pt>
          <cx:pt idx="54">129.25840354782389</cx:pt>
          <cx:pt idx="55">129.51870055258382</cx:pt>
          <cx:pt idx="56">129.28546183859677</cx:pt>
          <cx:pt idx="57">129.61498497384</cx:pt>
          <cx:pt idx="58">129.52594675999163</cx:pt>
          <cx:pt idx="59">129.60437900281804</cx:pt>
          <cx:pt idx="60">129.19764703937742</cx:pt>
          <cx:pt idx="61">129.51426434419616</cx:pt>
          <cx:pt idx="62">129.45680232425349</cx:pt>
          <cx:pt idx="63">129.2563269603661</cx:pt>
          <cx:pt idx="64">129.49810878668458</cx:pt>
          <cx:pt idx="65">129.33641609753241</cx:pt>
          <cx:pt idx="66">129.41890367259464</cx:pt>
          <cx:pt idx="67">129.63455250200749</cx:pt>
          <cx:pt idx="68">129.32010942378781</cx:pt>
          <cx:pt idx="69">129.27984376948328</cx:pt>
          <cx:pt idx="70">129.44490896999778</cx:pt>
          <cx:pt idx="71">129.37983286108613</cx:pt>
          <cx:pt idx="72">129.41805921646124</cx:pt>
          <cx:pt idx="73">129.39395581191619</cx:pt>
          <cx:pt idx="74">129.2205527431496</cx:pt>
          <cx:pt idx="75">129.39645951855437</cx:pt>
          <cx:pt idx="76">129.38013984540569</cx:pt>
          <cx:pt idx="77">129.57651514599758</cx:pt>
          <cx:pt idx="78">129.47315908286282</cx:pt>
          <cx:pt idx="79">129.63754473939522</cx:pt>
          <cx:pt idx="80">129.30339904353187</cx:pt>
          <cx:pt idx="81">129.41881492865582</cx:pt>
          <cx:pt idx="82">129.29311649458768</cx:pt>
          <cx:pt idx="83">129.63903091297277</cx:pt>
          <cx:pt idx="84">129.46902650870354</cx:pt>
          <cx:pt idx="85">129.64138891464094</cx:pt>
          <cx:pt idx="86">129.18252124922225</cx:pt>
          <cx:pt idx="87">129.32783078804093</cx:pt>
          <cx:pt idx="88">129.57609127623817</cx:pt>
          <cx:pt idx="89">129.67172400121899</cx:pt>
          <cx:pt idx="90">129.21494292534152</cx:pt>
          <cx:pt idx="91">129.25194604534053</cx:pt>
          <cx:pt idx="92">129.64262397792842</cx:pt>
          <cx:pt idx="93">129.5655491001223</cx:pt>
          <cx:pt idx="94">129.61850613201946</cx:pt>
          <cx:pt idx="95">129.25520120493576</cx:pt>
          <cx:pt idx="96">129.42643793727493</cx:pt>
          <cx:pt idx="97">129.38952522297697</cx:pt>
          <cx:pt idx="98">129.55132425190436</cx:pt>
          <cx:pt idx="99">129.49257107411276</cx:pt>
          <cx:pt idx="100">129.23992564457629</cx:pt>
          <cx:pt idx="101">129.24209685538824</cx:pt>
          <cx:pt idx="102">129.38960011505262</cx:pt>
          <cx:pt idx="103">129.50978227562001</cx:pt>
          <cx:pt idx="104">129.45134721734939</cx:pt>
          <cx:pt idx="105">129.47365993733749</cx:pt>
          <cx:pt idx="106">129.56214124191115</cx:pt>
          <cx:pt idx="107">129.43621699774144</cx:pt>
          <cx:pt idx="108">129.34251163284051</cx:pt>
          <cx:pt idx="109">129.55000948102364</cx:pt>
          <cx:pt idx="110">129.26050046526782</cx:pt>
          <cx:pt idx="111">129.47876310722222</cx:pt>
          <cx:pt idx="112">129.34300875436548</cx:pt>
          <cx:pt idx="113">129.48833923381193</cx:pt>
          <cx:pt idx="114">129.2673462464212</cx:pt>
          <cx:pt idx="115">129.33641609753241</cx:pt>
          <cx:pt idx="116">129.53487148302935</cx:pt>
          <cx:pt idx="117">129.30499393523422</cx:pt>
          <cx:pt idx="118">129.21182575636018</cx:pt>
          <cx:pt idx="119">129.24912114899408</cx:pt>
          <cx:pt idx="120">129.41774121534883</cx:pt>
          <cx:pt idx="121">129.43093770471714</cx:pt>
          <cx:pt idx="122">129.41019357874148</cx:pt>
          <cx:pt idx="123">129.41555309089023</cx:pt>
          <cx:pt idx="124">129.45894642133717</cx:pt>
          <cx:pt idx="125">129.28546183859677</cx:pt>
          <cx:pt idx="126">129.60146829101816</cx:pt>
          <cx:pt idx="127">129.79109167719565</cx:pt>
          <cx:pt idx="128">129.30952688899487</cx:pt>
          <cx:pt idx="129">129.43658302442032</cx:pt>
          <cx:pt idx="130">129.41398061705672</cx:pt>
          <cx:pt idx="131">129.36584916284667</cx:pt>
          <cx:pt idx="132">129.27839388173308</cx:pt>
          <cx:pt idx="133">129.45680232425349</cx:pt>
          <cx:pt idx="134">129.26368927912287</cx:pt>
          <cx:pt idx="135">129.66655343719862</cx:pt>
          <cx:pt idx="136">129.38743562678343</cx:pt>
          <cx:pt idx="137">129.40255866444591</cx:pt>
          <cx:pt idx="138">129.33100108224011</cx:pt>
          <cx:pt idx="139">129.46153316045553</cx:pt>
          <cx:pt idx="140">129.70000234875221</cx:pt>
          <cx:pt idx="141">129.49125579744367</cx:pt>
          <cx:pt idx="142">129.44592334008104</cx:pt>
          <cx:pt idx="143">129.57392850635418</cx:pt>
          <cx:pt idx="144">129.68900778280144</cx:pt>
          <cx:pt idx="145">129.54478492139376</cx:pt>
          <cx:pt idx="146">129.33204118336621</cx:pt>
          <cx:pt idx="147">129.2746363228697</cx:pt>
          <cx:pt idx="148">129.49393992923123</cx:pt>
          <cx:pt idx="149">129.17914509887075</cx:pt>
          <cx:pt idx="150">129.10651034133787</cx:pt>
          <cx:pt idx="151">129.35047648076673</cx:pt>
          <cx:pt idx="152">129.55729022322129</cx:pt>
          <cx:pt idx="153">129.55566333116042</cx:pt>
          <cx:pt idx="154">129.12383695944516</cx:pt>
          <cx:pt idx="155">129.38128594556179</cx:pt>
          <cx:pt idx="156">129.35667965495486</cx:pt>
          <cx:pt idx="157">129.51479647428491</cx:pt>
          <cx:pt idx="158">129.36206971484864</cx:pt>
          <cx:pt idx="159">129.39645951855437</cx:pt>
          <cx:pt idx="160">129.61329683870105</cx:pt>
          <cx:pt idx="161">129.8206715050878</cx:pt>
          <cx:pt idx="162">129.34424577066264</cx:pt>
          <cx:pt idx="163">129.50683049625582</cx:pt>
          <cx:pt idx="164">129.42989827761548</cx:pt>
          <cx:pt idx="165">129.33344107706174</cx:pt>
          <cx:pt idx="166">129.27070101108433</cx:pt>
          <cx:pt idx="167">129.38162898798396</cx:pt>
          <cx:pt idx="168">129.21308235108467</cx:pt>
          <cx:pt idx="169">129.38802275072851</cx:pt>
          <cx:pt idx="170">129.54891590814634</cx:pt>
          <cx:pt idx="171">129.59995820759801</cx:pt>
          <cx:pt idx="172">129.38418791217526</cx:pt>
          <cx:pt idx="173">129.27672839058926</cx:pt>
          <cx:pt idx="174">129.19893985535208</cx:pt>
          <cx:pt idx="175">129.51860817138186</cx:pt>
          <cx:pt idx="176">129.59442649365656</cx:pt>
          <cx:pt idx="177">129.31596252673782</cx:pt>
          <cx:pt idx="178">129.71049143404653</cx:pt>
          <cx:pt idx="179">129.29126982724162</cx:pt>
          <cx:pt idx="180">129.55361664586769</cx:pt>
          <cx:pt idx="181">129.41639663646032</cx:pt>
          <cx:pt idx="182">129.51716516975733</cx:pt>
          <cx:pt idx="183">129.3978014994955</cx:pt>
          <cx:pt idx="184">129.3586882918014</cx:pt>
          <cx:pt idx="185">129.44592334008104</cx:pt>
          <cx:pt idx="186">129.39723614003492</cx:pt>
          <cx:pt idx="187">129.37667745181597</cx:pt>
          <cx:pt idx="188">129.48027438899248</cx:pt>
          <cx:pt idx="189">129.24854366987839</cx:pt>
          <cx:pt idx="190">129.36611271273776</cx:pt>
          <cx:pt idx="191">129.45938771344413</cx:pt>
          <cx:pt idx="192">129.50022089044614</cx:pt>
          <cx:pt idx="193">129.38263083387756</cx:pt>
          <cx:pt idx="194">129.1585324315316</cx:pt>
          <cx:pt idx="195">129.41349250900893</cx:pt>
          <cx:pt idx="196">129.31929864629481</cx:pt>
          <cx:pt idx="197">129.44669970989617</cx:pt>
          <cx:pt idx="198">129.59617993291533</cx:pt>
          <cx:pt idx="199">129.33641609753241</cx:pt>
          <cx:pt idx="200">129.35173008330815</cx:pt>
          <cx:pt idx="201">129.64236690466541</cx:pt>
          <cx:pt idx="202">129.34656254802437</cx:pt>
          <cx:pt idx="203">129.41142496584621</cx:pt>
          <cx:pt idx="204">129.66991420833054</cx:pt>
          <cx:pt idx="205">129.26368927912287</cx:pt>
          <cx:pt idx="206">129.27899160356139</cx:pt>
          <cx:pt idx="207">129.59981370785206</cx:pt>
          <cx:pt idx="208">129.39608230098068</cx:pt>
          <cx:pt idx="209">129.5934615856429</cx:pt>
          <cx:pt idx="210">128.34553397397738</cx:pt>
          <cx:pt idx="211">129.52887138122335</cx:pt>
          <cx:pt idx="212">129.55823965889491</cx:pt>
          <cx:pt idx="213">129.43620405738841</cx:pt>
          <cx:pt idx="214">129.4369194724118</cx:pt>
          <cx:pt idx="215">129.33657379558309</cx:pt>
          <cx:pt idx="216">129.2730202942455</cx:pt>
          <cx:pt idx="217">129.49166188512675</cx:pt>
          <cx:pt idx="218">129.42121053469026</cx:pt>
          <cx:pt idx="219">129.64293781902762</cx:pt>
          <cx:pt idx="220">129.43221837639658</cx:pt>
          <cx:pt idx="221">129.7149154939645</cx:pt>
          <cx:pt idx="222">129.32075970769728</cx:pt>
          <cx:pt idx="223">129.57485936921887</cx:pt>
          <cx:pt idx="224">129.42618743276512</cx:pt>
          <cx:pt idx="225">129.55070311989832</cx:pt>
          <cx:pt idx="226">129.19973183279336</cx:pt>
          <cx:pt idx="227">129.58453751371997</cx:pt>
          <cx:pt idx="228">129.43221837639658</cx:pt>
          <cx:pt idx="229">129.2980069093619</cx:pt>
          <cx:pt idx="230">129.50875262385117</cx:pt>
          <cx:pt idx="231">129.5006814656243</cx:pt>
          <cx:pt idx="232">129.30542318397949</cx:pt>
          <cx:pt idx="233">129.36079122855367</cx:pt>
          <cx:pt idx="234">129.26828499575996</cx:pt>
          <cx:pt idx="235">129.31448153081786</cx:pt>
          <cx:pt idx="236">129.38942120614396</cx:pt>
          <cx:pt idx="237">129.56673860021752</cx:pt>
          <cx:pt idx="238">129.54076512622578</cx:pt>
          <cx:pt idx="239">129.54254735314979</cx:pt>
          <cx:pt idx="240">129.41909040446404</cx:pt>
          <cx:pt idx="241">129.44273648546979</cx:pt>
          <cx:pt idx="242">129.20451277103729</cx:pt>
          <cx:pt idx="243">129.59685951218017</cx:pt>
          <cx:pt idx="244">129.4322072843747</cx:pt>
          <cx:pt idx="245">129.41785122162239</cx:pt>
          <cx:pt idx="246">129.57092902077579</cx:pt>
          <cx:pt idx="247">129.53390573703933</cx:pt>
          <cx:pt idx="248">129.46762323776787</cx:pt>
          <cx:pt idx="249">129.4641993319363</cx:pt>
          <cx:pt idx="250">129.52317358353108</cx:pt>
          <cx:pt idx="251">129.32734194177209</cx:pt>
          <cx:pt idx="252">129.29397135706699</cx:pt>
          <cx:pt idx="253">129.33913347574193</cx:pt>
          <cx:pt idx="254">129.41639663646032</cx:pt>
          <cx:pt idx="255">129.46283898960138</cx:pt>
          <cx:pt idx="256">129.36592915259843</cx:pt>
          <cx:pt idx="257">129.29161399740099</cx:pt>
          <cx:pt idx="258">129.39621821036118</cx:pt>
          <cx:pt idx="259">129.42659092045392</cx:pt>
          <cx:pt idx="260">129.46388142693223</cx:pt>
          <cx:pt idx="261">129.66292078648343</cx:pt>
          <cx:pt idx="262">129.64677078225245</cx:pt>
          <cx:pt idx="263">129.58864295623454</cx:pt>
          <cx:pt idx="264">129.31056436139721</cx:pt>
          <cx:pt idx="265">129.40005367109055</cx:pt>
          <cx:pt idx="266">129.53390573703933</cx:pt>
          <cx:pt idx="267">129.42514473798937</cx:pt>
          <cx:pt idx="268">129.44713872679401</cx:pt>
          <cx:pt idx="269">129.21411307500412</cx:pt>
          <cx:pt idx="270">129.28765414322692</cx:pt>
          <cx:pt idx="271">129.41785122162239</cx:pt>
          <cx:pt idx="272">129.47935542426882</cx:pt>
          <cx:pt idx="273">129.27406773072724</cx:pt>
          <cx:pt idx="274">129.57244585543103</cx:pt>
          <cx:pt idx="275">129.41097013032547</cx:pt>
          <cx:pt idx="276">129.51041558422943</cx:pt>
          <cx:pt idx="277">129.58194823955807</cx:pt>
          <cx:pt idx="278">129.30339904353187</cx:pt>
          <cx:pt idx="279">129.42368328943968</cx:pt>
          <cx:pt idx="280">129.33413662567497</cx:pt>
          <cx:pt idx="281">129.49606733580072</cx:pt>
          <cx:pt idx="282">129.5607489852876</cx:pt>
          <cx:pt idx="283">129.50431058313251</cx:pt>
          <cx:pt idx="284">129.36746050900916</cx:pt>
          <cx:pt idx="285">129.50242581800046</cx:pt>
          <cx:pt idx="286">129.39087974681419</cx:pt>
          <cx:pt idx="287">129.3496492176732</cx:pt>
          <cx:pt idx="288">129.35517223515902</cx:pt>
          <cx:pt idx="289">129.53232662989356</cx:pt>
          <cx:pt idx="290">129.21871028720201</cx:pt>
          <cx:pt idx="291">129.41876917004234</cx:pt>
          <cx:pt idx="292">129.3846483752782</cx:pt>
          <cx:pt idx="293">129.51687693732603</cx:pt>
          <cx:pt idx="294">129.4049494409351</cx:pt>
          <cx:pt idx="295">129.45348630791392</cx:pt>
          <cx:pt idx="296">129.38942120614396</cx:pt>
          <cx:pt idx="297">129.26276206850952</cx:pt>
          <cx:pt idx="298">129.53424797483879</cx:pt>
          <cx:pt idx="299">129.47111452610767</cx:pt>
          <cx:pt idx="300">129.37680921746477</cx:pt>
          <cx:pt idx="301">129.3594211787233</cx:pt>
          <cx:pt idx="302">129.47957026568758</cx:pt>
          <cx:pt idx="303">129.49290924668361</cx:pt>
          <cx:pt idx="304">129.42966349274607</cx:pt>
          <cx:pt idx="305">129.45938771344413</cx:pt>
          <cx:pt idx="306">129.45624365263282</cx:pt>
          <cx:pt idx="307">129.55479146135511</cx:pt>
          <cx:pt idx="308">129.40377023625365</cx:pt>
          <cx:pt idx="309">129.5390655486637</cx:pt>
          <cx:pt idx="310">129.67613303220793</cx:pt>
          <cx:pt idx="311">129.57054161371198</cx:pt>
          <cx:pt idx="312">129.58102065189073</cx:pt>
          <cx:pt idx="313">129.45019240097639</cx:pt>
          <cx:pt idx="314">129.38702602559044</cx:pt>
          <cx:pt idx="315">129.49704348442293</cx:pt>
          <cx:pt idx="316">129.51348785590559</cx:pt>
          <cx:pt idx="317">129.47863004348221</cx:pt>
          <cx:pt idx="318">129.35861754606344</cx:pt>
          <cx:pt idx="319">129.63752304669273</cx:pt>
          <cx:pt idx="320">129.43480464414651</cx:pt>
          <cx:pt idx="321">129.41007894460162</cx:pt>
          <cx:pt idx="322">129.40449319935789</cx:pt>
          <cx:pt idx="323">129.62279483745954</cx:pt>
          <cx:pt idx="324">129.40702076978545</cx:pt>
          <cx:pt idx="325">129.32195157932719</cx:pt>
          <cx:pt idx="326">129.46230575427887</cx:pt>
          <cx:pt idx="327">129.50400569623181</cx:pt>
          <cx:pt idx="328">129.50522939770116</cx:pt>
          <cx:pt idx="329">129.85137621985299</cx:pt>
          <cx:pt idx="330">129.16489157709188</cx:pt>
          <cx:pt idx="331">129.29205623641155</cx:pt>
          <cx:pt idx="332">129.3978014994955</cx:pt>
          <cx:pt idx="333">129.44592334008104</cx:pt>
          <cx:pt idx="334">129.40725790070803</cx:pt>
          <cx:pt idx="335">129.5355448690172</cx:pt>
          <cx:pt idx="336">129.46725543725972</cx:pt>
          <cx:pt idx="337">129.31056436139721</cx:pt>
          <cx:pt idx="338">129.32043641611438</cx:pt>
          <cx:pt idx="339">129.52836147024408</cx:pt>
          <cx:pt idx="340">129.51026176115442</cx:pt>
          <cx:pt idx="341">129.4227515046905</cx:pt>
          <cx:pt idx="342">129.2107829831435</cx:pt>
          <cx:pt idx="343">129.35810059255181</cx:pt>
          <cx:pt idx="344">129.41061328687388</cx:pt>
          <cx:pt idx="345">129.32734194177209</cx:pt>
          <cx:pt idx="346">129.37524420407237</cx:pt>
          <cx:pt idx="347">129.36592915259843</cx:pt>
          <cx:pt idx="348">129.38502562112177</cx:pt>
          <cx:pt idx="349">129.30339904353187</cx:pt>
          <cx:pt idx="350">129.26075355551441</cx:pt>
          <cx:pt idx="351">129.58707318691745</cx:pt>
          <cx:pt idx="352">129.6756734468415</cx:pt>
          <cx:pt idx="353">129.26540071743028</cx:pt>
          <cx:pt idx="354">129.51058927015833</cx:pt>
          <cx:pt idx="355">129.18688610765923</cx:pt>
          <cx:pt idx="356">129.30578489911767</cx:pt>
          <cx:pt idx="357">129.52199667730503</cx:pt>
          <cx:pt idx="358">129.26860654730879</cx:pt>
          <cx:pt idx="359">129.32780997626395</cx:pt>
          <cx:pt idx="360">129.48682202582668</cx:pt>
          <cx:pt idx="361">129.33755188982147</cx:pt>
          <cx:pt idx="362">129.44576991415013</cx:pt>
          <cx:pt idx="363">129.61508422101878</cx:pt>
          <cx:pt idx="364">129.14386996590113</cx:pt>
          <cx:pt idx="365">129.61008023647616</cx:pt>
          <cx:pt idx="366">129.39723614003492</cx:pt>
          <cx:pt idx="367">129.55286483310397</cx:pt>
          <cx:pt idx="368">129.35958162731464</cx:pt>
          <cx:pt idx="369">129.53814601389988</cx:pt>
          <cx:pt idx="370">129.47957026568758</cx:pt>
          <cx:pt idx="371">129.50708086848789</cx:pt>
          <cx:pt idx="372">129.40623495317897</cx:pt>
          <cx:pt idx="373">129.24147353780327</cx:pt>
          <cx:pt idx="374">129.33428137708208</cx:pt>
          <cx:pt idx="375">129.1413982241427</cx:pt>
          <cx:pt idx="376">129.58638248331056</cx:pt>
          <cx:pt idx="377">129.46188295371735</cx:pt>
          <cx:pt idx="378">129.73298038494335</cx:pt>
          <cx:pt idx="379">129.47307175659179</cx:pt>
          <cx:pt idx="380">129.16500500683694</cx:pt>
          <cx:pt idx="381">129.22658488335432</cx:pt>
          <cx:pt idx="382">129.50439558179599</cx:pt>
          <cx:pt idx="383">129.38702602559044</cx:pt>
          <cx:pt idx="384">129.39335669138538</cx:pt>
          <cx:pt idx="385">129.48823990427383</cx:pt>
          <cx:pt idx="386">129.63909829814045</cx:pt>
          <cx:pt idx="387">129.31409254730559</cx:pt>
          <cx:pt idx="388">129.3846483752782</cx:pt>
          <cx:pt idx="389">129.61838011399257</cx:pt>
          <cx:pt idx="390">129.31260274514992</cx:pt>
          <cx:pt idx="391">129.24951076107115</cx:pt>
          <cx:pt idx="392">129.32006502307837</cx:pt>
          <cx:pt idx="393">129.5803345381274</cx:pt>
          <cx:pt idx="394">129.42500700561132</cx:pt>
          <cx:pt idx="395">129.44078256316945</cx:pt>
          <cx:pt idx="396">129.62869247647669</cx:pt>
          <cx:pt idx="397">129.57419816165617</cx:pt>
          <cx:pt idx="398">129.46188295371735</cx:pt>
          <cx:pt idx="399">129.41169814384614</cx:pt>
          <cx:pt idx="400">129.39528718245165</cx:pt>
          <cx:pt idx="401">129.49192198395116</cx:pt>
          <cx:pt idx="402">129.25096878982649</cx:pt>
          <cx:pt idx="403">129.30778495556575</cx:pt>
          <cx:pt idx="404">129.62377940865247</cx:pt>
          <cx:pt idx="405">129.38070434357346</cx:pt>
          <cx:pt idx="406">129.50737235298669</cx:pt>
          <cx:pt idx="407">129.33964818130644</cx:pt>
          <cx:pt idx="408">129.62206552137707</cx:pt>
          <cx:pt idx="409">129.57215172459087</cx:pt>
          <cx:pt idx="410">129.46966044840687</cx:pt>
          <cx:pt idx="411">129.53232662989356</cx:pt>
          <cx:pt idx="412">129.300397475007</cx:pt>
          <cx:pt idx="413">129.37771492984561</cx:pt>
          <cx:pt idx="414">129.42760217700817</cx:pt>
          <cx:pt idx="415">129.3580834840424</cx:pt>
          <cx:pt idx="416">129.30933077215209</cx:pt>
          <cx:pt idx="417">129.50780888578322</cx:pt>
          <cx:pt idx="418">129.39580077402195</cx:pt>
          <cx:pt idx="419">129.54403675980723</cx:pt>
          <cx:pt idx="420">129.4026682194077</cx:pt>
          <cx:pt idx="421">129.53716458570833</cx:pt>
          <cx:pt idx="422">129.36303146239524</cx:pt>
          <cx:pt idx="423">129.51946731440245</cx:pt>
          <cx:pt idx="424">129.48482985895498</cx:pt>
          <cx:pt idx="425">129.39777145182526</cx:pt>
          <cx:pt idx="426">129.61603191292883</cx:pt>
          <cx:pt idx="427">129.57845071061104</cx:pt>
          <cx:pt idx="428">129.25249945051323</cx:pt>
          <cx:pt idx="429">129.22797602741497</cx:pt>
          <cx:pt idx="430">129.27346304985585</cx:pt>
          <cx:pt idx="431">129.4732644287746</cx:pt>
          <cx:pt idx="432">129.39049558103596</cx:pt>
          <cx:pt idx="433">129.41778512542547</cx:pt>
          <cx:pt idx="434">129.15753790844897</cx:pt>
          <cx:pt idx="435">129.18507287112683</cx:pt>
          <cx:pt idx="436">129.4723324845699</cx:pt>
          <cx:pt idx="437">129.26566953040597</cx:pt>
          <cx:pt idx="438">129.50371374335683</cx:pt>
          <cx:pt idx="439">129.54276395303566</cx:pt>
          <cx:pt idx="440">129.51015320723945</cx:pt>
          <cx:pt idx="441">129.38843419844613</cx:pt>
          <cx:pt idx="442">129.55156254425629</cx:pt>
          <cx:pt idx="443">129.43994331166459</cx:pt>
          <cx:pt idx="444">129.45511659919541</cx:pt>
          <cx:pt idx="445">129.52952539498818</cx:pt>
          <cx:pt idx="446">129.58425864250492</cx:pt>
          <cx:pt idx="447">129.60373638889766</cx:pt>
          <cx:pt idx="448">129.20949304474686</cx:pt>
          <cx:pt idx="449">129.6257623794915</cx:pt>
          <cx:pt idx="450">129.41735989046637</cx:pt>
          <cx:pt idx="451">129.37022958034592</cx:pt>
          <cx:pt idx="452">129.16859443589524</cx:pt>
          <cx:pt idx="453">129.3496492176732</cx:pt>
          <cx:pt idx="454">129.57651514599758</cx:pt>
          <cx:pt idx="455">129.31911549231103</cx:pt>
          <cx:pt idx="456">129.45309444392197</cx:pt>
          <cx:pt idx="457">129.3648250128945</cx:pt>
          <cx:pt idx="458">129.4864838397755</cx:pt>
          <cx:pt idx="459">129.31286592454663</cx:pt>
          <cx:pt idx="460">129.42578671713156</cx:pt>
          <cx:pt idx="461">129.62722651184666</cx:pt>
          <cx:pt idx="462">129.58294138467275</cx:pt>
          <cx:pt idx="463">129.35129032940321</cx:pt>
          <cx:pt idx="464">129.35029475147226</cx:pt>
          <cx:pt idx="465">129.53814601389988</cx:pt>
          <cx:pt idx="466">129.49509580071154</cx:pt>
          <cx:pt idx="467">129.51245915296576</cx:pt>
          <cx:pt idx="468">129.31184049364884</cx:pt>
          <cx:pt idx="469">129.20939816187166</cx:pt>
          <cx:pt idx="470">129.51534476958162</cx:pt>
          <cx:pt idx="471">129.66688937919727</cx:pt>
          <cx:pt idx="472">129.29451905864642</cx:pt>
          <cx:pt idx="473">129.58803167151106</cx:pt>
          <cx:pt idx="474">129.09643913691892</cx:pt>
          <cx:pt idx="475">129.07394882053407</cx:pt>
          <cx:pt idx="476">129.62083952397154</cx:pt>
          <cx:pt idx="477">129.45613459821547</cx:pt>
          <cx:pt idx="478">129.52600172417286</cx:pt>
          <cx:pt idx="479">129.31957985198346</cx:pt>
          <cx:pt idx="480">129.19457117637657</cx:pt>
          <cx:pt idx="481">129.45309444392197</cx:pt>
          <cx:pt idx="482">129.402187933569</cx:pt>
          <cx:pt idx="483">129.35768166471757</cx:pt>
          <cx:pt idx="484">129.16489157709188</cx:pt>
          <cx:pt idx="485">129.63455250200749</cx:pt>
          <cx:pt idx="486">129.39304002564811</cx:pt>
          <cx:pt idx="487">129.3517388691252</cx:pt>
          <cx:pt idx="488">129.32678927073459</cx:pt>
          <cx:pt idx="489">129.300397475007</cx:pt>
          <cx:pt idx="490">129.21917911822183</cx:pt>
          <cx:pt idx="491">129.3008655922188</cx:pt>
          <cx:pt idx="492">129.41398061705672</cx:pt>
          <cx:pt idx="493">129.424770364457</cx:pt>
          <cx:pt idx="494">129.29069250780955</cx:pt>
          <cx:pt idx="495">129.35362410876945</cx:pt>
          <cx:pt idx="496">129.54591685520077</cx:pt>
          <cx:pt idx="497">129.44576991415013</cx:pt>
          <cx:pt idx="498">129.48241861850775</cx:pt>
          <cx:pt idx="499">129.53484746646495</cx:pt>
          <cx:pt idx="500">129.36152364298988</cx:pt>
          <cx:pt idx="501">129.45073676928666</cx:pt>
          <cx:pt idx="502">129.63994014869232</cx:pt>
          <cx:pt idx="503">129.41635919700218</cx:pt>
          <cx:pt idx="504">129.36307353871166</cx:pt>
          <cx:pt idx="505">129.55920248039018</cx:pt>
          <cx:pt idx="506">129.39381851366898</cx:pt>
          <cx:pt idx="507">129.45009581929915</cx:pt>
          <cx:pt idx="508">129.51245915296576</cx:pt>
          <cx:pt idx="509">129.48823990427383</cx:pt>
          <cx:pt idx="510">129.57290990686158</cx:pt>
          <cx:pt idx="511">129.39679882866375</cx:pt>
          <cx:pt idx="512">129.4535038678334</cx:pt>
          <cx:pt idx="513">129.43540360197909</cx:pt>
          <cx:pt idx="514">129.39969633984379</cx:pt>
          <cx:pt idx="515">129.2343447689295</cx:pt>
          <cx:pt idx="516">129.6257623794915</cx:pt>
          <cx:pt idx="517">129.24217737284135</cx:pt>
          <cx:pt idx="518">129.35711985571663</cx:pt>
          <cx:pt idx="519">129.46966044840687</cx:pt>
          <cx:pt idx="520">129.35711985571663</cx:pt>
          <cx:pt idx="521">129.30839227556135</cx:pt>
          <cx:pt idx="522">129.52934849747351</cx:pt>
          <cx:pt idx="523">129.26385723134047</cx:pt>
          <cx:pt idx="524">129.31505876017007</cx:pt>
          <cx:pt idx="525">129.35324308600605</cx:pt>
          <cx:pt idx="526">129.4754304724579</cx:pt>
          <cx:pt idx="527">129.33612151158724</cx:pt>
          <cx:pt idx="528">129.62377940865247</cx:pt>
          <cx:pt idx="529">129.18945385807388</cx:pt>
          <cx:pt idx="530">129.39954517876703</cx:pt>
          <cx:pt idx="531">129.27644571792479</cx:pt>
          <cx:pt idx="532">129.39723614003492</cx:pt>
          <cx:pt idx="533">129.56846511358103</cx:pt>
          <cx:pt idx="534">129.5178086097458</cx:pt>
          <cx:pt idx="535">129.56652295783601</cx:pt>
          <cx:pt idx="536">129.55632785146938</cx:pt>
          <cx:pt idx="537">129.39625935297269</cx:pt>
          <cx:pt idx="538">129.4271395325882</cx:pt>
          <cx:pt idx="539">129.47233063638524</cx:pt>
          <cx:pt idx="540">129.4525209713378</cx:pt>
          <cx:pt idx="541">129.27398121570738</cx:pt>
          <cx:pt idx="542">129.39087974681419</cx:pt>
          <cx:pt idx="543">129.32704687581051</cx:pt>
          <cx:pt idx="544">129.35324308600605</cx:pt>
          <cx:pt idx="545">129.32161487769207</cx:pt>
          <cx:pt idx="546">129.28667572882941</cx:pt>
          <cx:pt idx="547">129.24683435588798</cx:pt>
          <cx:pt idx="548">129.56947219888946</cx:pt>
          <cx:pt idx="549">129.34249637234009</cx:pt>
          <cx:pt idx="550">129.57190469118703</cx:pt>
          <cx:pt idx="551">129.46774891814042</cx:pt>
          <cx:pt idx="552">129.56031999221608</cx:pt>
          <cx:pt idx="553">129.6640559990995</cx:pt>
          <cx:pt idx="554">129.45531992228391</cx:pt>
          <cx:pt idx="555">129.29564776177602</cx:pt>
          <cx:pt idx="556">129.44616225906967</cx:pt>
          <cx:pt idx="557">129.44507533639583</cx:pt>
          <cx:pt idx="558">129.43967064636101</cx:pt>
          <cx:pt idx="559">129.39851200960001</cx:pt>
          <cx:pt idx="560">129.45790395030946</cx:pt>
          <cx:pt idx="561">129.24711523256784</cx:pt>
          <cx:pt idx="562">129.50199943285813</cx:pt>
          <cx:pt idx="563">129.30724470238661</cx:pt>
          <cx:pt idx="564">129.41836519946418</cx:pt>
          <cx:pt idx="565">129.51526162467587</cx:pt>
          <cx:pt idx="566">129.36359741100188</cx:pt>
          <cx:pt idx="567">128.46545292793178</cx:pt>
          <cx:pt idx="568">129.26957027256358</cx:pt>
          <cx:pt idx="569">129.31659201502518</cx:pt>
          <cx:pt idx="570">129.49889459248047</cx:pt>
          <cx:pt idx="571">129.2754496511493</cx:pt>
          <cx:pt idx="572">129.51151451394395</cx:pt>
          <cx:pt idx="573">129.14802201276393</cx:pt>
          <cx:pt idx="574">129.47233063638524</cx:pt>
          <cx:pt idx="575">129.37946669825911</cx:pt>
          <cx:pt idx="576">129.3224566303854</cx:pt>
          <cx:pt idx="577">129.54990557346426</cx:pt>
          <cx:pt idx="578">129.32435471940579</cx:pt>
          <cx:pt idx="579">129.54906692142089</cx:pt>
          <cx:pt idx="580">129.424770364457</cx:pt>
          <cx:pt idx="581">129.50546914780301</cx:pt>
          <cx:pt idx="582">129.17291941652167</cx:pt>
          <cx:pt idx="583">129.50615282618099</cx:pt>
          <cx:pt idx="584">129.32925523180924</cx:pt>
          <cx:pt idx="585">129.36250157723731</cx:pt>
          <cx:pt idx="586">129.43492665426575</cx:pt>
          <cx:pt idx="587">129.50295614152114</cx:pt>
          <cx:pt idx="588">129.40948358526387</cx:pt>
          <cx:pt idx="589">129.31556522162421</cx:pt>
          <cx:pt idx="590">129.4525209713378</cx:pt>
          <cx:pt idx="591">129.459758767496</cx:pt>
          <cx:pt idx="592">129.51759382211139</cx:pt>
          <cx:pt idx="593">129.61105196400112</cx:pt>
          <cx:pt idx="594">129.29953894800579</cx:pt>
          <cx:pt idx="595">129.2891432640084</cx:pt>
          <cx:pt idx="596">129.3405929597761</cx:pt>
          <cx:pt idx="597">129.28146573988121</cx:pt>
          <cx:pt idx="598">129.26467709460309</cx:pt>
          <cx:pt idx="599">129.46230575427887</cx:pt>
          <cx:pt idx="600">129.40565621977314</cx:pt>
          <cx:pt idx="601">129.23972990090448</cx:pt>
          <cx:pt idx="602">129.56678847036088</cx:pt>
          <cx:pt idx="603">129.59882436566741</cx:pt>
          <cx:pt idx="604">129.69570934851441</cx:pt>
          <cx:pt idx="605">129.56457985387405</cx:pt>
          <cx:pt idx="606">129.49758214208958</cx:pt>
          <cx:pt idx="607">129.33010619186706</cx:pt>
          <cx:pt idx="608">129.2856182015243</cx:pt>
          <cx:pt idx="609">129.42685575199982</cx:pt>
          <cx:pt idx="610">129.61890264960257</cx:pt>
          <cx:pt idx="611">129.22753869307613</cx:pt>
          <cx:pt idx="612">129.63444911345888</cx:pt>
          <cx:pt idx="613">129.47704574441889</cx:pt>
          <cx:pt idx="614">129.19770397350189</cx:pt>
          <cx:pt idx="615">129.34635861753725</cx:pt>
          <cx:pt idx="616">129.61838011399257</cx:pt>
          <cx:pt idx="617">129.4766262189047</cx:pt>
          <cx:pt idx="618">129.27711978264381</cx:pt>
          <cx:pt idx="619">129.43443537807698</cx:pt>
          <cx:pt idx="620">129.2422509490973</cx:pt>
          <cx:pt idx="621">129.53927291661253</cx:pt>
          <cx:pt idx="622">129.34786936140671</cx:pt>
          <cx:pt idx="623">129.23365616910999</cx:pt>
          <cx:pt idx="624">129.63994014869232</cx:pt>
          <cx:pt idx="625">129.45056902272248</cx:pt>
          <cx:pt idx="626">129.56129711569426</cx:pt>
          <cx:pt idx="627">129.5593054580614</cx:pt>
          <cx:pt idx="628">129.42915278819001</cx:pt>
          <cx:pt idx="629">129.56268244073013</cx:pt>
          <cx:pt idx="630">129.51277695685854</cx:pt>
          <cx:pt idx="631">129.43932265078277</cx:pt>
          <cx:pt idx="632">129.34249637234009</cx:pt>
          <cx:pt idx="633">129.5666494803836</cx:pt>
          <cx:pt idx="634">129.37865115062129</cx:pt>
          <cx:pt idx="635">129.38231275892147</cx:pt>
          <cx:pt idx="636">129.37602324524207</cx:pt>
          <cx:pt idx="637">129.60690511411769</cx:pt>
          <cx:pt idx="638">129.35969953611428</cx:pt>
          <cx:pt idx="639">129.4535038678334</cx:pt>
          <cx:pt idx="640">129.27248917087647</cx:pt>
          <cx:pt idx="641">129.27648226646554</cx:pt>
          <cx:pt idx="642">129.42317672462673</cx:pt>
          <cx:pt idx="643">129.32195157932719</cx:pt>
          <cx:pt idx="644">129.38737645196107</cx:pt>
          <cx:pt idx="645">129.35370133050014</cx:pt>
          <cx:pt idx="646">129.11988895005481</cx:pt>
          <cx:pt idx="647">129.55728144922588</cx:pt>
          <cx:pt idx="648">129.60080766021096</cx:pt>
          <cx:pt idx="649">129.44767571206185</cx:pt>
          <cx:pt idx="650">129.28083703178396</cx:pt>
          <cx:pt idx="651">129.31896980148522</cx:pt>
          <cx:pt idx="652">129.58638248331056</cx:pt>
          <cx:pt idx="653">129.2201690735524</cx:pt>
          <cx:pt idx="654">129.53080754944176</cx:pt>
          <cx:pt idx="655">129.43152928301004</cx:pt>
          <cx:pt idx="656">129.41639663646032</cx:pt>
          <cx:pt idx="657">129.35362410876945</cx:pt>
          <cx:pt idx="658">129.28083703178396</cx:pt>
          <cx:pt idx="659">129.28283741558133</cx:pt>
          <cx:pt idx="660">129.5355448690172</cx:pt>
          <cx:pt idx="661">129.3380809367618</cx:pt>
          <cx:pt idx="662">129.60340723287652</cx:pt>
          <cx:pt idx="663">129.24118432127986</cx:pt>
          <cx:pt idx="664">129.46604021068774</cx:pt>
          <cx:pt idx="665">129.36459937532149</cx:pt>
          <cx:pt idx="666">129.50705869531774</cx:pt>
          <cx:pt idx="667">129.3317526011059</cx:pt>
          <cx:pt idx="668">129.44904358338343</cx:pt>
          <cx:pt idx="669">129.37563488100179</cx:pt>
          <cx:pt idx="670">129.53913205422811</cx:pt>
          <cx:pt idx="671">129.3380809367618</cx:pt>
          <cx:pt idx="672">129.44570198153522</cx:pt>
          <cx:pt idx="673">129.52744279480902</cx:pt>
          <cx:pt idx="674">129.41102606037623</cx:pt>
          <cx:pt idx="675">129.23874192368862</cx:pt>
          <cx:pt idx="676">129.43002537557331</cx:pt>
          <cx:pt idx="677">129.42514473798937</cx:pt>
          <cx:pt idx="678">129.37865115062129</cx:pt>
          <cx:pt idx="679">129.52445948640423</cx:pt>
          <cx:pt idx="680">129.28998427080876</cx:pt>
          <cx:pt idx="681">129.50299725537599</cx:pt>
          <cx:pt idx="682">129.46476490548091</cx:pt>
          <cx:pt idx="683">129.54500336541301</cx:pt>
          <cx:pt idx="684">129.57685220934613</cx:pt>
          <cx:pt idx="685">129.30048304990103</cx:pt>
          <cx:pt idx="686">129.6043466875276</cx:pt>
          <cx:pt idx="687">129.70062979490422</cx:pt>
          <cx:pt idx="688">129.35420535161316</cx:pt>
          <cx:pt idx="689">129.27946163703692</cx:pt>
          <cx:pt idx="690">129.30871744285099</cx:pt>
          <cx:pt idx="691">129.36902513989864</cx:pt>
          <cx:pt idx="692">129.29362164117757</cx:pt>
          <cx:pt idx="693">129.51812039770999</cx:pt>
          <cx:pt idx="694">129.31122162403233</cx:pt>
          <cx:pt idx="695">129.40893444741818</cx:pt>
          <cx:pt idx="696">129.36622737991658</cx:pt>
          <cx:pt idx="697">129.54844993658196</cx:pt>
          <cx:pt idx="698">129.589534947381</cx:pt>
          <cx:pt idx="699">129.38894365239702</cx:pt>
          <cx:pt idx="700">129.577515714067</cx:pt>
          <cx:pt idx="701">129.62719743243153</cx:pt>
          <cx:pt idx="702">129.45938771344413</cx:pt>
          <cx:pt idx="703">129.15147386247239</cx:pt>
          <cx:pt idx="704">129.53296862043612</cx:pt>
          <cx:pt idx="705">129.44108618991751</cx:pt>
          <cx:pt idx="706">129.48146455328603</cx:pt>
          <cx:pt idx="707">129.32435471940579</cx:pt>
          <cx:pt idx="708">129.41706037643652</cx:pt>
          <cx:pt idx="709">129.31217397914938</cx:pt>
          <cx:pt idx="710">129.55349473053579</cx:pt>
          <cx:pt idx="711">129.22182962933778</cx:pt>
          <cx:pt idx="712">129.40802244896963</cx:pt>
          <cx:pt idx="713">129.54990557346426</cx:pt>
          <cx:pt idx="714">129.50780888578322</cx:pt>
          <cx:pt idx="715">129.35575300970336</cx:pt>
          <cx:pt idx="716">129.2177753977416</cx:pt>
          <cx:pt idx="717">129.35420535161316</cx:pt>
          <cx:pt idx="718">129.51661503334674</cx:pt>
          <cx:pt idx="719">129.42038966369518</cx:pt>
          <cx:pt idx="720">129.38990939119822</cx:pt>
          <cx:pt idx="721">129.424770364457</cx:pt>
          <cx:pt idx="722">129.46187047761751</cx:pt>
          <cx:pt idx="723">129.44201370350331</cx:pt>
          <cx:pt idx="724">129.59342234284352</cx:pt>
          <cx:pt idx="725">129.47649500143677</cx:pt>
          <cx:pt idx="726">129.5960575898599</cx:pt>
          <cx:pt idx="727">129.4148606867131</cx:pt>
          <cx:pt idx="728">129.29901485560094</cx:pt>
          <cx:pt idx="729">129.3738594890275</cx:pt>
          <cx:pt idx="730">129.25034504581444</cx:pt>
          <cx:pt idx="731">129.24342816436317</cx:pt>
          <cx:pt idx="732">129.4287229631218</cx:pt>
          <cx:pt idx="733">129.69344261425215</cx:pt>
          <cx:pt idx="734">129.50682911043052</cx:pt>
          <cx:pt idx="735">129.49412887924404</cx:pt>
          <cx:pt idx="736">129.39580077402195</cx:pt>
          <cx:pt idx="737">129.63600778072077</cx:pt>
          <cx:pt idx="738">129.53473523516067</cx:pt>
          <cx:pt idx="739">129.33936331303232</cx:pt>
          <cx:pt idx="740">129.61399480659691</cx:pt>
          <cx:pt idx="741">129.46768838826782</cx:pt>
          <cx:pt idx="742">129.34571121735925</cx:pt>
          <cx:pt idx="743">129.31983885676377</cx:pt>
          <cx:pt idx="744">129.33712411888123</cx:pt>
          <cx:pt idx="745">129.45748159964884</cx:pt>
          <cx:pt idx="746">129.45109074628053</cx:pt>
          <cx:pt idx="747">129.35736076336883</cx:pt>
          <cx:pt idx="748">129.41735018400266</cx:pt>
          <cx:pt idx="749">129.49068755006755</cx:pt>
          <cx:pt idx="750">129.52102068814523</cx:pt>
          <cx:pt idx="751">129.45651120530187</cx:pt>
          <cx:pt idx="752">129.62282530248584</cx:pt>
          <cx:pt idx="753">129.29261550964077</cx:pt>
          <cx:pt idx="754">129.49030733133364</cx:pt>
          <cx:pt idx="755">129.51179028447248</cx:pt>
          <cx:pt idx="756">129.46883614145636</cx:pt>
          <cx:pt idx="757">129.3459623164689</cx:pt>
          <cx:pt idx="758">129.41805921646124</cx:pt>
          <cx:pt idx="759">129.38745180739454</cx:pt>
          <cx:pt idx="760">129.45998472649538</cx:pt>
          <cx:pt idx="761">129.20645306060325</cx:pt>
          <cx:pt idx="762">129.4864838397755</cx:pt>
          <cx:pt idx="763">129.28344205926322</cx:pt>
          <cx:pt idx="764">129.42514473798937</cx:pt>
          <cx:pt idx="765">129.45440080734988</cx:pt>
          <cx:pt idx="766">129.21478325008408</cx:pt>
          <cx:pt idx="767">129.36179321130666</cx:pt>
          <cx:pt idx="768">129.41987107062187</cx:pt>
          <cx:pt idx="769">129.16830137720831</cx:pt>
          <cx:pt idx="770">129.40507378617377</cx:pt>
          <cx:pt idx="771">129.27398121570738</cx:pt>
          <cx:pt idx="772">129.39049558103596</cx:pt>
          <cx:pt idx="773">129.43443537807698</cx:pt>
          <cx:pt idx="774">129.42464788402785</cx:pt>
          <cx:pt idx="775">129.30334307400153</cx:pt>
          <cx:pt idx="776">129.36611271273776</cx:pt>
          <cx:pt idx="777">129.22026765220201</cx:pt>
          <cx:pt idx="778">129.32261526787258</cx:pt>
          <cx:pt idx="779">129.50391746369715</cx:pt>
          <cx:pt idx="780">129.53390573703933</cx:pt>
          <cx:pt idx="781">129.32427887029766</cx:pt>
          <cx:pt idx="782">129.32043641611438</cx:pt>
          <cx:pt idx="783">129.49962264879798</cx:pt>
          <cx:pt idx="784">129.35480740033719</cx:pt>
          <cx:pt idx="785">129.41398061705672</cx:pt>
          <cx:pt idx="786">129.3162016493398</cx:pt>
          <cx:pt idx="787">129.3608670595043</cx:pt>
          <cx:pt idx="788">129.40123521580045</cx:pt>
          <cx:pt idx="789">129.57878084382685</cx:pt>
          <cx:pt idx="790">129.40314526794569</cx:pt>
          <cx:pt idx="791">129.46966044840687</cx:pt>
          <cx:pt idx="792">129.44482393821283</cx:pt>
          <cx:pt idx="793">129.46502643633033</cx:pt>
          <cx:pt idx="794">129.27364949723543</cx:pt>
          <cx:pt idx="795">129.45974213246438</cx:pt>
          <cx:pt idx="796">129.40442062585046</cx:pt>
          <cx:pt idx="797">129.28250802949043</cx:pt>
          <cx:pt idx="798">129.54183243279704</cx:pt>
          <cx:pt idx="799">129.55150528023677</cx:pt>
          <cx:pt idx="800">129.46535358029513</cx:pt>
          <cx:pt idx="801">129.38647403307891</cx:pt>
          <cx:pt idx="802">129.5577538588883</cx:pt>
          <cx:pt idx="803">129.52474216187744</cx:pt>
          <cx:pt idx="804">129.44910550699785</cx:pt>
          <cx:pt idx="805">129.72028554958999</cx:pt>
          <cx:pt idx="806">129.42659092045392</cx:pt>
          <cx:pt idx="807">129.56899151388217</cx:pt>
          <cx:pt idx="808">129.26457993270876</cx:pt>
          <cx:pt idx="809">129.37130871392048</cx:pt>
          <cx:pt idx="810">129.48374321152542</cx:pt>
          <cx:pt idx="811">129.26669295860015</cx:pt>
          <cx:pt idx="812">129.49567696699987</cx:pt>
          <cx:pt idx="813">129.46696757267594</cx:pt>
          <cx:pt idx="814">129.19679904241687</cx:pt>
          <cx:pt idx="815">129.63093524591966</cx:pt>
          <cx:pt idx="816">129.45401125621333</cx:pt>
          <cx:pt idx="817">129.48463350529383</cx:pt>
          <cx:pt idx="818">129.60243222518756</cx:pt>
          <cx:pt idx="819">129.79401307719374</cx:pt>
          <cx:pt idx="820">129.32985645408172</cx:pt>
          <cx:pt idx="821">129.26828499575996</cx:pt>
          <cx:pt idx="822">129.55070311989832</cx:pt>
          <cx:pt idx="823">129.48187621121437</cx:pt>
          <cx:pt idx="824">129.35370133050014</cx:pt>
          <cx:pt idx="825">129.38162898798396</cx:pt>
          <cx:pt idx="826">129.38403581110597</cx:pt>
          <cx:pt idx="827">129.3846483752782</cx:pt>
          <cx:pt idx="828">129.51683444147272</cx:pt>
          <cx:pt idx="829">129.48471343281452</cx:pt>
          <cx:pt idx="830">129.37091340237882</cx:pt>
          <cx:pt idx="831">129.4350315644042</cx:pt>
          <cx:pt idx="832">129.45748159964884</cx:pt>
          <cx:pt idx="833">129.60215292496423</cx:pt>
          <cx:pt idx="834">129.44924922514039</cx:pt>
          <cx:pt idx="835">129.19522292198545</cx:pt>
          <cx:pt idx="836">129.57382184462205</cx:pt>
          <cx:pt idx="837">129.44040037156401</cx:pt>
          <cx:pt idx="838">129.40639905051063</cx:pt>
          <cx:pt idx="839">129.34117748938834</cx:pt>
          <cx:pt idx="840">129.25453028220775</cx:pt>
          <cx:pt idx="841">129.41173003769228</cx:pt>
          <cx:pt idx="842">129.3617663932109</cx:pt>
          <cx:pt idx="843">129.32306157945129</cx:pt>
          <cx:pt idx="844">129.40174740057068</cx:pt>
          <cx:pt idx="845">129.38514397256688</cx:pt>
          <cx:pt idx="846">129.51381166262675</cx:pt>
          <cx:pt idx="847">129.48035385677321</cx:pt>
          <cx:pt idx="848">129.53786290137921</cx:pt>
          <cx:pt idx="849">129.3268928678014</cx:pt>
          <cx:pt idx="850">129.25802598857257</cx:pt>
          <cx:pt idx="851">129.47007675868991</cx:pt>
          <cx:pt idx="852">129.41305986647959</cx:pt>
          <cx:pt idx="853">129.33556332284317</cx:pt>
          <cx:pt idx="854">129.31519566681138</cx:pt>
          <cx:pt idx="855">129.21598150467005</cx:pt>
          <cx:pt idx="856">129.45028620991528</cx:pt>
          <cx:pt idx="857">129.23042785318819</cx:pt>
          <cx:pt idx="858">129.18271984397086</cx:pt>
          <cx:pt idx="859">129.48581531951714</cx:pt>
          <cx:pt idx="860">129.27032394495677</cx:pt>
          <cx:pt idx="861">129.46942202824414</cx:pt>
          <cx:pt idx="862">129.40876434371151</cx:pt>
          <cx:pt idx="863">129.3387672151986</cx:pt>
          <cx:pt idx="864">129.4283009938932</cx:pt>
          <cx:pt idx="865">129.41396952370934</cx:pt>
          <cx:pt idx="866">129.57407349231195</cx:pt>
          <cx:pt idx="867">129.41022732183907</cx:pt>
          <cx:pt idx="868">129.5013489968926</cx:pt>
          <cx:pt idx="869">129.65545447698415</cx:pt>
          <cx:pt idx="870">129.22583978766548</cx:pt>
          <cx:pt idx="871">129.20767822594499</cx:pt>
          <cx:pt idx="872">129.30471640307445</cx:pt>
          <cx:pt idx="873">129.23376538273004</cx:pt>
          <cx:pt idx="874">129.59198558777209</cx:pt>
          <cx:pt idx="875">129.35847189297053</cx:pt>
          <cx:pt idx="876">129.25079850981544</cx:pt>
          <cx:pt idx="877">129.47239024032552</cx:pt>
          <cx:pt idx="878">129.5286723129185</cx:pt>
          <cx:pt idx="879">129.60008147085114</cx:pt>
          <cx:pt idx="880">129.20413091247465</cx:pt>
          <cx:pt idx="881">129.43788074830059</cx:pt>
          <cx:pt idx="882">129.35644429499285</cx:pt>
          <cx:pt idx="883">129.42996529291563</cx:pt>
          <cx:pt idx="884">129.49412887924404</cx:pt>
          <cx:pt idx="885">129.4293515241028</cx:pt>
          <cx:pt idx="886">129.55558805869885</cx:pt>
          <cx:pt idx="887">129.44710637822362</cx:pt>
          <cx:pt idx="888">129.25604054824433</cx:pt>
          <cx:pt idx="889">129.55373301950308</cx:pt>
          <cx:pt idx="890">129.16596799881879</cx:pt>
          <cx:pt idx="891">129.48060334837416</cx:pt>
          <cx:pt idx="892">129.51492211584099</cx:pt>
          <cx:pt idx="893">129.45625843966678</cx:pt>
          <cx:pt idx="894">129.33025418443603</cx:pt>
          <cx:pt idx="895">129.34105494183075</cx:pt>
          <cx:pt idx="896">129.54692085638189</cx:pt>
          <cx:pt idx="897">129.63077554372958</cx:pt>
          <cx:pt idx="898">129.3414646664863</cx:pt>
          <cx:pt idx="899">129.42721070874396</cx:pt>
          <cx:pt idx="900">129.60749924278463</cx:pt>
          <cx:pt idx="901">129.29157930286385</cx:pt>
          <cx:pt idx="902">129.48021155397407</cx:pt>
          <cx:pt idx="903">129.43986613356861</cx:pt>
          <cx:pt idx="904">129.44138611894329</cx:pt>
          <cx:pt idx="905">129.37733812825797</cx:pt>
          <cx:pt idx="906">129.52352277374382</cx:pt>
          <cx:pt idx="907">129.47414785303138</cx:pt>
          <cx:pt idx="908">129.52999419550508</cx:pt>
          <cx:pt idx="909">129.39985166116134</cx:pt>
          <cx:pt idx="910">129.51955415224529</cx:pt>
          <cx:pt idx="911">129.64814379507646</cx:pt>
          <cx:pt idx="912">129.27388498503964</cx:pt>
          <cx:pt idx="913">129.26368048823056</cx:pt>
          <cx:pt idx="914">129.38399374057099</cx:pt>
          <cx:pt idx="915">129.5332388098937</cx:pt>
          <cx:pt idx="916">129.49354308724492</cx:pt>
          <cx:pt idx="917">129.59848227245664</cx:pt>
          <cx:pt idx="918">129.46459440191245</cx:pt>
          <cx:pt idx="919">129.24019959274389</cx:pt>
          <cx:pt idx="920">129.50826620451792</cx:pt>
          <cx:pt idx="921">129.33347298727372</cx:pt>
          <cx:pt idx="922">129.24431338353034</cx:pt>
          <cx:pt idx="923">129.493469170114</cx:pt>
          <cx:pt idx="924">129.47329630975955</cx:pt>
          <cx:pt idx="925">129.4398508828026</cx:pt>
          <cx:pt idx="926">129.16518325340834</cx:pt>
          <cx:pt idx="927">129.25041352821944</cx:pt>
          <cx:pt idx="928">129.20452341677742</cx:pt>
          <cx:pt idx="929">129.3786123149107</cx:pt>
          <cx:pt idx="930">129.24762284528722</cx:pt>
          <cx:pt idx="931">129.38869632242455</cx:pt>
          <cx:pt idx="932">129.47569152300267</cx:pt>
          <cx:pt idx="933">129.47035352816124</cx:pt>
          <cx:pt idx="934">129.69448578678652</cx:pt>
          <cx:pt idx="935">129.76354957853201</cx:pt>
          <cx:pt idx="936">129.32896294443279</cx:pt>
          <cx:pt idx="937">129.53167586118755</cx:pt>
          <cx:pt idx="938">129.27500967717526</cx:pt>
          <cx:pt idx="939">129.45953558067126</cx:pt>
          <cx:pt idx="940">129.64559805800869</cx:pt>
          <cx:pt idx="941">129.49437141864871</cx:pt>
          <cx:pt idx="942">129.42891060733263</cx:pt>
          <cx:pt idx="943">129.31866176899473</cx:pt>
          <cx:pt idx="944">129.43349025622007</cx:pt>
          <cx:pt idx="945">129.24869359255132</cx:pt>
          <cx:pt idx="946">129.67439296828195</cx:pt>
          <cx:pt idx="947">129.04389771395716</cx:pt>
          <cx:pt idx="948">129.3591816614921</cx:pt>
          <cx:pt idx="949">129.65504005590347</cx:pt>
          <cx:pt idx="950">129.47412382691633</cx:pt>
          <cx:pt idx="951">129.17498695645281</cx:pt>
          <cx:pt idx="952">129.62277729698715</cx:pt>
          <cx:pt idx="953">129.11945778880914</cx:pt>
          <cx:pt idx="954">129.74485411472878</cx:pt>
          <cx:pt idx="955">129.24164799294468</cx:pt>
          <cx:pt idx="956">129.26376700909779</cx:pt>
          <cx:pt idx="957">129.0698679485125</cx:pt>
          <cx:pt idx="958">129.14118568396501</cx:pt>
          <cx:pt idx="959">129.18432294314559</cx:pt>
          <cx:pt idx="960">129.56442793239444</cx:pt>
          <cx:pt idx="961">129.09675039825132</cx:pt>
          <cx:pt idx="962">129.49417877309597</cx:pt>
          <cx:pt idx="963">129.33262389588103</cx:pt>
          <cx:pt idx="964">129.37720913707088</cx:pt>
          <cx:pt idx="965">129.24498851586316</cx:pt>
          <cx:pt idx="966">129.52890140310288</cx:pt>
          <cx:pt idx="967">129.55216797140994</cx:pt>
          <cx:pt idx="968">129.27083656959891</cx:pt>
          <cx:pt idx="969">129.10498330726881</cx:pt>
          <cx:pt idx="970">129.06880613482522</cx:pt>
          <cx:pt idx="971">129.21867557606225</cx:pt>
          <cx:pt idx="972">129.80729146575513</cx:pt>
          <cx:pt idx="973">129.21269357150391</cx:pt>
          <cx:pt idx="974">129.69763048677896</cx:pt>
          <cx:pt idx="975">129.39439313143583</cx:pt>
          <cx:pt idx="976">129.11224040352752</cx:pt>
          <cx:pt idx="977">130.22392032521267</cx:pt>
          <cx:pt idx="978">129.49475901891705</cx:pt>
          <cx:pt idx="979">129.49639302735039</cx:pt>
          <cx:pt idx="980">129.32173374085403</cx:pt>
          <cx:pt idx="981">129.13595358283547</cx:pt>
          <cx:pt idx="982">129.27644988168279</cx:pt>
          <cx:pt idx="983">129.54322994194109</cx:pt>
          <cx:pt idx="984">129.15545577833208</cx:pt>
          <cx:pt idx="985">129.02919871065382</cx:pt>
          <cx:pt idx="986">129.59251144538848</cx:pt>
          <cx:pt idx="987">129.71953640100571</cx:pt>
          <cx:pt idx="988">129.65051042488503</cx:pt>
          <cx:pt idx="989">129.26467385587426</cx:pt>
          <cx:pt idx="990">129.65675172769679</cx:pt>
          <cx:pt idx="991">129.39861139754197</cx:pt>
          <cx:pt idx="992">129.50645031770884</cx:pt>
          <cx:pt idx="993">129.50884362520691</cx:pt>
          <cx:pt idx="994">128.90765993655373</cx:pt>
          <cx:pt idx="995">128.86198266717724</cx:pt>
          <cx:pt idx="996">129.25792049390861</cx:pt>
          <cx:pt idx="997">129.59699247298721</cx:pt>
          <cx:pt idx="998">129.43807808639986</cx:pt>
          <cx:pt idx="999">129.39372744371994</cx:pt>
          <cx:pt idx="1000">129.57380337505077</cx:pt>
          <cx:pt idx="1001">129.19724479686604</cx:pt>
          <cx:pt idx="1002">128.798328930091</cx:pt>
          <cx:pt idx="1003">129.28874820200656</cx:pt>
          <cx:pt idx="1004">129.72441133666888</cx:pt>
          <cx:pt idx="1005">129.62265543680644</cx:pt>
          <cx:pt idx="1006">129.08663917438963</cx:pt>
          <cx:pt idx="1007">129.49087835206464</cx:pt>
          <cx:pt idx="1008">129.15005145983994</cx:pt>
          <cx:pt idx="1009">128.85272058155391</cx:pt>
          <cx:pt idx="1010">129.59709173184754</cx:pt>
          <cx:pt idx="1011">129.24715919180375</cx:pt>
          <cx:pt idx="1012">128.98080178700329</cx:pt>
          <cx:pt idx="1013">129.49544320721643</cx:pt>
          <cx:pt idx="1014">129.73428804861422</cx:pt>
          <cx:pt idx="1015">129.58369351119796</cx:pt>
          <cx:pt idx="1016">129.22402099841236</cx:pt>
          <cx:pt idx="1017">129.44218839153027</cx:pt>
          <cx:pt idx="1018">129.3349283633209</cx:pt>
          <cx:pt idx="1019">128.85063705634803</cx:pt>
          <cx:pt idx="1020">129.78895361602463</cx:pt>
          <cx:pt idx="1021">129.57494894600103</cx:pt>
          <cx:pt idx="1022">129.30766700661894</cx:pt>
          <cx:pt idx="1023">129.50923303648688</cx:pt>
          <cx:pt idx="1024">129.36039773929502</cx:pt>
          <cx:pt idx="1025">129.13211332195297</cx:pt>
          <cx:pt idx="1026">129.39080994058946</cx:pt>
          <cx:pt idx="1027">129.49743523564149</cx:pt>
          <cx:pt idx="1028">129.37418312972929</cx:pt>
          <cx:pt idx="1029">129.41516898722534</cx:pt>
          <cx:pt idx="1030">129.33815446674205</cx:pt>
          <cx:pt idx="1031">129.47034428711831</cx:pt>
          <cx:pt idx="1032">129.46012658606426</cx:pt>
          <cx:pt idx="1033">129.4404914136656</cx:pt>
          <cx:pt idx="1034">129.26978772293057</cx:pt>
          <cx:pt idx="1035">129.37326537538036</cx:pt>
          <cx:pt idx="1036">129.45829210524715</cx:pt>
          <cx:pt idx="1037">129.45366883855732</cx:pt>
          <cx:pt idx="1038">129.40745158046656</cx:pt>
          <cx:pt idx="1039">129.33352848327837</cx:pt>
          <cx:pt idx="1040">129.53129343513302</cx:pt>
          <cx:pt idx="1041">129.38550087558744</cx:pt>
          <cx:pt idx="1042">129.5534910361302</cx:pt>
          <cx:pt idx="1043">129.30496525693422</cx:pt>
          <cx:pt idx="1044">129.49435432540832</cx:pt>
          <cx:pt idx="1045">129.57109986744041</cx:pt>
          <cx:pt idx="1046">129.28916408106451</cx:pt>
          <cx:pt idx="1047">129.35987755510953</cx:pt>
          <cx:pt idx="1048">129.61300924914994</cx:pt>
          <cx:pt idx="1049">129.56650033153016</cx:pt>
          <cx:pt idx="1050">129.25978422221868</cx:pt>
          <cx:pt idx="1051">129.2985453449879</cx:pt>
          <cx:pt idx="1052">129.35765808265305</cx:pt>
          <cx:pt idx="1053">129.43155839969489</cx:pt>
          <cx:pt idx="1054">129.47590359736455</cx:pt>
          <cx:pt idx="1055">129.4564816312822</cx:pt>
          <cx:pt idx="1056">129.46218746265507</cx:pt>
          <cx:pt idx="1057">129.38626414595501</cx:pt>
          <cx:pt idx="1058">129.22262935543233</cx:pt>
          <cx:pt idx="1059">129.38089944401045</cx:pt>
          <cx:pt idx="1060">129.46399232410184</cx:pt>
          <cx:pt idx="1061">129.21708116918265</cx:pt>
          <cx:pt idx="1062">129.58216663045991</cx:pt>
          <cx:pt idx="1063">129.60911311910121</cx:pt>
          <cx:pt idx="1064">129.49435432540832</cx:pt>
          <cx:pt idx="1065">129.35477133296919</cx:pt>
          <cx:pt idx="1066">129.23387135688802</cx:pt>
          <cx:pt idx="1067">129.51192562895497</cx:pt>
          <cx:pt idx="1068">129.32985645408172</cx:pt>
          <cx:pt idx="1069">129.47121617703388</cx:pt>
          <cx:pt idx="1070">129.47322885143518</cx:pt>
          <cx:pt idx="1071">129.34558312428416</cx:pt>
          <cx:pt idx="1072">129.56274524183442</cx:pt>
          <cx:pt idx="1073">129.1912776891119</cx:pt>
          <cx:pt idx="1074">129.5646735925838</cx:pt>
          <cx:pt idx="1075">129.24793379773121</cx:pt>
          <cx:pt idx="1076">129.51003633847037</cx:pt>
          <cx:pt idx="1077">129.41240258028964</cx:pt>
          <cx:pt idx="1078">129.60532214465036</cx:pt>
          <cx:pt idx="1079">129.67093400756855</cx:pt>
          <cx:pt idx="1080">129.38343341541241</cx:pt>
          <cx:pt idx="1081">129.64693231381281</cx:pt>
          <cx:pt idx="1082">129.37881805159805</cx:pt>
          <cx:pt idx="1083">129.55076684954383</cx:pt>
          <cx:pt idx="1084">129.34460693128537</cx:pt>
          <cx:pt idx="1085">129.41896653285352</cx:pt>
          <cx:pt idx="1086">129.5849050319614</cx:pt>
          <cx:pt idx="1087">129.54151191832281</cx:pt>
          <cx:pt idx="1088">129.43427731898586</cx:pt>
          <cx:pt idx="1089">129.56366462857221</cx:pt>
          <cx:pt idx="1090">129.31358561843265</cx:pt>
          <cx:pt idx="1091">129.3289153089371</cx:pt>
          <cx:pt idx="1092">129.21717743573186</cx:pt>
          <cx:pt idx="1093">129.44921364220463</cx:pt>
          <cx:pt idx="1094">129.43889193005799</cx:pt>
          <cx:pt idx="1095">129.45095026464753</cx:pt>
          <cx:pt idx="1096">129.42884128068047</cx:pt>
          <cx:pt idx="1097">129.47034428711831</cx:pt>
          <cx:pt idx="1098">129.21449166874712</cx:pt>
          <cx:pt idx="1099">129.63482020417385</cx:pt>
          <cx:pt idx="1100">129.41120309502978</cx:pt>
          <cx:pt idx="1101">129.55903069685559</cx:pt>
          <cx:pt idx="1102">129.35845339732975</cx:pt>
          <cx:pt idx="1103">129.37454745586953</cx:pt>
          <cx:pt idx="1104">129.50270483861877</cx:pt>
          <cx:pt idx="1105">129.27554634347158</cx:pt>
          <cx:pt idx="1106">129.26750725460423</cx:pt>
          <cx:pt idx="1107">129.32799173235435</cx:pt>
          <cx:pt idx="1108">129.5157161496079</cx:pt>
          <cx:pt idx="1109">129.30519745849671</cx:pt>
          <cx:pt idx="1110">129.4807622835516</cx:pt>
          <cx:pt idx="1111">129.3537956611836</cx:pt>
          <cx:pt idx="1112">129.45645806448115</cx:pt>
          <cx:pt idx="1113">129.33406170636249</cx:pt>
          <cx:pt idx="1114">129.30175972910345</cx:pt>
          <cx:pt idx="1115">129.31106251215519</cx:pt>
          <cx:pt idx="1116">129.22819446272007</cx:pt>
          <cx:pt idx="1117">129.48745219565049</cx:pt>
          <cx:pt idx="1118">129.43118542840639</cx:pt>
          <cx:pt idx="1119">129.29125826237043</cx:pt>
          <cx:pt idx="1120">129.39399279458812</cx:pt>
          <cx:pt idx="1121">129.50795947776032</cx:pt>
          <cx:pt idx="1122">129.44769234840834</cx:pt>
          <cx:pt idx="1123">129.5437887572877</cx:pt>
          <cx:pt idx="1124">129.25211401050078</cx:pt>
          <cx:pt idx="1125">129.3398271486025</cx:pt>
          <cx:pt idx="1126">129.51730328093836</cx:pt>
          <cx:pt idx="1127">129.52383639760657</cx:pt>
          <cx:pt idx="1128">129.38297895875994</cx:pt>
          <cx:pt idx="1129">129.38641624480246</cx:pt>
          <cx:pt idx="1130">129.31786115911541</cx:pt>
          <cx:pt idx="1131">129.46128733432815</cx:pt>
          <cx:pt idx="1132">129.30006858942664</cx:pt>
          <cx:pt idx="1133">129.55482471071858</cx:pt>
          <cx:pt idx="1134">129.28824812791092</cx:pt>
          <cx:pt idx="1135">129.45579449580254</cx:pt>
          <cx:pt idx="1136">129.45827870467673</cx:pt>
          <cx:pt idx="1137">129.43839604514261</cx:pt>
          <cx:pt idx="1138">129.21817573477216</cx:pt>
          <cx:pt idx="1139">129.55728375817196</cx:pt>
          <cx:pt idx="1140">129.58349405259068</cx:pt>
          <cx:pt idx="1141">129.46738481442401</cx:pt>
          <cx:pt idx="1142">129.33566321426821</cx:pt>
          <cx:pt idx="1143">129.48140541490667</cx:pt>
          <cx:pt idx="1144">129.33136458659715</cx:pt>
          <cx:pt idx="1145">129.53651568501795</cx:pt>
          <cx:pt idx="1146">129.52933002252536</cx:pt>
          <cx:pt idx="1147">129.47941363939282</cx:pt>
          <cx:pt idx="1148">129.42455221056761</cx:pt>
          <cx:pt idx="1149">129.4950602284585</cx:pt>
          <cx:pt idx="1150">129.47528077247495</cx:pt>
          <cx:pt idx="1151">129.62916928121263</cx:pt>
          <cx:pt idx="1152">129.52217543091476</cx:pt>
          <cx:pt idx="1153">129.28526476556647</cx:pt>
          <cx:pt idx="1154">129.52438604612206</cx:pt>
          <cx:pt idx="1155">129.28928065652585</cx:pt>
          <cx:pt idx="1156">129.56318300175425</cx:pt>
          <cx:pt idx="1157">129.3188675865683</cx:pt>
          <cx:pt idx="1158">129.2389117544202</cx:pt>
          <cx:pt idx="1159">129.41469336293582</cx:pt>
          <cx:pt idx="1160">129.47610874091143</cx:pt>
          <cx:pt idx="1161">129.54773504384764</cx:pt>
          <cx:pt idx="1162">129.39523309574989</cx:pt>
          <cx:pt idx="1163">129.5345320177745</cx:pt>
          <cx:pt idx="1164">129.3969268787404</cx:pt>
          <cx:pt idx="1165">129.55563977965812</cx:pt>
          <cx:pt idx="1166">129.39107945716125</cx:pt>
          <cx:pt idx="1167">129.32550771370069</cx:pt>
          <cx:pt idx="1168">129.34090557241075</cx:pt>
          <cx:pt idx="1169">129.59378983972235</cx:pt>
          <cx:pt idx="1170">129.37493212414938</cx:pt>
          <cx:pt idx="1171">129.44350455309282</cx:pt>
          <cx:pt idx="1172">129.60254302182912</cx:pt>
          <cx:pt idx="1173">129.37519057260488</cx:pt>
          <cx:pt idx="1174">129.2903996838966</cx:pt>
          <cx:pt idx="1175">129.52050751765711</cx:pt>
          <cx:pt idx="1176">129.38071913792814</cx:pt>
          <cx:pt idx="1177">129.32121342477095</cx:pt>
          <cx:pt idx="1178">129.29302952779</cx:pt>
          <cx:pt idx="1179">129.45744925326989</cx:pt>
          <cx:pt idx="1180">129.42273625221404</cx:pt>
          <cx:pt idx="1181">129.34583144902876</cx:pt>
          <cx:pt idx="1182">129.51620947391783</cx:pt>
          <cx:pt idx="1183">129.45185184024899</cx:pt>
          <cx:pt idx="1184">129.59024087250197</cx:pt>
          <cx:pt idx="1185">129.43936470606758</cx:pt>
          <cx:pt idx="1186">129.52225903395262</cx:pt>
          <cx:pt idx="1187">129.62916928121263</cx:pt>
          <cx:pt idx="1188">129.5183444227433</cx:pt>
          <cx:pt idx="1189">129.49642397956049</cx:pt>
          <cx:pt idx="1190">129.45666924137308</cx:pt>
          <cx:pt idx="1191">129.38677453176263</cx:pt>
          <cx:pt idx="1192">129.42445746142954</cx:pt>
          <cx:pt idx="1193">129.26239238565881</cx:pt>
          <cx:pt idx="1194">129.36817763349219</cx:pt>
          <cx:pt idx="1195">129.39088020910691</cx:pt>
          <cx:pt idx="1196">129.60420865499452</cx:pt>
          <cx:pt idx="1197">129.20415127828886</cx:pt>
          <cx:pt idx="1198">129.43964984983489</cx:pt>
          <cx:pt idx="1199">129.45492436620847</cx:pt>
          <cx:pt idx="1200">129.37804642200715</cx:pt>
          <cx:pt idx="1201">129.21158832127523</cx:pt>
          <cx:pt idx="1202">129.42866334212965</cx:pt>
          <cx:pt idx="1203">129.43839604514261</cx:pt>
          <cx:pt idx="1204">129.63137327216864</cx:pt>
          <cx:pt idx="1205">129.42795528329444</cx:pt>
          <cx:pt idx="1206">129.49557394642787</cx:pt>
          <cx:pt idx="1207">129.49760616451405</cx:pt>
          <cx:pt idx="1208">129.4401244720716</cx:pt>
          <cx:pt idx="1209">129.3233501781599</cx:pt>
          <cx:pt idx="1210">129.41440724809658</cx:pt>
          <cx:pt idx="1211">129.44598988621988</cx:pt>
          <cx:pt idx="1212">129.34198953788487</cx:pt>
          <cx:pt idx="1213">129.49266347106433</cx:pt>
          <cx:pt idx="1214">129.56444040012039</cx:pt>
          <cx:pt idx="1215">129.23296941726551</cx:pt>
          <cx:pt idx="1216">129.36228379667804</cx:pt>
          <cx:pt idx="1217">129.41139908093427</cx:pt>
          <cx:pt idx="1218">129.30433109508803</cx:pt>
          <cx:pt idx="1219">129.52515093185744</cx:pt>
          <cx:pt idx="1220">129.35661723142479</cx:pt>
          <cx:pt idx="1221">129.40391445934611</cx:pt>
          <cx:pt idx="1222">129.38745180739454</cx:pt>
          <cx:pt idx="1223">129.28190430734958</cx:pt>
          <cx:pt idx="1224">129.22080913942267</cx:pt>
          <cx:pt idx="1225">129.08440830585869</cx:pt>
          <cx:pt idx="1226">129.51056894521938</cx:pt>
          <cx:pt idx="1227">129.47320390108854</cx:pt>
          <cx:pt idx="1228">129.36590880838807</cx:pt>
          <cx:pt idx="1229">129.57774519276091</cx:pt>
          <cx:pt idx="1230">129.58369351119796</cx:pt>
          <cx:pt idx="1231">129.45311015546955</cx:pt>
          <cx:pt idx="1232">129.23204849854488</cx:pt>
          <cx:pt idx="1233">129.50929401182864</cx:pt>
          <cx:pt idx="1234">129.34020219308161</cx:pt>
          <cx:pt idx="1235">129.63681272436764</cx:pt>
          <cx:pt idx="1236">129.33135487465995</cx:pt>
          <cx:pt idx="1237">129.36087445764394</cx:pt>
          <cx:pt idx="1238">129.59457423023099</cx:pt>
          <cx:pt idx="1239">129.55028287302</cx:pt>
          <cx:pt idx="1240">129.38169463752396</cx:pt>
          <cx:pt idx="1241">129.4209503153651</cx:pt>
          <cx:pt idx="1242">129.39497005844061</cx:pt>
          <cx:pt idx="1243">129.16797498416798</cx:pt>
          <cx:pt idx="1244">129.66920172917256</cx:pt>
          <cx:pt idx="1245">129.43010579386305</cx:pt>
          <cx:pt idx="1246">129.42867212351763</cx:pt>
          <cx:pt idx="1247">129.36645948821646</cx:pt>
          <cx:pt idx="1248">129.51026176115442</cx:pt>
          <cx:pt idx="1249">129.47744262927941</cx:pt>
          <cx:pt idx="1250">129.45708050406665</cx:pt>
          <cx:pt idx="1251">129.44590115802814</cx:pt>
          <cx:pt idx="1252">129.54154517057597</cx:pt>
          <cx:pt idx="1253">129.4249732657816</cx:pt>
          <cx:pt idx="1254">129.47647236179162</cx:pt>
          <cx:pt idx="1255">129.36515237173083</cx:pt>
          <cx:pt idx="1256">129.31197231532772</cx:pt>
          <cx:pt idx="1257">129.37917265777645</cx:pt>
          <cx:pt idx="1258">129.4046078376939</cx:pt>
          <cx:pt idx="1259">129.25390840360686</cx:pt>
          <cx:pt idx="1260">129.35004365949544</cx:pt>
          <cx:pt idx="1261">129.43974043023923</cx:pt>
          <cx:pt idx="1262">129.4438331295778</cx:pt>
          <cx:pt idx="1263">129.38782164947401</cx:pt>
          <cx:pt idx="1264">129.27630183687432</cx:pt>
          <cx:pt idx="1265">129.53814601389988</cx:pt>
          <cx:pt idx="1266">129.35032064675383</cx:pt>
          <cx:pt idx="1267">129.39748345616448</cx:pt>
          <cx:pt idx="1268">129.48404444279487</cx:pt>
          <cx:pt idx="1269">129.52376526647757</cx:pt>
          <cx:pt idx="1270">129.62156976909213</cx:pt>
          <cx:pt idx="1271">129.50441036416768</cx:pt>
          <cx:pt idx="1272">129.45756754856521</cx:pt>
          <cx:pt idx="1273">129.39600001565051</cx:pt>
          <cx:pt idx="1274">129.45818952153823</cx:pt>
          <cx:pt idx="1275">129.44029315440014</cx:pt>
          <cx:pt idx="1276">129.45331163281548</cx:pt>
          <cx:pt idx="1277">129.50698386084511</cx:pt>
          <cx:pt idx="1278">129.62000495384876</cx:pt>
          <cx:pt idx="1279">129.54871778958744</cx:pt>
          <cx:pt idx="1280">129.39187875822543</cx:pt>
          <cx:pt idx="1281">129.49881328648334</cx:pt>
          <cx:pt idx="1282">129.50899606390433</cx:pt>
          <cx:pt idx="1283">129.25695808307685</cx:pt>
          <cx:pt idx="1284">129.43540360197909</cx:pt>
          <cx:pt idx="1285">129.22997432855627</cx:pt>
          <cx:pt idx="1286">129.47793884941191</cx:pt>
          <cx:pt idx="1287">129.59202483094018</cx:pt>
          <cx:pt idx="1288">129.52867877917848</cx:pt>
          <cx:pt idx="1289">129.41937512390442</cx:pt>
          <cx:pt idx="1290">129.37305315834914</cx:pt>
          <cx:pt idx="1291">129.57131873559152</cx:pt>
          <cx:pt idx="1292">129.28250849211176</cx:pt>
          <cx:pt idx="1293">129.60340723287652</cx:pt>
          <cx:pt idx="1294">129.53328499607807</cx:pt>
          <cx:pt idx="1295">129.47049399194108</cx:pt>
          <cx:pt idx="1296">129.52215372183119</cx:pt>
          <cx:pt idx="1297">129.31957985198346</cx:pt>
          <cx:pt idx="1298">129.38832648246537</cx:pt>
          <cx:pt idx="1299">129.28043917248712</cx:pt>
          <cx:pt idx="1300">129.41580684837669</cx:pt>
          <cx:pt idx="1301">129.50340007817471</cx:pt>
          <cx:pt idx="1302">129.26816794157446</cx:pt>
          <cx:pt idx="1303">129.33002849571093</cx:pt>
          <cx:pt idx="1304">129.3068510749346</cx:pt>
          <cx:pt idx="1305">129.39497005844061</cx:pt>
          <cx:pt idx="1306">129.33592219173181</cx:pt>
          <cx:pt idx="1307">129.34411628905332</cx:pt>
          <cx:pt idx="1308">129.51754532163616</cx:pt>
          <cx:pt idx="1309">129.43057305101752</cx:pt>
          <cx:pt idx="1310">129.54466992642529</cx:pt>
          <cx:pt idx="1311">129.3868189130564</cx:pt>
          <cx:pt idx="1312">129.72850011072811</cx:pt>
          <cx:pt idx="1313">129.45094056031957</cx:pt>
          <cx:pt idx="1314">129.37772463883135</cx:pt>
          <cx:pt idx="1315">129.43599562511952</cx:pt>
          <cx:pt idx="1316">129.67466982941917</cx:pt>
          <cx:pt idx="1317">129.50142244825176</cx:pt>
          <cx:pt idx="1318">129.47262680767238</cx:pt>
          <cx:pt idx="1319">129.36401909683363</cx:pt>
          <cx:pt idx="1320">129.34050047070789</cx:pt>
          <cx:pt idx="1321">129.55694157196706</cx:pt>
          <cx:pt idx="1322">129.27451788562507</cx:pt>
          <cx:pt idx="1323">129.42015856183022</cx:pt>
          <cx:pt idx="1324">129.44267409713578</cx:pt>
          <cx:pt idx="1325">129.40523464900934</cx:pt>
          <cx:pt idx="1326">129.4023756104099</cx:pt>
          <cx:pt idx="1327">129.57826371175977</cx:pt>
          <cx:pt idx="1328">129.62343367856215</cx:pt>
          <cx:pt idx="1329">129.4914068677316</cx:pt>
          <cx:pt idx="1330">129.2489698385719</cx:pt>
          <cx:pt idx="1331">129.30113434265616</cx:pt>
          <cx:pt idx="1332">129.56932628506061</cx:pt>
          <cx:pt idx="1333">129.42268032645487</cx:pt>
          <cx:pt idx="1334">129.34779583611004</cx:pt>
          <cx:pt idx="1335">129.39298223985872</cx:pt>
          <cx:pt idx="1336">129.57106061889945</cx:pt>
          <cx:pt idx="1337">129.45431393244951</cx:pt>
          <cx:pt idx="1338">129.38921548375495</cx:pt>
          <cx:pt idx="1339">129.30652497856741</cx:pt>
          <cx:pt idx="1340">129.5590311586395</cx:pt>
          <cx:pt idx="1341">129.3518965513324</cx:pt>
          <cx:pt idx="1342">129.34632717244952</cx:pt>
          <cx:pt idx="1343">129.43024028642517</cx:pt>
          <cx:pt idx="1344">129.29302628966343</cx:pt>
          <cx:pt idx="1345">129.38146578865269</cx:pt>
          <cx:pt idx="1346">129.53867067127879</cx:pt>
          <cx:pt idx="1347">129.55571320491836</cx:pt>
          <cx:pt idx="1348">129.38358644171174</cx:pt>
          <cx:pt idx="1349">129.30652497856741</cx:pt>
          <cx:pt idx="1350">129.35578075365513</cx:pt>
          <cx:pt idx="1351">129.47008507564288</cx:pt>
          <cx:pt idx="1352">129.46472054684739</cx:pt>
          <cx:pt idx="1353">129.25936085991864</cx:pt>
          <cx:pt idx="1354">129.29250032450338</cx:pt>
          <cx:pt idx="1355">129.31671226965611</cx:pt>
          <cx:pt idx="1356">129.5419659033233</cx:pt>
          <cx:pt idx="1357">129.28967109115069</cx:pt>
          <cx:pt idx="1358">129.506411976442</cx:pt>
          <cx:pt idx="1359">129.34097216436822</cx:pt>
          <cx:pt idx="1360">129.34027710937752</cx:pt>
          <cx:pt idx="1361">129.4259364656576</cx:pt>
          <cx:pt idx="1362">129.43408367326765</cx:pt>
          <cx:pt idx="1363">129.37211921496598</cx:pt>
          <cx:pt idx="1364">129.28367151790562</cx:pt>
          <cx:pt idx="1365">129.43914102727769</cx:pt>
          <cx:pt idx="1366">129.51908855302125</cx:pt>
          <cx:pt idx="1367">129.28302801507266</cx:pt>
          <cx:pt idx="1368">129.48745635365395</cx:pt>
          <cx:pt idx="1369">129.28695838252261</cx:pt>
          <cx:pt idx="1370">129.24419816188077</cx:pt>
          <cx:pt idx="1371">129.36738144478832</cx:pt>
          <cx:pt idx="1372">129.25390840360686</cx:pt>
          <cx:pt idx="1373">129.66480357353853</cx:pt>
          <cx:pt idx="1374">129.42737848098011</cx:pt>
          <cx:pt idx="1375">129.48342858129791</cx:pt>
          <cx:pt idx="1376">129.32950728297337</cx:pt>
          <cx:pt idx="1377">129.42727125466863</cx:pt>
          <cx:pt idx="1378">129.38410469580353</cx:pt>
          <cx:pt idx="1379">129.47196885383082</cx:pt>
          <cx:pt idx="1380">129.42078207386032</cx:pt>
          <cx:pt idx="1381">129.20263910918155</cx:pt>
          <cx:pt idx="1382">129.28762962511755</cx:pt>
          <cx:pt idx="1383">129.45366467963362</cx:pt>
          <cx:pt idx="1384">129.31145427859985</cx:pt>
          <cx:pt idx="1385">129.4154148876369</cx:pt>
          <cx:pt idx="1386">129.47133630985925</cx:pt>
          <cx:pt idx="1387">129.26943008631144</cx:pt>
          <cx:pt idx="1388">129.42678180257457</cx:pt>
          <cx:pt idx="1389">129.55860400788649</cx:pt>
          <cx:pt idx="1390">129.53957958050225</cx:pt>
          <cx:pt idx="1391">129.29825669932177</cx:pt>
          <cx:pt idx="1392">129.52663635118574</cx:pt>
          <cx:pt idx="1393">129.50167190543485</cx:pt>
          <cx:pt idx="1394">129.45290729154272</cx:pt>
          <cx:pt idx="1395">129.40118852739195</cx:pt>
          <cx:pt idx="1396">129.74122655115031</cx:pt>
          <cx:pt idx="1397">129.45302004510236</cx:pt>
          <cx:pt idx="1398">129.54023447210943</cx:pt>
          <cx:pt idx="1399">129.35726967165252</cx:pt>
          <cx:pt idx="1400">129.52888985622678</cx:pt>
          <cx:pt idx="1401">129.51403338437956</cx:pt>
          <cx:pt idx="1402">129.43000550208168</cx:pt>
          <cx:pt idx="1403">129.59595417527612</cx:pt>
          <cx:pt idx="1404">129.63442003541709</cx:pt>
          <cx:pt idx="1405">129.64422686843517</cx:pt>
          <cx:pt idx="1406">129.33294762409372</cx:pt>
          <cx:pt idx="1407">129.41129923909</cx:pt>
          <cx:pt idx="1408">129.43343618305684</cx:pt>
          <cx:pt idx="1409">129.34766635751467</cx:pt>
          <cx:pt idx="1410">129.50082421131017</cx:pt>
          <cx:pt idx="1411">129.32004652277882</cx:pt>
          <cx:pt idx="1412">129.53717936490881</cx:pt>
          <cx:pt idx="1413">129.38286938965959</cx:pt>
          <cx:pt idx="1414">129.48556167837694</cx:pt>
          <cx:pt idx="1415">129.38342278215922</cx:pt>
          <cx:pt idx="1416">129.39624825833701</cx:pt>
          <cx:pt idx="1417">129.56220589033475</cx:pt>
          <cx:pt idx="1418">129.45238002891455</cx:pt>
          <cx:pt idx="1419">129.42808700467108</cx:pt>
          <cx:pt idx="1420">129.45775608150194</cx:pt>
          <cx:pt idx="1421">129.46377930905072</cx:pt>
          <cx:pt idx="1422">129.22109839462803</cx:pt>
          <cx:pt idx="1423">129.50283233793732</cx:pt>
          <cx:pt idx="1424">129.23704221768367</cx:pt>
          <cx:pt idx="1425">129.43563468076132</cx:pt>
          <cx:pt idx="1426">129.34715815296434</cx:pt>
          <cx:pt idx="1427">129.42462015259642</cx:pt>
          <cx:pt idx="1428">129.32443843087754</cx:pt>
          <cx:pt idx="1429">129.53319493300575</cx:pt>
          <cx:pt idx="1430">129.41515974284115</cx:pt>
          <cx:pt idx="1431">129.51227807835895</cx:pt>
          <cx:pt idx="1432">129.35446753441406</cx:pt>
          <cx:pt idx="1433">129.45753196756786</cx:pt>
          <cx:pt idx="1434">129.3874679880044</cx:pt>
          <cx:pt idx="1435">129.4571179335378</cx:pt>
          <cx:pt idx="1436">129.54602446005867</cx:pt>
          <cx:pt idx="1437">129.41450477680146</cx:pt>
          <cx:pt idx="1438">129.41515789396431</cx:pt>
          <cx:pt idx="1439">129.45874448934012</cx:pt>
          <cx:pt idx="1440">129.41479412700045</cx:pt>
          <cx:pt idx="1441">129.52317543110053</cx:pt>
          <cx:pt idx="1442">129.56645415538486</cx:pt>
          <cx:pt idx="1443">129.26138512257813</cx:pt>
          <cx:pt idx="1444">129.61619255374197</cx:pt>
          <cx:pt idx="1445">129.35109519109193</cx:pt>
          <cx:pt idx="1446">129.57182711799862</cx:pt>
          <cx:pt idx="1447">129.22398628848268</cx:pt>
          <cx:pt idx="1448">129.29235229528317</cx:pt>
          <cx:pt idx="1449">129.38824696675712</cx:pt>
          <cx:pt idx="1450">129.51972182304675</cx:pt>
          <cx:pt idx="1451">129.20669281795128</cx:pt>
          <cx:pt idx="1452">129.23367005220169</cx:pt>
          <cx:pt idx="1453">129.58110791647576</cx:pt>
          <cx:pt idx="1454">129.34451213248542</cx:pt>
          <cx:pt idx="1455">129.34652509142481</cx:pt>
          <cx:pt idx="1456">129.37634873070084</cx:pt>
          <cx:pt idx="1457">129.19387545337693</cx:pt>
          <cx:pt idx="1458">129.36656167124039</cx:pt>
          <cx:pt idx="1459">129.31394453904974</cx:pt>
          <cx:pt idx="1460">129.4461715015762</cx:pt>
          <cx:pt idx="1461">129.48370856065108</cx:pt>
          <cx:pt idx="1462">129.38027160806419</cx:pt>
          <cx:pt idx="1463">129.45223307897058</cx:pt>
          <cx:pt idx="1464">129.2893708636667</cx:pt>
          <cx:pt idx="1465">129.56335339530844</cx:pt>
          <cx:pt idx="1466">129.55412093098053</cx:pt>
          <cx:pt idx="1467">129.59324505760114</cx:pt>
          <cx:pt idx="1468">129.49950854375419</cx:pt>
          <cx:pt idx="1469">129.41175823369585</cx:pt>
          <cx:pt idx="1470">129.48939258493604</cx:pt>
          <cx:pt idx="1471">129.43874542927674</cx:pt>
          <cx:pt idx="1472">129.33186359434765</cx:pt>
          <cx:pt idx="1473">129.52443916331055</cx:pt>
          <cx:pt idx="1474">129.3874679880044</cx:pt>
          <cx:pt idx="1475">129.31531731010912</cx:pt>
          <cx:pt idx="1476">129.42268032645487</cx:pt>
          <cx:pt idx="1477">129.78647477407148</cx:pt>
          <cx:pt idx="1478">129.51917908631475</cx:pt>
          <cx:pt idx="1479">129.08774394248024</cx:pt>
          <cx:pt idx="1480">129.5749923491654</cx:pt>
          <cx:pt idx="1481">129.11099779681962</cx:pt>
          <cx:pt idx="1482">129.96345115186841</cx:pt>
          <cx:pt idx="1483">129.19395136741858</cx:pt>
          <cx:pt idx="1484">129.7600036252411</cx:pt>
          <cx:pt idx="1485">129.10381335815157</cx:pt>
          <cx:pt idx="1486">129.21426951116368</cx:pt>
          <cx:pt idx="1487">129.47923160155037</cx:pt>
          <cx:pt idx="1488">129.25727641964002</cx:pt>
          <cx:pt idx="1489">129.085233304864</cx:pt>
          <cx:pt idx="1490">129.51705985412451</cx:pt>
          <cx:pt idx="1491">128.93815946048272</cx:pt>
          <cx:pt idx="1492">129.06232807691077</cx:pt>
          <cx:pt idx="1493">129.58986875018277</cx:pt>
          <cx:pt idx="1494">129.06724999919493</cx:pt>
          <cx:pt idx="1495">129.41867303068838</cx:pt>
          <cx:pt idx="1496">129.2287734073218</cx:pt>
          <cx:pt idx="1497">128.99436341490659</cx:pt>
          <cx:pt idx="1498">129.25616594037049</cx:pt>
          <cx:pt idx="1499">129.52475878983026</cx:pt>
          <cx:pt idx="1500">129.51431654106662</cx:pt>
          <cx:pt idx="1501">129.61083961552075</cx:pt>
          <cx:pt idx="1502">129.59016607875876</cx:pt>
          <cx:pt idx="1503">129.34779028702968</cx:pt>
          <cx:pt idx="1504">129.43539251018848</cx:pt>
          <cx:pt idx="1505">129.45898800912937</cx:pt>
          <cx:pt idx="1506">129.4262673908911</cx:pt>
          <cx:pt idx="1507">129.42678180257457</cx:pt>
          <cx:pt idx="1508">129.28223461998959</cx:pt>
          <cx:pt idx="1509">129.44485166597406</cx:pt>
          <cx:pt idx="1510">129.37816709052288</cx:pt>
          <cx:pt idx="1511">129.26334735929905</cx:pt>
          <cx:pt idx="1512">129.22827128523193</cx:pt>
          <cx:pt idx="1513">129.21032199457255</cx:pt>
          <cx:pt idx="1514">129.54063396384834</cx:pt>
          <cx:pt idx="1515">129.58386711384796</cx:pt>
          <cx:pt idx="1516">129.40838345863713</cx:pt>
          <cx:pt idx="1517">129.43750409524804</cx:pt>
          <cx:pt idx="1518">129.53927984426764</cx:pt>
          <cx:pt idx="1519">129.29061710454945</cx:pt>
          <cx:pt idx="1520">129.29858466366611</cx:pt>
          <cx:pt idx="1521">129.24655070230685</cx:pt>
          <cx:pt idx="1522">129.36318312203139</cx:pt>
          <cx:pt idx="1523">129.41715235688781</cx:pt>
          <cx:pt idx="1524">129.25528865602564</cx:pt>
          <cx:pt idx="1525">129.54006451461393</cx:pt>
          <cx:pt idx="1526">129.26681649128511</cx:pt>
          <cx:pt idx="1527">129.29871187108481</cx:pt>
          <cx:pt idx="1528">129.40033657699502</cx:pt>
          <cx:pt idx="1529">129.36620287443779</cx:pt>
          <cx:pt idx="1530">129.35433112542907</cx:pt>
          <cx:pt idx="1531">129.38063499501664</cx:pt>
          <cx:pt idx="1532">129.1607362863497</cx:pt>
          <cx:pt idx="1533">129.25528865602564</cx:pt>
          <cx:pt idx="1534">129.42574188498241</cx:pt>
          <cx:pt idx="1535">129.50888058005648</cx:pt>
          <cx:pt idx="1536">129.54331999909769</cx:pt>
          <cx:pt idx="1537">129.50444131475308</cx:pt>
          <cx:pt idx="1538">129.41871878933068</cx:pt>
          <cx:pt idx="1539">129.25049542943356</cx:pt>
          <cx:pt idx="1540">129.33168785501098</cx:pt>
          <cx:pt idx="1541">129.44000662540273</cx:pt>
          <cx:pt idx="1542">129.41086659034261</cx:pt>
          <cx:pt idx="1543">129.51991027926528</cx:pt>
          <cx:pt idx="1544">129.28951149417961</cx:pt>
          <cx:pt idx="1545">129.50493513742771</cx:pt>
          <cx:pt idx="1546">129.60334214022737</cx:pt>
          <cx:pt idx="1547">129.45881703702199</cx:pt>
          <cx:pt idx="1548">129.2584257571624</cx:pt>
          <cx:pt idx="1549">129.56594067570987</cx:pt>
          <cx:pt idx="1550">129.53420640753583</cx:pt>
          <cx:pt idx="1551">129.37307720038081</cx:pt>
          <cx:pt idx="1552">129.42474540618898</cx:pt>
          <cx:pt idx="1553">129.77443964734303</cx:pt>
          <cx:pt idx="1554">129.40296591266247</cx:pt>
          <cx:pt idx="1555">129.57817136656385</cx:pt>
          <cx:pt idx="1556">129.15065246361522</cx:pt>
          <cx:pt idx="1557">129.41225466739533</cx:pt>
          <cx:pt idx="1558">129.11990840090925</cx:pt>
          <cx:pt idx="1559">129.35701951594922</cx:pt>
          <cx:pt idx="1560">129.61364859276105</cx:pt>
          <cx:pt idx="1561">129.59393388348423</cx:pt>
          <cx:pt idx="1562">129.22405802232859</cx:pt>
          <cx:pt idx="1563">129.43029944462774</cx:pt>
          <cx:pt idx="1564">129.44064438275976</cx:pt>
          <cx:pt idx="1565">129.49386786021603</cx:pt>
          <cx:pt idx="1566">129.42808700467108</cx:pt>
          <cx:pt idx="1567">129.18519878459844</cx:pt>
          <cx:pt idx="1568">129.45450755250545</cx:pt>
          <cx:pt idx="1569">129.26918395040167</cx:pt>
          <cx:pt idx="1570">129.69425925147135</cx:pt>
          <cx:pt idx="1571">129.40171088203846</cx:pt>
          <cx:pt idx="1572">129.42441170450769</cx:pt>
          <cx:pt idx="1573">129.62735759993635</cx:pt>
          <cx:pt idx="1574">129.37101280830166</cx:pt>
          <cx:pt idx="1575">129.51248502074918</cx:pt>
          <cx:pt idx="1576">129.2584257571624</cx:pt>
          <cx:pt idx="1577">129.42546457242787</cx:pt>
          <cx:pt idx="1578">129.48442144305599</cx:pt>
          <cx:pt idx="1579">129.48185449640215</cx:pt>
          <cx:pt idx="1580">129.37002013322737</cx:pt>
          <cx:pt idx="1581">129.54837974054453</cx:pt>
          <cx:pt idx="1582">129.57903940920423</cx:pt>
          <cx:pt idx="1583">129.63077138962407</cx:pt>
          <cx:pt idx="1584">129.63293566326919</cx:pt>
          <cx:pt idx="1585">129.56640105280064</cx:pt>
          <cx:pt idx="1586">129.54145049400233</cx:pt>
          <cx:pt idx="1587">129.44291625615645</cx:pt>
          <cx:pt idx="1588">129.23223314550862</cx:pt>
          <cx:pt idx="1589">129.48234931614996</cx:pt>
          <cx:pt idx="1590">129.56965505273138</cx:pt>
          <cx:pt idx="1591">129.42586436453371</cx:pt>
          <cx:pt idx="1592">129.29389225473344</cx:pt>
          <cx:pt idx="1593">129.48391138365699</cx:pt>
          <cx:pt idx="1594">129.34778658764256</cx:pt>
          <cx:pt idx="1595">129.51648107875698</cx:pt>
          <cx:pt idx="1596">129.54837974054453</cx:pt>
          <cx:pt idx="1597">129.52298143619518</cx:pt>
          <cx:pt idx="1598">129.30138736544049</cx:pt>
          <cx:pt idx="1599">129.49634221027478</cx:pt>
          <cx:pt idx="1600">129.36185655748014</cx:pt>
          <cx:pt idx="1601">129.40426253567048</cx:pt>
          <cx:pt idx="1602">129.52412138368044</cx:pt>
          <cx:pt idx="1603">129.47786769690353</cx:pt>
          <cx:pt idx="1604">129.36620287443779</cx:pt>
          <cx:pt idx="1605">129.57029780995504</cx:pt>
          <cx:pt idx="1606">129.33025418443603</cx:pt>
          <cx:pt idx="1607">129.53089253336219</cx:pt>
          <cx:pt idx="1608">129.27856829461388</cx:pt>
          <cx:pt idx="1609">129.56327535600761</cx:pt>
          <cx:pt idx="1610">129.45566510881625</cx:pt>
          <cx:pt idx="1611">129.22032596630279</cx:pt>
          <cx:pt idx="1612">129.463400409527</cx:pt>
          <cx:pt idx="1613">129.33374861723226</cx:pt>
          <cx:pt idx="1614">129.20536581646485</cx:pt>
          <cx:pt idx="1615">129.41132466178814</cx:pt>
          <cx:pt idx="1616">129.42667411365915</cx:pt>
          <cx:pt idx="1617">129.24484275416648</cx:pt>
          <cx:pt idx="1618">129.37383683415248</cx:pt>
          <cx:pt idx="1619">129.36903808594994</cx:pt>
          <cx:pt idx="1620">129.51787281502294</cx:pt>
          <cx:pt idx="1621">129.58222295956386</cx:pt>
          <cx:pt idx="1622">129.43275633848745</cx:pt>
          <cx:pt idx="1623">129.31010367456796</cx:pt>
          <cx:pt idx="1624">129.48095633209053</cx:pt>
          <cx:pt idx="1625">129.44937861756495</cx:pt>
          <cx:pt idx="1626">129.52315326026667</cx:pt>
          <cx:pt idx="1627">129.53181626858094</cx:pt>
          <cx:pt idx="1628">129.19909676997059</cx:pt>
          <cx:pt idx="1629">129.28696439642542</cx:pt>
          <cx:pt idx="1630">129.27070147374155</cx:pt>
          <cx:pt idx="1631">129.2898399399383</cx:pt>
          <cx:pt idx="1632">129.4673737249571</cx:pt>
          <cx:pt idx="1633">129.0018621632789</cx:pt>
          <cx:pt idx="1634">129.55057612233719</cx:pt>
          <cx:pt idx="1635">129.48282288163387</cx:pt>
          <cx:pt idx="1636">129.41659492676931</cx:pt>
          <cx:pt idx="1637">129.55388818421241</cx:pt>
          <cx:pt idx="1638">129.61542489224047</cx:pt>
          <cx:pt idx="1639">129.24792963319368</cx:pt>
          <cx:pt idx="1640">129.33546851842124</cx:pt>
          <cx:pt idx="1641">129.52608209193156</cx:pt>
          <cx:pt idx="1642">129.39116821723169</cx:pt>
          <cx:pt idx="1643">129.44491590193442</cx:pt>
          <cx:pt idx="1644">129.28262784838938</cx:pt>
          <cx:pt idx="1645">129.48486543359124</cx:pt>
          <cx:pt idx="1646">129.20765230641757</cx:pt>
          <cx:pt idx="1647">129.54670426238872</cx:pt>
          <cx:pt idx="1648">129.21943921931017</cx:pt>
          <cx:pt idx="1649">129.28025088289962</cx:pt>
          <cx:pt idx="1650">129.47850021381848</cx:pt>
          <cx:pt idx="1651">129.34296297300929</cx:pt>
          <cx:pt idx="1652">129.42709146555478</cx:pt>
          <cx:pt idx="1653">129.49234192943112</cx:pt>
          <cx:pt idx="1654">129.55932762364978</cx:pt>
          <cx:pt idx="1655">129.41272660147283</cx:pt>
          <cx:pt idx="1656">129.44894006922581</cx:pt>
          <cx:pt idx="1657">129.74205354174137</cx:pt>
          <cx:pt idx="1658">129.44156126982736</cx:pt>
          <cx:pt idx="1659">129.49931405682327</cx:pt>
          <cx:pt idx="1660">129.54764452747463</cx:pt>
          <cx:pt idx="1661">129.35464648432122</cx:pt>
          <cx:pt idx="1662">129.50111385991363</cx:pt>
          <cx:pt idx="1663">129.31382613234149</cx:pt>
          <cx:pt idx="1664">129.34311002822633</cx:pt>
          <cx:pt idx="1665">129.37240402206902</cx:pt>
          <cx:pt idx="1666">129.52461237140636</cx:pt>
          <cx:pt idx="1667">129.20543848479099</cx:pt>
          <cx:pt idx="1668">129.19730404554215</cx:pt>
          <cx:pt idx="1669">129.60400968480312</cx:pt>
          <cx:pt idx="1670">129.52183408986099</cx:pt>
          <cx:pt idx="1671">129.29366234888846</cx:pt>
          <cx:pt idx="1672">129.55845392760881</cx:pt>
          <cx:pt idx="1673">129.39164206569203</cx:pt>
          <cx:pt idx="1674">129.28790441275683</cx:pt>
          <cx:pt idx="1675">129.37768025489206</cx:pt>
          <cx:pt idx="1676">129.27116783153721</cx:pt>
          <cx:pt idx="1677">129.23797930270223</cx:pt>
          <cx:pt idx="1678">129.62596039821159</cx:pt>
          <cx:pt idx="1679">129.33497137231592</cx:pt>
          <cx:pt idx="1680">129.64300981777757</cx:pt>
          <cx:pt idx="1681">129.61247007498721</cx:pt>
          <cx:pt idx="1682">129.31334464161657</cx:pt>
          <cx:pt idx="1683">129.55495632271126</cx:pt>
          <cx:pt idx="1684">129.44937861756495</cx:pt>
          <cx:pt idx="1685">129.53391913097573</cx:pt>
          <cx:pt idx="1686">129.43769265296595</cx:pt>
          <cx:pt idx="1687">129.29184945745249</cx:pt>
          <cx:pt idx="1688">129.41178735415286</cx:pt>
          <cx:pt idx="1689">129.18619358994869</cx:pt>
          <cx:pt idx="1690">129.38369416103896</cx:pt>
          <cx:pt idx="1691">129.38489987261099</cx:pt>
          <cx:pt idx="1692">129.3773418269283</cx:pt>
          <cx:pt idx="1693">129.38060401931787</cx:pt>
          <cx:pt idx="1694">129.21065709082089</cx:pt>
          <cx:pt idx="1695">129.44110051627894</cx:pt>
          <cx:pt idx="1696">129.39700407855409</cx:pt>
          <cx:pt idx="1697">129.21688354487432</cx:pt>
          <cx:pt idx="1698">129.41659492676931</cx:pt>
          <cx:pt idx="1699">129.38722805250131</cx:pt>
          <cx:pt idx="1700">129.38248427907453</cx:pt>
          <cx:pt idx="1701">129.40179177750949</cx:pt>
          <cx:pt idx="1702">129.55495632271126</cx:pt>
          <cx:pt idx="1703">129.44282798831341</cx:pt>
          <cx:pt idx="1704">129.31910994218688</cx:pt>
          <cx:pt idx="1705">129.34839004896941</cx:pt>
          <cx:pt idx="1706">129.63179837336659</cx:pt>
          <cx:pt idx="1707">129.61890449601501</cx:pt>
          <cx:pt idx="1708">129.52654351290099</cx:pt>
          <cx:pt idx="1709">129.33462360030938</cx:pt>
          <cx:pt idx="1710">129.52654351290099</cx:pt>
          <cx:pt idx="1711">129.61934440313792</cx:pt>
          <cx:pt idx="1712">129.56159265275582</cx:pt>
          <cx:pt idx="1713">129.55057612233719</cx:pt>
          <cx:pt idx="1714">129.45003713088178</cx:pt>
          <cx:pt idx="1715">129.3289865309348</cx:pt>
          <cx:pt idx="1716">129.33976656796503</cx:pt>
          <cx:pt idx="1717">129.45205886454562</cx:pt>
          <cx:pt idx="1718">129.22278161762142</cx:pt>
          <cx:pt idx="1719">129.31627380231441</cx:pt>
          <cx:pt idx="1720">129.4353273459042</cx:pt>
          <cx:pt idx="1721">129.62329058577251</cx:pt>
          <cx:pt idx="1722">129.47037986512981</cx:pt>
          <cx:pt idx="1723">129.51119301199569</cx:pt>
          <cx:pt idx="1724">129.50593663632213</cx:pt>
          <cx:pt idx="1725">129.48311718451654</cx:pt>
          <cx:pt idx="1726">129.31010367456796</cx:pt>
          <cx:pt idx="1727">129.23130759456862</cx:pt>
          <cx:pt idx="1728">129.4353273459042</cx:pt>
          <cx:pt idx="1729">129.30902734559672</cx:pt>
          <cx:pt idx="1730">129.42300617459887</cx:pt>
          <cx:pt idx="1731">129.57029780995504</cx:pt>
          <cx:pt idx="1732">129.26637788039915</cx:pt>
          <cx:pt idx="1733">129.37492287732698</cx:pt>
          <cx:pt idx="1734">129.33597028749799</cx:pt>
          <cx:pt idx="1735">129.33689196593403</cx:pt>
          <cx:pt idx="1736">129.48715466711332</cx:pt>
          <cx:pt idx="1737">129.29611959421385</cx:pt>
          <cx:pt idx="1738">129.33117959721068</cx:pt>
          <cx:pt idx="1739">129.34126627850048</cx:pt>
          <cx:pt idx="1740">129.32154272724492</cx:pt>
          <cx:pt idx="1741">129.33447884922737</cx:pt>
          <cx:pt idx="1742">129.37973808417624</cx:pt>
          <cx:pt idx="1743">129.37674264115117</cx:pt>
          <cx:pt idx="1744">129.59526766686929</cx:pt>
          <cx:pt idx="1745">129.28778691103233</cx:pt>
          <cx:pt idx="1746">129.08966348691087</cx:pt>
          <cx:pt idx="1747">129.33546851842124</cx:pt>
          <cx:pt idx="1748">129.17797710840992</cx:pt>
          <cx:pt idx="1749">129.32822713623082</cx:pt>
          <cx:pt idx="1750">129.62023806155932</cx:pt>
          <cx:pt idx="1751">129.57029780995504</cx:pt>
          <cx:pt idx="1752">129.41945693442449</cx:pt>
          <cx:pt idx="1753">129.42530280653827</cx:pt>
          <cx:pt idx="1754">129.24878474916616</cx:pt>
          <cx:pt idx="1755">129.43448667792219</cx:pt>
          <cx:pt idx="1756">129.27016664102041</cx:pt>
          <cx:pt idx="1757">129.57690392310926</cx:pt>
          <cx:pt idx="1758">129.3042293329126</cx:pt>
          <cx:pt idx="1759">129.18528997921729</cx:pt>
          <cx:pt idx="1760">129.37757669231621</cx:pt>
          <cx:pt idx="1761">129.28176228194684</cx:pt>
          <cx:pt idx="1762">129.17317496708887</cx:pt>
          <cx:pt idx="1763">129.32499296040561</cx:pt>
          <cx:pt idx="1764">129.15781941284848</cx:pt>
          <cx:pt idx="1765">129.33856882370361</cx:pt>
          <cx:pt idx="1766">129.47568921282291</cx:pt>
          <cx:pt idx="1767">129.39690099136891</cx:pt>
          <cx:pt idx="1768">129.46890082938251</cx:pt>
          <cx:pt idx="1769">129.50395210998653</cx:pt>
          <cx:pt idx="1770">129.42485494522418</cx:pt>
          <cx:pt idx="1771">129.33802359260193</cx:pt>
          <cx:pt idx="1772">129.21418435067071</cx:pt>
          <cx:pt idx="1773">129.21829560426815</cx:pt>
          <cx:pt idx="1774">129.45857952410105</cx:pt>
          <cx:pt idx="1775">129.47617897017059</cx:pt>
          <cx:pt idx="1776">129.50444131475308</cx:pt>
          <cx:pt idx="1777">129.4804665900655</cx:pt>
          <cx:pt idx="1778">129.50638379791437</cx:pt>
          <cx:pt idx="1779">129.36246689882535</cx:pt>
          <cx:pt idx="1780">129.33324036630017</cx:pt>
          <cx:pt idx="1781">129.52562528841801</cx:pt>
          <cx:pt idx="1782">129.5125940349314</cx:pt>
          <cx:pt idx="1783">129.18825400604865</cx:pt>
          <cx:pt idx="1784">129.53197099368396</cx:pt>
          <cx:pt idx="1785">129.335106411232</cx:pt>
          <cx:pt idx="1786">129.41668505864297</cx:pt>
          <cx:pt idx="1787">129.49158011329084</cx:pt>
          <cx:pt idx="1788">129.39804141837169</cx:pt>
          <cx:pt idx="1789">129.46868089032196</cx:pt>
          <cx:pt idx="1790">129.36844302880337</cx:pt>
          <cx:pt idx="1791">129.4023756104099</cx:pt>
          <cx:pt idx="1792">129.15587526247407</cx:pt>
          <cx:pt idx="1793">129.49842893027466</cx:pt>
          <cx:pt idx="1794">129.61589850706787</cx:pt>
          <cx:pt idx="1795">129.31464942708106</cx:pt>
          <cx:pt idx="1796">129.35078861072876</cx:pt>
          <cx:pt idx="1797">129.27375174247621</cx:pt>
          <cx:pt idx="1798">129.45172244992074</cx:pt>
          <cx:pt idx="1799">129.64771320112101</cx:pt>
          <cx:pt idx="1800">129.63507082836401</cx:pt>
          <cx:pt idx="1801">129.50480948765662</cx:pt>
          <cx:pt idx="1802">129.43309695439783</cx:pt>
          <cx:pt idx="1803">129.43257516933519</cx:pt>
          <cx:pt idx="1804">129.4353273459042</cx:pt>
          <cx:pt idx="1805">129.42991260502714</cx:pt>
          <cx:pt idx="1806">129.43792280398259</cx:pt>
          <cx:pt idx="1807">129.36482871186823</cx:pt>
          <cx:pt idx="1808">129.5377465156557</cx:pt>
          <cx:pt idx="1809">129.45819922540565</cx:pt>
          <cx:pt idx="1810">129.58873529510402</cx:pt>
          <cx:pt idx="1811">129.52713656843605</cx:pt>
          <cx:pt idx="1812">129.37891329140871</cx:pt>
          <cx:pt idx="1813">129.29946539940099</cx:pt>
          <cx:pt idx="1814">129.37307720038081</cx:pt>
          <cx:pt idx="1815">129.28766015710187</cx:pt>
          <cx:pt idx="1816">129.4124733010915</cx:pt>
          <cx:pt idx="1817">129.42831393491642</cx:pt>
          <cx:pt idx="1818">129.41780361387487</cx:pt>
          <cx:pt idx="1819">129.34333061078658</cx:pt>
          <cx:pt idx="1820">129.51599422212081</cx:pt>
          <cx:pt idx="1821">129.29977948407546</cx:pt>
          <cx:pt idx="1822">129.55420636373313</cx:pt>
          <cx:pt idx="1823">129.26419128451127</cx:pt>
          <cx:pt idx="1824">129.3450559530952</cx:pt>
          <cx:pt idx="1825">129.40840194822576</cx:pt>
          <cx:pt idx="1826">129.40549027264865</cx:pt>
          <cx:pt idx="1827">129.40293817729074</cx:pt>
          <cx:pt idx="1828">129.46526486335708</cx:pt>
          <cx:pt idx="1829">129.4431879913937</cx:pt>
          <cx:pt idx="1830">129.41036183192011</cx:pt>
          <cx:pt idx="1831">129.22175882005433</cx:pt>
          <cx:pt idx="1832">129.36731486436005</cx:pt>
          <cx:pt idx="1833">129.3682941485639</cx:pt>
          <cx:pt idx="1834">129.46763109279397</cx:pt>
          <cx:pt idx="1835">129.37610045563403</cx:pt>
          <cx:pt idx="1836">129.41291565203048</cx:pt>
          <cx:pt idx="1837">129.42474540618898</cx:pt>
          <cx:pt idx="1838">129.48310009001631</cx:pt>
          <cx:pt idx="1839">129.41191446719438</cx:pt>
          <cx:pt idx="1840">129.36198741117116</cx:pt>
          <cx:pt idx="1841">129.47720283517381</cx:pt>
          <cx:pt idx="1842">129.46468311924033</cx:pt>
          <cx:pt idx="1843">129.41892539636368</cx:pt>
          <cx:pt idx="1844">129.21480407730121</cx:pt>
          <cx:pt idx="1845">129.35891440050807</cx:pt>
          <cx:pt idx="1846">129.38679672241093</cx:pt>
          <cx:pt idx="1847">129.33537510132314</cx:pt>
          <cx:pt idx="1848">129.49635191171785</cx:pt>
          <cx:pt idx="1849">129.46508742932591</cx:pt>
          <cx:pt idx="1850">129.57228563038106</cx:pt>
          <cx:pt idx="1851">129.24507967469464</cx:pt>
          <cx:pt idx="1852">129.46497191226803</cx:pt>
          <cx:pt idx="1853">129.53141536818183</cx:pt>
          <cx:pt idx="1854">129.51787281502294</cx:pt>
          <cx:pt idx="1855">129.48810269080596</cx:pt>
          <cx:pt idx="1856">129.44922011183019</cx:pt>
          <cx:pt idx="1857">129.33447884922737</cx:pt>
          <cx:pt idx="1858">129.58237671020865</cx:pt>
          <cx:pt idx="1859">129.27112896844233</cx:pt>
          <cx:pt idx="1860">129.53900458520437</cx:pt>
          <cx:pt idx="1861">129.3985670196781</cx:pt>
          <cx:pt idx="1862">129.45070765625968</cx:pt>
          <cx:pt idx="1863">129.35820370595908</cx:pt>
          <cx:pt idx="1864">129.61110735920832</cx:pt>
          <cx:pt idx="1865">129.53509409793008</cx:pt>
          <cx:pt idx="1866">129.50593663632213</cx:pt>
          <cx:pt idx="1867">128.38609705897261</cx:pt>
          <cx:pt idx="1868">129.01513921784201</cx:pt>
          <cx:pt idx="1869">129.11350893565324</cx:pt>
          <cx:pt idx="1870">129.44866880634524</cx:pt>
          <cx:pt idx="1871">129.96917081019942</cx:pt>
          <cx:pt idx="1872">129.29500245916566</cx:pt>
          <cx:pt idx="1873">129.39378569151089</cx:pt>
          <cx:pt idx="1874">129.42009616426679</cx:pt>
          <cx:pt idx="1875">129.35135321752603</cx:pt>
          <cx:pt idx="1876">129.32262914286372</cx:pt>
          <cx:pt idx="1877">129.28545073589771</cx:pt>
          <cx:pt idx="1878">129.45911970373047</cx:pt>
          <cx:pt idx="1879">129.26246919093055</cx:pt>
          <cx:pt idx="1880">129.4719411309942</cx:pt>
          <cx:pt idx="1881">129.59572103053421</cx:pt>
          <cx:pt idx="1882">129.42145734976791</cx:pt>
          <cx:pt idx="1883">129.64319812203945</cx:pt>
          <cx:pt idx="1884">129.31784450860516</cx:pt>
          <cx:pt idx="1885">129.534698286565</cx:pt>
          <cx:pt idx="1886">129.27481767972225</cx:pt>
          <cx:pt idx="1887">128.47375829925284</cx:pt>
          <cx:pt idx="1888">129.37435142262291</cx:pt>
          <cx:pt idx="1889">129.44424719964042</cx:pt>
          <cx:pt idx="1890">129.44849689844406</cx:pt>
          <cx:pt idx="1891">129.45934335324836</cx:pt>
          <cx:pt idx="1892">129.36658895085972</cx:pt>
          <cx:pt idx="1893">129.65847214852417</cx:pt>
          <cx:pt idx="1894">129.41836982155939</cx:pt>
          <cx:pt idx="1895">129.37148625701667</cx:pt>
          <cx:pt idx="1896">129.39817177875881</cx:pt>
          <cx:pt idx="1897">129.50985248939537</cx:pt>
          <cx:pt idx="1898">129.34579260496142</cx:pt>
          <cx:pt idx="1899">129.35244913138862</cx:pt>
          <cx:pt idx="1900">129.51012733906111</cx:pt>
          <cx:pt idx="1901">129.48071238531588</cx:pt>
          <cx:pt idx="1902">129.31746015882601</cx:pt>
          <cx:pt idx="1903">129.4616870326231</cx:pt>
          <cx:pt idx="1904">129.27984330685348</cx:pt>
          <cx:pt idx="1905">129.51653327486991</cx:pt>
          <cx:pt idx="1906">129.41303675519876</cx:pt>
          <cx:pt idx="1907">129.23109101483712</cx:pt>
          <cx:pt idx="1908">129.45574782408107</cx:pt>
          <cx:pt idx="1909">129.42678180257457</cx:pt>
          <cx:pt idx="1910">129.3682941485639</cx:pt>
          <cx:pt idx="1911">129.41026568726926</cx:pt>
          <cx:pt idx="1912">129.49525610673709</cx:pt>
          <cx:pt idx="1913">129.47824517444269</cx:pt>
          <cx:pt idx="1914">129.31836761126047</cx:pt>
          <cx:pt idx="1915">129.35891440050807</cx:pt>
          <cx:pt idx="1916">129.35301188240885</cx:pt>
          <cx:pt idx="1917">129.57407118361942</cx:pt>
          <cx:pt idx="1918">129.39227817604345</cx:pt>
          <cx:pt idx="1919">129.32796768321481</cx:pt>
          <cx:pt idx="1920">129.69022585168545</cx:pt>
          <cx:pt idx="1921">129.33452694544863</cx:pt>
          <cx:pt idx="1922">129.30671462334809</cx:pt>
          <cx:pt idx="1923">129.52647700185631</cx:pt>
          <cx:pt idx="1924">129.6217428671396</cx:pt>
          <cx:pt idx="1925">129.30480428831294</cx:pt>
          <cx:pt idx="1926">129.29230094761388</cx:pt>
          <cx:pt idx="1927">129.45064480907197</cx:pt>
          <cx:pt idx="1928">129.31738985647522</cx:pt>
          <cx:pt idx="1929">129.33114722404483</cx:pt>
          <cx:pt idx="1930">129.47119815710167</cx:pt>
          <cx:pt idx="1931">129.48488714797557</cx:pt>
          <cx:pt idx="1932">129.32328357850645</cx:pt>
          <cx:pt idx="1933">129.39649234013737</cx:pt>
          <cx:pt idx="1934">129.46122495357494</cx:pt>
          <cx:pt idx="1935">129.31907802896902</cx:pt>
          <cx:pt idx="1936">129.39062086264164</cx:pt>
          <cx:pt idx="1937">129.28122332440998</cx:pt>
          <cx:pt idx="1938">129.27329649617207</cx:pt>
          <cx:pt idx="1939">129.4910280367572</cx:pt>
          <cx:pt idx="1940">129.43019822862613</cx:pt>
          <cx:pt idx="1941">129.38864130878747</cx:pt>
          <cx:pt idx="1942">129.32442686852221</cx:pt>
          <cx:pt idx="1943">129.33017695083203</cx:pt>
          <cx:pt idx="1944">129.37854204074281</cx:pt>
          <cx:pt idx="1945">129.37152879335255</cx:pt>
          <cx:pt idx="1946">129.71017727018315</cx:pt>
          <cx:pt idx="1947">129.34601503335671</cx:pt>
          <cx:pt idx="1948">129.58779712959387</cx:pt>
          <cx:pt idx="1949">129.50451153098379</cx:pt>
          <cx:pt idx="1950">129.27390487888468</cx:pt>
          <cx:pt idx="1951">129.54889281741845</cx:pt>
          <cx:pt idx="1952">129.41504187689472</cx:pt>
          <cx:pt idx="1953">129.37786102689819</cx:pt>
          <cx:pt idx="1954">129.28233177062961</cx:pt>
          <cx:pt idx="1955">129.27869413083909</cx:pt>
          <cx:pt idx="1956">129.44491590193442</cx:pt>
          <cx:pt idx="1957">129.42842254703288</cx:pt>
          <cx:pt idx="1958">129.30933586009255</cx:pt>
          <cx:pt idx="1959">129.48203884120147</cx:pt>
          <cx:pt idx="1960">129.50091983698647</cx:pt>
          <cx:pt idx="1961">129.28013337527534</cx:pt>
          <cx:pt idx="1962">129.5354016939184</cx:pt>
          <cx:pt idx="1963">129.34291395457186</cx:pt>
          <cx:pt idx="1964">129.33281628301606</cx:pt>
          <cx:pt idx="1965">129.58711196964785</cx:pt>
          <cx:pt idx="1966">129.53786290137921</cx:pt>
          <cx:pt idx="1967">129.51043590918874</cx:pt>
          <cx:pt idx="1968">129.55386786503323</cx:pt>
          <cx:pt idx="1969">129.5473988399068</cx:pt>
          <cx:pt idx="1970">129.40941517425949</cx:pt>
          <cx:pt idx="1971">129.44000662540273</cx:pt>
          <cx:pt idx="1972">129.36404129079256</cx:pt>
          <cx:pt idx="1973">129.59370073566075</cx:pt>
          <cx:pt idx="1974">129.20156988964078</cx:pt>
          <cx:pt idx="1975">129.38561506588542</cx:pt>
          <cx:pt idx="1976">129.31150793248565</cx:pt>
          <cx:pt idx="1977">129.35610998149491</cx:pt>
          <cx:pt idx="1978">129.42201152673701</cx:pt>
          <cx:pt idx="1979">129.38639636563067</cx:pt>
          <cx:pt idx="1980">129.6055432720203</cx:pt>
          <cx:pt idx="1981">129.61109074064831</cx:pt>
          <cx:pt idx="1982">129.27959533723885</cx:pt>
          <cx:pt idx="1983">129.40047571843215</cx:pt>
          <cx:pt idx="1984">129.49635191171785</cx:pt>
          <cx:pt idx="1985">129.55792979994374</cx:pt>
          <cx:pt idx="1986">129.44753568940712</cx:pt>
          <cx:pt idx="1987">129.25783720859613</cx:pt>
          <cx:pt idx="1988">129.39227817604345</cx:pt>
          <cx:pt idx="1989">129.48570582421328</cx:pt>
          <cx:pt idx="1990">129.49498954590484</cx:pt>
          <cx:pt idx="1991">129.56538101784056</cx:pt>
          <cx:pt idx="1992">129.46059791007013</cx:pt>
          <cx:pt idx="1993">129.5124203512822</cx:pt>
          <cx:pt idx="1994">129.58175985984042</cx:pt>
          <cx:pt idx="1995">129.27081066081377</cx:pt>
          <cx:pt idx="1996">129.25626033142285</cx:pt>
          <cx:pt idx="1997">129.43138647252263</cx:pt>
          <cx:pt idx="1998">129.27085831446882</cx:pt>
          <cx:pt idx="1999">129.34100915988773</cx:pt>
          <cx:pt idx="2000">129.40783477907394</cx:pt>
          <cx:pt idx="2001">129.41521936910885</cx:pt>
          <cx:pt idx="2002">129.37531817847901</cx:pt>
          <cx:pt idx="2003">129.4737079897096</cx:pt>
          <cx:pt idx="2004">129.41122666881938</cx:pt>
          <cx:pt idx="2005">129.29030993996253</cx:pt>
          <cx:pt idx="2006">129.51960819492035</cx:pt>
          <cx:pt idx="2007">129.4182695220656</cx:pt>
          <cx:pt idx="2008">129.22957124583718</cx:pt>
          <cx:pt idx="2009">129.52588994825388</cx:pt>
          <cx:pt idx="2010">129.50910600444649</cx:pt>
          <cx:pt idx="2011">129.42618281090668</cx:pt>
          <cx:pt idx="2012">129.37766407324426</cx:pt>
          <cx:pt idx="2013">129.39638879033055</cx:pt>
          <cx:pt idx="2014">129.31216102826986</cx:pt>
          <cx:pt idx="2015">129.44322727280797</cx:pt>
          <cx:pt idx="2016">129.3965630683137</cx:pt>
          <cx:pt idx="2017">129.45829487777922</cx:pt>
          <cx:pt idx="2018">129.43062712519546</cx:pt>
          <cx:pt idx="2019">129.34925200031731</cx:pt>
          <cx:pt idx="2020">129.39470609611536</cx:pt>
          <cx:pt idx="2021">129.35012596961806</cx:pt>
          <cx:pt idx="2022">129.57985019351537</cx:pt>
          <cx:pt idx="2023">129.40878884235502</cx:pt>
          <cx:pt idx="2024">129.20961245823293</cx:pt>
          <cx:pt idx="2025">128.96900008177616</cx:pt>
          <cx:pt idx="2026">129.26501577272234</cx:pt>
          <cx:pt idx="2027">129.37480128156184</cx:pt>
          <cx:pt idx="2028">129.68913743377632</cx:pt>
          <cx:pt idx="2029">129.21261164996548</cx:pt>
          <cx:pt idx="2030">129.37583831001291</cx:pt>
          <cx:pt idx="2031">129.70268881519289</cx:pt>
          <cx:pt idx="2032">129.53233494345739</cx:pt>
          <cx:pt idx="2033">129.38046162348709</cx:pt>
          <cx:pt idx="2034">129.57097196333393</cx:pt>
          <cx:pt idx="2035">129.37828267330281</cx:pt>
          <cx:pt idx="2036">129.68686921794782</cx:pt>
          <cx:pt idx="2037">129.36572940932467</cx:pt>
          <cx:pt idx="2038">129.29501864958721</cx:pt>
          <cx:pt idx="2039">129.4733328111694</cx:pt>
          <cx:pt idx="2040">129.22677925554342</cx:pt>
          <cx:pt idx="2041">129.28059276480397</cx:pt>
          <cx:pt idx="2042">129.40891965579891</cx:pt>
          <cx:pt idx="2043">129.40791752026331</cx:pt>
          <cx:pt idx="2044">129.40465822306462</cx:pt>
          <cx:pt idx="2045">129.34530011681983</cx:pt>
          <cx:pt idx="2046">129.38231830674619</cx:pt>
          <cx:pt idx="2047">129.51715546963658</cx:pt>
          <cx:pt idx="2048">129.72080958238024</cx:pt>
          <cx:pt idx="2049">129.06171421530564</cx:pt>
          <cx:pt idx="2050">128.94293193450889</cx:pt>
          <cx:pt idx="2051">129.55473373674843</cx:pt>
          <cx:pt idx="2052">129.48913386778929</cx:pt>
          <cx:pt idx="2053">129.29005227280601</cx:pt>
          <cx:pt idx="2054">129.38716564147052</cx:pt>
          <cx:pt idx="2055">129.54789206191847</cx:pt>
          <cx:pt idx="2056">129.34438866273982</cx:pt>
          <cx:pt idx="2057">129.17005740605367</cx:pt>
          <cx:pt idx="2058">129.46055724687983</cx:pt>
          <cx:pt idx="2059">129.24342399970234</cx:pt>
          <cx:pt idx="2060">129.42958954468091</cx:pt>
          <cx:pt idx="2061">129.47503081013951</cx:pt>
          <cx:pt idx="2062">129.29168616201352</cx:pt>
          <cx:pt idx="2063">129.54382986015378</cx:pt>
          <cx:pt idx="2064">129.43260289932147</cx:pt>
          <cx:pt idx="2065">129.21709088840441</cx:pt>
          <cx:pt idx="2066">129.43260289932147</cx:pt>
          <cx:pt idx="2067">129.36632725126026</cx:pt>
          <cx:pt idx="2068">129.97646065899846</cx:pt>
          <cx:pt idx="2069">129.31964969081562</cx:pt>
          <cx:pt idx="2070">129.46008083983321</cx:pt>
          <cx:pt idx="2071">129.39747051252644</cx:pt>
          <cx:pt idx="2072">129.47071392839013</cx:pt>
          <cx:pt idx="2073">129.46453525699866</cx:pt>
          <cx:pt idx="2074">129.37998820262641</cx:pt>
          <cx:pt idx="2075">129.46481434685955</cx:pt>
          <cx:pt idx="2076">129.37051207920433</cx:pt>
          <cx:pt idx="2077">129.37974224511507</cx:pt>
          <cx:pt idx="2078">129.326891480341</cx:pt>
          <cx:pt idx="2079">129.39805436196121</cx:pt>
          <cx:pt idx="2080">129.30091184878236</cx:pt>
          <cx:pt idx="2081">129.41185206626017</cx:pt>
          <cx:pt idx="2082">129.36283911337091</cx:pt>
          <cx:pt idx="2083">129.42654516417187</cx:pt>
          <cx:pt idx="2084">129.39397800152045</cx:pt>
          <cx:pt idx="2085">129.40693201893643</cx:pt>
          <cx:pt idx="2086">129.37576248650427</cx:pt>
          <cx:pt idx="2087">129.44957270599554</cx:pt>
          <cx:pt idx="2088">129.32070836959483</cx:pt>
          <cx:pt idx="2089">129.46343552708331</cx:pt>
          <cx:pt idx="2090">129.4066690017932</cx:pt>
          <cx:pt idx="2091">129.4168694821569</cx:pt>
          <cx:pt idx="2092">129.42421527312166</cx:pt>
          <cx:pt idx="2093">129.43718613464739</cx:pt>
          <cx:pt idx="2094">129.49340264466517</cx:pt>
          <cx:pt idx="2095">129.49003013603391</cx:pt>
          <cx:pt idx="2096">129.47958874665548</cx:pt>
          <cx:pt idx="2097">129.3388675669753</cx:pt>
          <cx:pt idx="2098">129.49266347106433</cx:pt>
          <cx:pt idx="2099">129.45050294069185</cx:pt>
          <cx:pt idx="2100">129.44380771229396</cx:pt>
          <cx:pt idx="2101">129.36142238135497</cx:pt>
          <cx:pt idx="2102">129.54585450900345</cx:pt>
          <cx:pt idx="2103">129.31810397884675</cx:pt>
          <cx:pt idx="2104">129.45037678400871</cx:pt>
          <cx:pt idx="2105">129.37442863386102</cx:pt>
          <cx:pt idx="2106">129.53915607011947</cx:pt>
          <cx:pt idx="2107">129.36107975587265</cx:pt>
          <cx:pt idx="2108">129.43423849742962</cx:pt>
          <cx:pt idx="2109">129.35502935318462</cx:pt>
          <cx:pt idx="2110">129.38423922891519</cx:pt>
          <cx:pt idx="2111">129.29921699913365</cx:pt>
          <cx:pt idx="2112">129.4469663550465</cx:pt>
          <cx:pt idx="2113">129.39297854156746</cx:pt>
          <cx:pt idx="2114">129.38938052398566</cx:pt>
          <cx:pt idx="2115">129.54848503458871</cx:pt>
          <cx:pt idx="2116">129.55784483106035</cx:pt>
          <cx:pt idx="2117">129.38367936697281</cx:pt>
          <cx:pt idx="2118">129.37059715240792</cx:pt>
          <cx:pt idx="2119">129.51402414597959</cx:pt>
          <cx:pt idx="2120">129.40055291645029</cx:pt>
          <cx:pt idx="2121">129.33791260384359</cx:pt>
          <cx:pt idx="2122">129.40236128041286</cx:pt>
          <cx:pt idx="2123">129.36884898101667</cx:pt>
          <cx:pt idx="2124">129.48482985895498</cx:pt>
          <cx:pt idx="2125">129.40835757320926</cx:pt>
          <cx:pt idx="2126">129.38972447280094</cx:pt>
          <cx:pt idx="2127">129.6101697926203</cx:pt>
          <cx:pt idx="2128">129.32760093336807</cx:pt>
          <cx:pt idx="2129">129.51054122938908</cx:pt>
          <cx:pt idx="2130">129.18585982861748</cx:pt>
          <cx:pt idx="2131">129.28984456592985</cx:pt>
          <cx:pt idx="2132">129.22103684116644</cx:pt>
          <cx:pt idx="2133">129.25797971899226</cx:pt>
          <cx:pt idx="2134">129.53124170593148</cx:pt>
          <cx:pt idx="2135">129.48054744380994</cx:pt>
          <cx:pt idx="2136">129.46622272632254</cx:pt>
          <cx:pt idx="2137">129.52959929467266</cx:pt>
          <cx:pt idx="2138">129.49420602991563</cx:pt>
          <cx:pt idx="2139">129.36481807731832</cx:pt>
          <cx:pt idx="2140">129.39712149616037</cx:pt>
          <cx:pt idx="2141">129.50632605501377</cx:pt>
          <cx:pt idx="2142">129.39600463842305</cx:pt>
          <cx:pt idx="2143">129.53124170593148</cx:pt>
          <cx:pt idx="2144">129.49299194177487</cx:pt>
          <cx:pt idx="2145">129.5707711028777</cx:pt>
          <cx:pt idx="2146">129.36883603494917</cx:pt>
          <cx:pt idx="2147">129.23952258818377</cx:pt>
          <cx:pt idx="2148">129.49795772302585</cx:pt>
          <cx:pt idx="2149">129.32323964121923</cx:pt>
          <cx:pt idx="2150">129.48218530044466</cx:pt>
          <cx:pt idx="2151">129.58955387674348</cx:pt>
          <cx:pt idx="2152">129.4572718101555</cx:pt>
          <cx:pt idx="2153">129.51257555795684</cx:pt>
          <cx:pt idx="2154">129.36308278625245</cx:pt>
          <cx:pt idx="2155">129.38944293411049</cx:pt>
          <cx:pt idx="2156">129.36308278625245</cx:pt>
          <cx:pt idx="2157">129.30629277902682</cx:pt>
          <cx:pt idx="2158">129.57235950938735</cx:pt>
          <cx:pt idx="2159">129.51222264731396</cx:pt>
          <cx:pt idx="2160">129.44957270599554</cx:pt>
          <cx:pt idx="2161">129.50761302360328</cx:pt>
          <cx:pt idx="2162">129.36792842040171</cx:pt>
          <cx:pt idx="2163">129.47239901919829</cx:pt>
          <cx:pt idx="2164">129.3619249898131</cx:pt>
          <cx:pt idx="2165">129.48048645698975</cx:pt>
          <cx:pt idx="2166">129.35253652671202</cx:pt>
          <cx:pt idx="2167">129.43184725539513</cx:pt>
          <cx:pt idx="2168">129.3619249898131</cx:pt>
          <cx:pt idx="2169">129.29064254737128</cx:pt>
          <cx:pt idx="2170">129.46587756366017</cx:pt>
          <cx:pt idx="2171">129.34648254811518</cx:pt>
          <cx:pt idx="2172">129.46774799402044</cx:pt>
          <cx:pt idx="2173">129.5707711028777</cx:pt>
          <cx:pt idx="2174">129.49768192752049</cx:pt>
          <cx:pt idx="2175">129.37410730539779</cx:pt>
          <cx:pt idx="2176">129.49261496267155</cx:pt>
          <cx:pt idx="2177">129.46665013549958</cx:pt>
          <cx:pt idx="2178">129.5102197253924</cx:pt>
          <cx:pt idx="2179">129.5342766100857</cx:pt>
          <cx:pt idx="2180">129.25355628223215</cx:pt>
          <cx:pt idx="2181">129.33088315125079</cx:pt>
          <cx:pt idx="2182">129.28686077222306</cx:pt>
          <cx:pt idx="2183">129.5821698624583</cx:pt>
          <cx:pt idx="2184">129.40648133023302</cx:pt>
          <cx:pt idx="2185">129.552103318739</cx:pt>
          <cx:pt idx="2186">129.54717901385285</cx:pt>
          <cx:pt idx="2187">129.41534278154217</cx:pt>
          <cx:pt idx="2188">129.2597680280538</cx:pt>
          <cx:pt idx="2189">129.48015056701928</cx:pt>
          <cx:pt idx="2190">129.42316332097312</cx:pt>
          <cx:pt idx="2191">129.32656681429546</cx:pt>
          <cx:pt idx="2192">129.38038950087255</cx:pt>
          <cx:pt idx="2193">129.50104595191712</cx:pt>
          <cx:pt idx="2194">129.62623503913599</cx:pt>
          <cx:pt idx="2195">129.62465780882411</cx:pt>
          <cx:pt idx="2196">129.2558198393437</cx:pt>
          <cx:pt idx="2197">129.56089398375013</cx:pt>
          <cx:pt idx="2198">129.34373940445681</cx:pt>
          <cx:pt idx="2199">129.44259460974015</cx:pt>
          <cx:pt idx="2200">129.42333895496421</cx:pt>
          <cx:pt idx="2201">129.37131426214529</cx:pt>
          <cx:pt idx="2202">129.602633044041</cx:pt>
          <cx:pt idx="2203">129.49081228747761</cx:pt>
          <cx:pt idx="2204">129.29500523466669</cx:pt>
          <cx:pt idx="2205">129.42292482817706</cx:pt>
          <cx:pt idx="2206">129.35339521778187</cx:pt>
          <cx:pt idx="2207">129.37038446930995</cx:pt>
          <cx:pt idx="2208">129.33772947221564</cx:pt>
          <cx:pt idx="2209">129.38479122951247</cx:pt>
          <cx:pt idx="2210">129.42789427546072</cx:pt>
          <cx:pt idx="2211">129.42358299343752</cx:pt>
          <cx:pt idx="2212">129.56401095564266</cx:pt>
          <cx:pt idx="2213">129.31999610945167</cx:pt>
          <cx:pt idx="2214">129.21962110468309</cx:pt>
          <cx:pt idx="2215">129.42956181414704</cx:pt>
          <cx:pt idx="2216">129.50846807103906</cx:pt>
          <cx:pt idx="2217">129.48080294136125</cx:pt>
          <cx:pt idx="2218">129.40853137528387</cx:pt>
          <cx:pt idx="2219">129.51164985867098</cx:pt>
          <cx:pt idx="2220">129.42475326342162</cx:pt>
          <cx:pt idx="2221">129.34421432513921</cx:pt>
          <cx:pt idx="2222">129.49287736979295</cx:pt>
          <cx:pt idx="2223">129.42596835652833</cx:pt>
          <cx:pt idx="2224">129.38821691720543</cx:pt>
          <cx:pt idx="2225">129.52179529055906</cx:pt>
          <cx:pt idx="2226">129.58627860047926</cx:pt>
          <cx:pt idx="2227">129.42392455420617</cx:pt>
          <cx:pt idx="2228">129.41077090824223</cx:pt>
          <cx:pt idx="2229">129.5341925517657</cx:pt>
          <cx:pt idx="2230">129.5040463478538</cx:pt>
          <cx:pt idx="2231">129.60262057943027</cx:pt>
          <cx:pt idx="2232">129.51246839146012</cx:pt>
          <cx:pt idx="2233">129.35015047767953</cx:pt>
          <cx:pt idx="2234">129.478771423702</cx:pt>
          <cx:pt idx="2235">129.42392455420617</cx:pt>
          <cx:pt idx="2236">129.23681453986069</cx:pt>
          <cx:pt idx="2237">129.25477088931905</cx:pt>
          <cx:pt idx="2238">129.31837501146214</cx:pt>
          <cx:pt idx="2239">129.47593270558752</cx:pt>
          <cx:pt idx="2240">129.37970294735561</cx:pt>
          <cx:pt idx="2241">129.4540034004863</cx:pt>
          <cx:pt idx="2242">129.4049720911905</cx:pt>
          <cx:pt idx="2243">129.5071432305115</cx:pt>
          <cx:pt idx="2244">129.48942215258205</cx:pt>
          <cx:pt idx="2245">129.28430252739147</cx:pt>
          <cx:pt idx="2246">129.32232944277669</cx:pt>
          <cx:pt idx="2247">129.41988355015522</cx:pt>
          <cx:pt idx="2248">129.49336753400001</cx:pt>
          <cx:pt idx="2249">129.47927688001874</cx:pt>
          <cx:pt idx="2250">129.62842245571005</cx:pt>
          <cx:pt idx="2251">129.5341925517657</cx:pt>
          <cx:pt idx="2252">129.40120748011398</cx:pt>
          <cx:pt idx="2253">129.33813643109005</cx:pt>
          <cx:pt idx="2254">129.36498915477162</cx:pt>
          <cx:pt idx="2255">129.41816275156415</cx:pt>
          <cx:pt idx="2256">129.41392099030514</cx:pt>
          <cx:pt idx="2257">129.24215654936597</cx:pt>
          <cx:pt idx="2258">129.37971265621451</cx:pt>
          <cx:pt idx="2259">129.49341419422436</cx:pt>
          <cx:pt idx="2260">129.41175730923692</cx:pt>
          <cx:pt idx="2261">129.44131541153735</cx:pt>
          <cx:pt idx="2262">129.30174446452398</cx:pt>
          <cx:pt idx="2263">129.49350381877363</cx:pt>
          <cx:pt idx="2264">129.47271552033314</cx:pt>
          <cx:pt idx="2265">129.36346193493321</cx:pt>
          <cx:pt idx="2266">129.52637307829076</cx:pt>
          <cx:pt idx="2267">129.50436185950596</cx:pt>
          <cx:pt idx="2268">129.3248500501532</cx:pt>
          <cx:pt idx="2269">129.38706485915952</cx:pt>
          <cx:pt idx="2270">129.30859440666077</cx:pt>
          <cx:pt idx="2271">129.24986613083789</cx:pt>
          <cx:pt idx="2272">129.55094048960231</cx:pt>
          <cx:pt idx="2273">129.54039934917321</cx:pt>
          <cx:pt idx="2274">129.3861518053713</cx:pt>
          <cx:pt idx="2275">129.5896619125711</cx:pt>
          <cx:pt idx="2276">129.31130811791897</cx:pt>
          <cx:pt idx="2277">129.15729020266704</cx:pt>
          <cx:pt idx="2278">129.51677716443447</cx:pt>
          <cx:pt idx="2279">129.44664286866845</cx:pt>
          <cx:pt idx="2280">129.51857722366677</cx:pt>
          <cx:pt idx="2281">129.55307910935466</cx:pt>
          <cx:pt idx="2282">129.30124165767279</cx:pt>
          <cx:pt idx="2283">129.36083376787215</cx:pt>
          <cx:pt idx="2284">129.46239678331739</cx:pt>
          <cx:pt idx="2285">129.45116976714229</cx:pt>
          <cx:pt idx="2286">129.32414382179243</cx:pt>
          <cx:pt idx="2287">129.2779113538104</cx:pt>
          <cx:pt idx="2288">129.61634580861326</cx:pt>
          <cx:pt idx="2289">130.04340293611284</cx:pt>
          <cx:pt idx="2290">129.41716945877482</cx:pt>
          <cx:pt idx="2291">129.45013232625627</cx:pt>
          <cx:pt idx="2292">129.31548890562223</cx:pt>
          <cx:pt idx="2293">129.55528096514234</cx:pt>
          <cx:pt idx="2294">129.51190114685616</cx:pt>
          <cx:pt idx="2295">129.43695320960083</cx:pt>
          <cx:pt idx="2296">129.55036507524756</cx:pt>
          <cx:pt idx="2297">129.50069116679182</cx:pt>
          <cx:pt idx="2298">129.26787785037951</cx:pt>
          <cx:pt idx="2299">129.45819506660553</cx:pt>
          <cx:pt idx="2300">129.38783413162861</cx:pt>
          <cx:pt idx="2301">129.13781648891467</cx:pt>
          <cx:pt idx="2302">129.48380050095355</cx:pt>
          <cx:pt idx="2303">129.49055126278071</cx:pt>
          <cx:pt idx="2304">129.41012747922787</cx:pt>
          <cx:pt idx="2305">129.53950152905864</cx:pt>
          <cx:pt idx="2306">129.56411069769348</cx:pt>
          <cx:pt idx="2307">129.57473608562361</cx:pt>
          <cx:pt idx="2308">129.49002089618196</cx:pt>
          <cx:pt idx="2309">129.39496173739363</cx:pt>
          <cx:pt idx="2310">129.58174877867339</cx:pt>
          <cx:pt idx="2311">129.58203134818356</cx:pt>
          <cx:pt idx="2312">129.33807307506379</cx:pt>
          <cx:pt idx="2313">129.34254816554719</cx:pt>
          <cx:pt idx="2314">129.43733772059767</cx:pt>
          <cx:pt idx="2315">129.51465189398431</cx:pt>
          <cx:pt idx="2316">129.41956370402062</cx:pt>
          <cx:pt idx="2317">129.26420932891412</cx:pt>
          <cx:pt idx="2318">129.41953597166503</cx:pt>
          <cx:pt idx="2319">129.48355471067404</cx:pt>
          <cx:pt idx="2320">129.35953955003498</cx:pt>
          <cx:pt idx="2321">129.40168037287805</cx:pt>
          <cx:pt idx="2322">129.41576293773045</cx:pt>
          <cx:pt idx="2323">129.55702053808218</cx:pt>
          <cx:pt idx="2324">129.58174693181198</cx:pt>
          <cx:pt idx="2325">129.62777348077211</cx:pt>
          <cx:pt idx="2326">129.54310709465707</cx:pt>
          <cx:pt idx="2327">129.3698906734962</cx:pt>
          <cx:pt idx="2328">129.29375116567473</cx:pt>
          <cx:pt idx="2329">129.16110482702527</cx:pt>
          <cx:pt idx="2330">129.29113474949349</cx:pt>
          <cx:pt idx="2331">129.42999579642171</cx:pt>
          <cx:pt idx="2332">129.37306749109911</cx:pt>
          <cx:pt idx="2333">129.20680621656544</cx:pt>
          <cx:pt idx="2334">129.41789004734736</cx:pt>
          <cx:pt idx="2335">129.36068904166413</cx:pt>
          <cx:pt idx="2336">129.43362890526961</cx:pt>
          <cx:pt idx="2337">129.41458427882793</cx:pt>
          <cx:pt idx="2338">129.47037755486951</cx:pt>
          <cx:pt idx="2339">129.45574135473245</cx:pt>
          <cx:pt idx="2340">129.40647023634028</cx:pt>
          <cx:pt idx="2341">129.42900720241542</cx:pt>
          <cx:pt idx="2342">129.4516004532255</cx:pt>
          <cx:pt idx="2343">129.32434176956065</cx:pt>
          <cx:pt idx="2344">129.40393433623564</cx:pt>
          <cx:pt idx="2345">129.27832217346142</cx:pt>
          <cx:pt idx="2346">129.33169710445463</cx:pt>
          <cx:pt idx="2347">129.20220864507431</cx:pt>
          <cx:pt idx="2348">129.44268518839721</cx:pt>
          <cx:pt idx="2349">129.37652210690467</cx:pt>
          <cx:pt idx="2350">129.5906743984784</cx:pt>
          <cx:pt idx="2351">129.46468080889363</cx:pt>
          <cx:pt idx="2352">129.68303079970639</cx:pt>
          <cx:pt idx="2353">129.41642436938611</cx:pt>
          <cx:pt idx="2354">129.45717892969287</cx:pt>
          <cx:pt idx="2355">129.45598303092945</cx:pt>
          <cx:pt idx="2356">129.21177345587631</cx:pt>
          <cx:pt idx="2357">129.34521734166162</cx:pt>
          <cx:pt idx="2358">129.45770016857196</cx:pt>
          <cx:pt idx="2359">129.56915635991956</cx:pt>
          <cx:pt idx="2360">129.36982594358952</cx:pt>
          <cx:pt idx="2361">129.43495808109907</cx:pt>
          <cx:pt idx="2362">129.60995328824345</cx:pt>
          <cx:pt idx="2363">129.57176986157219</cx:pt>
          <cx:pt idx="2364">129.51309799354993</cx:pt>
          <cx:pt idx="2365">129.39048032533535</cx:pt>
          <cx:pt idx="2366">129.33772808485432</cx:pt>
          <cx:pt idx="2367">129.92574645411867</cx:pt>
          <cx:pt idx="2368">129.36001997015649</cx:pt>
          <cx:pt idx="2369">129.41613271119684</cx:pt>
          <cx:pt idx="2370">129.17721927548283</cx:pt>
          <cx:pt idx="2371">129.40893444741818</cx:pt>
          <cx:pt idx="2372">129.36692000483364</cx:pt>
          <cx:pt idx="2373">129.57893459793456</cx:pt>
          <cx:pt idx="2374">129.45848017520166</cx:pt>
          <cx:pt idx="2375">129.47603296720126</cx:pt>
          <cx:pt idx="2376">129.2966210302238</cx:pt>
          <cx:pt idx="2377">129.46685991210651</cx:pt>
          <cx:pt idx="2378">129.36794321599552</cx:pt>
          <cx:pt idx="2379">129.29630508872324</cx:pt>
          <cx:pt idx="2380">129.3870324978528</cx:pt>
          <cx:pt idx="2381">129.39560523036047</cx:pt>
          <cx:pt idx="2382">129.41317912063261</cx:pt>
          <cx:pt idx="2383">129.52547702328312</cx:pt>
          <cx:pt idx="2384">129.43371764059512</cx:pt>
          <cx:pt idx="2385">129.40162536392234</cx:pt>
          <cx:pt idx="2386">129.3563286956643</cx:pt>
          <cx:pt idx="2387">129.31007823499351</cx:pt>
          <cx:pt idx="2388">129.46723372036797</cx:pt>
          <cx:pt idx="2389">129.28757411240323</cx:pt>
          <cx:pt idx="2390">129.44027697939026</cx:pt>
          <cx:pt idx="2391">129.3835485318875</cx:pt>
          <cx:pt idx="2392">129.35458775918104</cx:pt>
          <cx:pt idx="2393">129.54464868236539</cx:pt>
          <cx:pt idx="2394">129.36645070324718</cx:pt>
          <cx:pt idx="2395">129.47524750579211</cx:pt>
          <cx:pt idx="2396">129.43060447874709</cx:pt>
          <cx:pt idx="2397">129.42361211163842</cx:pt>
          <cx:pt idx="2398">129.17538601713031</cx:pt>
          <cx:pt idx="2399">129.3791763564025</cx:pt>
          <cx:pt idx="2400">129.39099716913316</cx:pt>
          <cx:pt idx="2401">129.61461337336536</cx:pt>
          <cx:pt idx="2402">129.38693541389159</cx:pt>
          <cx:pt idx="2403">129.57094749069449</cx:pt>
          <cx:pt idx="2404">129.35969953611428</cx:pt>
          <cx:pt idx="2405">129.24348924603899</cx:pt>
          <cx:pt idx="2406">129.50094894044142</cx:pt>
          <cx:pt idx="2407">129.36270964754482</cx:pt>
          <cx:pt idx="2408">129.35684195601402</cx:pt>
          <cx:pt idx="2409">129.3757051565091</cx:pt>
          <cx:pt idx="2410">129.5633238419685</cx:pt>
          <cx:pt idx="2411">129.3442665801968</cx:pt>
          <cx:pt idx="2412">129.53877181540824</cx:pt>
          <cx:pt idx="2413">129.27637539665673</cx:pt>
          <cx:pt idx="2414">129.47112561530287</cx:pt>
          <cx:pt idx="2415">129.42918514056549</cx:pt>
          <cx:pt idx="2416">129.43219018417292</cx:pt>
          <cx:pt idx="2417">129.30007228997135</cx:pt>
          <cx:pt idx="2418">129.40043642601259</cx:pt>
          <cx:pt idx="2419">129.49185730577682</cx:pt>
          <cx:pt idx="2420">129.45431809135539</cx:pt>
          <cx:pt idx="2421">129.54928166481093</cx:pt>
          <cx:pt idx="2422">129.380420476615</cx:pt>
          <cx:pt idx="2423">129.42280650603146</cx:pt>
          <cx:pt idx="2424">129.46369197741495</cx:pt>
          <cx:pt idx="2425">129.47609811411317</cx:pt>
          <cx:pt idx="2426">129.38859276732671</cx:pt>
          <cx:pt idx="2427">129.42136999391536</cx:pt>
          <cx:pt idx="2428">129.43288990438268</cx:pt>
          <cx:pt idx="2429">129.23657621819751</cx:pt>
          <cx:pt idx="2430">129.47155301075506</cx:pt>
          <cx:pt idx="2431">129.23623562581474</cx:pt>
          <cx:pt idx="2432">129.37526732107835</cx:pt>
          <cx:pt idx="2433">129.32736599101031</cx:pt>
          <cx:pt idx="2434">129.47654305291681</cx:pt>
          <cx:pt idx="2435">129.49806859545052</cx:pt>
          <cx:pt idx="2436">129.3620285630154</cx:pt>
          <cx:pt idx="2437">129.36413746457691</cx:pt>
          <cx:pt idx="2438">129.32240113035115</cx:pt>
          <cx:pt idx="2439">129.49119019500895</cx:pt>
          <cx:pt idx="2440">129.2941466772966</cx:pt>
          <cx:pt idx="2441">129.43003554340532</cx:pt>
          <cx:pt idx="2442">129.40441045631192</cx:pt>
          <cx:pt idx="2443">129.42163206132324</cx:pt>
          <cx:pt idx="2444">129.56985591465408</cx:pt>
          <cx:pt idx="2445">129.44129322881491</cx:pt>
          <cx:pt idx="2446">129.34092776973327</cx:pt>
          <cx:pt idx="2447">129.55487458475014</cx:pt>
          <cx:pt idx="2448">129.45449507580301</cx:pt>
          <cx:pt idx="2449">129.42372904657987</cx:pt>
          <cx:pt idx="2450">129.34379535916128</cx:pt>
          <cx:pt idx="2451">129.15883245397922</cx:pt>
          <cx:pt idx="2452">129.4440812944712</cx:pt>
          <cx:pt idx="2453">129.20328619164721</cx:pt>
          <cx:pt idx="2454">129.35791193645099</cx:pt>
          <cx:pt idx="2455">129.37471944709517</cx:pt>
          <cx:pt idx="2456">129.34890056151494</cx:pt>
          <cx:pt idx="2457">129.48704332476339</cx:pt>
          <cx:pt idx="2458">129.33177526223264</cx:pt>
          <cx:pt idx="2459">129.32648217901615</cx:pt>
          <cx:pt idx="2460">129.39310058513198</cx:pt>
          <cx:pt idx="2461">129.420200160192</cx:pt>
          <cx:pt idx="2462">129.42411959939042</cx:pt>
          <cx:pt idx="2463">129.33594022764586</cx:pt>
          <cx:pt idx="2464">129.27456738870367</cx:pt>
          <cx:pt idx="2465">129.46232793394819</cx:pt>
          <cx:pt idx="2466">129.38740002943192</cx:pt>
          <cx:pt idx="2467">129.40140162981331</cx:pt>
          <cx:pt idx="2468">129.38965836441949</cx:pt>
          <cx:pt idx="2469">129.45056486371433</cx:pt>
          <cx:pt idx="2470">129.57524815054254</cx:pt>
          <cx:pt idx="2471">129.32991426379053</cx:pt>
          <cx:pt idx="2472">129.16870647398017</cx:pt>
          <cx:pt idx="2473">129.35153725761938</cx:pt>
          <cx:pt idx="2474">129.41361592283894</cx:pt>
          <cx:pt idx="2475">129.45832260309345</cx:pt>
          <cx:pt idx="2476">129.41559284163532</cx:pt>
          <cx:pt idx="2477">129.3696539468464</cx:pt>
          <cx:pt idx="2478">129.51451608999889</cx:pt>
          <cx:pt idx="2479">129.45832260309345</cx:pt>
          <cx:pt idx="2480">129.35054815511057</cx:pt>
          <cx:pt idx="2481">129.37360982287407</cx:pt>
          <cx:pt idx="2482">129.31848601444179</cx:pt>
          <cx:pt idx="2483">129.6224643376913</cx:pt>
          <cx:pt idx="2484">129.36064141607682</cx:pt>
          <cx:pt idx="2485">129.40244448682802</cx:pt>
          <cx:pt idx="2486">129.29751149139724</cx:pt>
          <cx:pt idx="2487">129.40244448682802</cx:pt>
          <cx:pt idx="2488">129.35360977419268</cx:pt>
          <cx:pt idx="2489">129.46633685624158</cx:pt>
          <cx:pt idx="2490">129.3696539468464</cx:pt>
          <cx:pt idx="2491">129.30156128945097</cx:pt>
          <cx:pt idx="2492">129.50826620451792</cx:pt>
          <cx:pt idx="2493">129.45592018591302</cx:pt>
          <cx:pt idx="2494">129.39558997517057</cx:pt>
        </cx:lvl>
      </cx:numDim>
    </cx:data>
  </cx:chartData>
  <cx:chart>
    <cx:title pos="t" align="ctr" overlay="0">
      <cx:tx>
        <cx:txData>
          <cx:v>             Voltage histogram - active operation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1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Voltage histogram - active operation</a:t>
          </a:r>
        </a:p>
      </cx:txPr>
    </cx:title>
    <cx:plotArea>
      <cx:plotAreaRegion>
        <cx:plotSurface>
          <cx:spPr>
            <a:ln>
              <a:solidFill>
                <a:schemeClr val="tx1"/>
              </a:solidFill>
            </a:ln>
          </cx:spPr>
        </cx:plotSurface>
        <cx:series layoutId="clusteredColumn" uniqueId="{00000001-2C27-4F60-841A-4B91AAF40724}" formatIdx="0">
          <cx:dataId val="0"/>
          <cx:layoutPr>
            <cx:binning intervalClosed="r">
              <cx:binCount val="45"/>
            </cx:binning>
          </cx:layoutPr>
        </cx:series>
      </cx:plotAreaRegion>
      <cx:axis id="0">
        <cx:catScaling gapWidth="0"/>
        <cx:title>
          <cx:tx>
            <cx:txData>
              <cx:v>Voltage bin [kV]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1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n-US" sz="1100" b="0" i="0" u="none" strike="noStrike" baseline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Voltage bin [kV]</a:t>
              </a:r>
            </a:p>
          </cx:txPr>
        </cx:title>
        <cx:tickLabels/>
        <cx:numFmt formatCode="#,##0.0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800">
                <a:solidFill>
                  <a:sysClr val="windowText" lastClr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800" b="0" i="0" u="none" strike="noStrike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title>
          <cx:tx>
            <cx:txData>
              <cx:v>Counts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n-US" sz="1100" b="0" i="0" u="none" strike="noStrike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</a:p>
          </cx:txPr>
        </cx:title>
        <cx:majorGridlines>
          <cx:spPr>
            <a:ln>
              <a:noFill/>
            </a:ln>
          </cx:spPr>
        </cx:majorGridlines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>
                <a:solidFill>
                  <a:sysClr val="windowText" lastClr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100" b="0" i="0" u="none" strike="noStrike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'Voltage passive'!$D$162516:$D$166011</cx:f>
        <cx:lvl ptCount="3496" formatCode="Estándar">
          <cx:pt idx="0">131.58772965042994</cx:pt>
          <cx:pt idx="1">132.69999999999999</cx:pt>
          <cx:pt idx="2">130.02301789894003</cx:pt>
          <cx:pt idx="3">129.79368479133723</cx:pt>
          <cx:pt idx="4">128.8188271548577</cx:pt>
          <cx:pt idx="5">128.08684285074023</cx:pt>
          <cx:pt idx="6">127.42013608267524</cx:pt>
          <cx:pt idx="7">128.05538959325224</cx:pt>
          <cx:pt idx="8">131.15210126866788</cx:pt>
          <cx:pt idx="9">131.47776683474794</cx:pt>
          <cx:pt idx="10">130.49140811575703</cx:pt>
          <cx:pt idx="11">130.42953713154097</cx:pt>
          <cx:pt idx="12">130.41168214592179</cx:pt>
          <cx:pt idx="13">130.2325976042134</cx:pt>
          <cx:pt idx="14">130.40173043254802</cx:pt>
          <cx:pt idx="15">130.21434592227547</cx:pt>
          <cx:pt idx="16">130.45730392062916</cx:pt>
          <cx:pt idx="17">130.39333871414581</cx:pt>
          <cx:pt idx="18">130.42628065552597</cx:pt>
          <cx:pt idx="19">130.55439714355199</cx:pt>
          <cx:pt idx="20">130.26395733518711</cx:pt>
          <cx:pt idx="21">130.30887433345862</cx:pt>
          <cx:pt idx="22">130.30262642072333</cx:pt>
          <cx:pt idx="23">130.28780476491113</cx:pt>
          <cx:pt idx="24">130.37304367180755</cx:pt>
          <cx:pt idx="25">130.358175049197</cx:pt>
          <cx:pt idx="26">130.17270736912332</cx:pt>
          <cx:pt idx="27">129.97819545289624</cx:pt>
          <cx:pt idx="28">130.1648109453366</cx:pt>
          <cx:pt idx="29">129.92461824728881</cx:pt>
          <cx:pt idx="30">129.88450968426997</cx:pt>
          <cx:pt idx="31">129.94243640372846</cx:pt>
          <cx:pt idx="32">129.91025580350404</cx:pt>
          <cx:pt idx="33">129.75690263583439</cx:pt>
          <cx:pt idx="34">129.75553567171576</cx:pt>
          <cx:pt idx="35">129.94708684137404</cx:pt>
          <cx:pt idx="36">129.84102768719546</cx:pt>
          <cx:pt idx="37">129.78224506511816</cx:pt>
          <cx:pt idx="38">129.76719598171383</cx:pt>
          <cx:pt idx="39">129.69369729480175</cx:pt>
          <cx:pt idx="40">128.36133780444487</cx:pt>
          <cx:pt idx="41">127.92541254822915</cx:pt>
          <cx:pt idx="42">127.20667511879611</cx:pt>
          <cx:pt idx="43">129.8476765107296</cx:pt>
          <cx:pt idx="44">130.24951213186048</cx:pt>
          <cx:pt idx="45">130.97225105556774</cx:pt>
          <cx:pt idx="46">131.45383492446769</cx:pt>
          <cx:pt idx="47">131.75618138874788</cx:pt>
          <cx:pt idx="48">128.65561338002627</cx:pt>
          <cx:pt idx="49">128.13001697159496</cx:pt>
          <cx:pt idx="50">127.19625721500832</cx:pt>
          <cx:pt idx="51">131.27176014963558</cx:pt>
          <cx:pt idx="52">132.06510064461526</cx:pt>
          <cx:pt idx="53">132.05251900726861</cx:pt>
          <cx:pt idx="54">128.32566757416373</cx:pt>
          <cx:pt idx="55">127.7891388776238</cx:pt>
          <cx:pt idx="56">126.99413021643373</cx:pt>
          <cx:pt idx="57">130.33778807546517</cx:pt>
          <cx:pt idx="58">131.26527566242024</cx:pt>
          <cx:pt idx="59">131.7319958285492</cx:pt>
          <cx:pt idx="60">129.79827289123034</cx:pt>
          <cx:pt idx="61">129.69568720268779</cx:pt>
          <cx:pt idx="62">129.79879112440307</cx:pt>
          <cx:pt idx="63">128.47680741003418</cx:pt>
          <cx:pt idx="64">127.6727375942416</cx:pt>
          <cx:pt idx="65">128.85686852556947</cx:pt>
          <cx:pt idx="66">130.16549996678677</cx:pt>
          <cx:pt idx="67">131.3034210525058</cx:pt>
          <cx:pt idx="68">131.89921565780654</cx:pt>
          <cx:pt idx="69">132.01390400442995</cx:pt>
          <cx:pt idx="70">128.87117135966011</cx:pt>
          <cx:pt idx="71">128.2823300579</cx:pt>
          <cx:pt idx="72">127.42105593459122</cx:pt>
          <cx:pt idx="73">131.07365111684592</cx:pt>
          <cx:pt idx="74">131.69275306509539</cx:pt>
          <cx:pt idx="75">130.16927757087285</cx:pt>
          <cx:pt idx="76">128.4108066611673</cx:pt>
          <cx:pt idx="77">128.00781484174718</cx:pt>
          <cx:pt idx="78">127.33875226499599</cx:pt>
          <cx:pt idx="79">130.20690733574557</cx:pt>
          <cx:pt idx="80">130.27648546452821</cx:pt>
          <cx:pt idx="81">131.732267658658</cx:pt>
          <cx:pt idx="82">132.31279542529444</cx:pt>
          <cx:pt idx="83">129.89301402600285</cx:pt>
          <cx:pt idx="84">128.18460972381624</cx:pt>
          <cx:pt idx="85">127.73731473830875</cx:pt>
          <cx:pt idx="86">127.18785847993409</cx:pt>
          <cx:pt idx="87">130.22669832158908</cx:pt>
          <cx:pt idx="88">131.12794768587759</cx:pt>
          <cx:pt idx="89">131.87065641549759</cx:pt>
          <cx:pt idx="90">132.14120954552928</cx:pt>
          <cx:pt idx="91">129.79593805383448</cx:pt>
          <cx:pt idx="92">128.40706060232716</cx:pt>
          <cx:pt idx="93">128.01570691233081</cx:pt>
          <cx:pt idx="94">127.32434877094873</cx:pt>
          <cx:pt idx="95">129.21520997605015</cx:pt>
          <cx:pt idx="96">130.13691632084794</cx:pt>
          <cx:pt idx="97">131.11311315746516</cx:pt>
          <cx:pt idx="98">131.9008326030725</cx:pt>
          <cx:pt idx="99">132.07532105955349</cx:pt>
          <cx:pt idx="100">128.72415745371717</cx:pt>
          <cx:pt idx="101">128.43776149665064</cx:pt>
          <cx:pt idx="102">127.73240962215745</cx:pt>
          <cx:pt idx="103">130.79409727576609</cx:pt>
          <cx:pt idx="104">131.64521270630226</cx:pt>
          <cx:pt idx="105">131.94356164605648</cx:pt>
          <cx:pt idx="106">130.08876133430152</cx:pt>
          <cx:pt idx="107">129.82843123566153</cx:pt>
          <cx:pt idx="108">129.08311127423366</cx:pt>
          <cx:pt idx="109">128.81080333292971</cx:pt>
          <cx:pt idx="110">128.04550523341942</cx:pt>
          <cx:pt idx="111">130.04290854548785</cx:pt>
          <cx:pt idx="112">130.27976947109585</cx:pt>
          <cx:pt idx="113">130.25226484208207</cx:pt>
          <cx:pt idx="114">131.6645768810709</cx:pt>
          <cx:pt idx="115">132.23432318373332</cx:pt>
          <cx:pt idx="116">127.70096633816142</cx:pt>
          <cx:pt idx="117">126.91678915124356</cx:pt>
          <cx:pt idx="118">125.96354523475807</cx:pt>
          <cx:pt idx="119">127.40647767802508</cx:pt>
          <cx:pt idx="120">131.36923503049701</cx:pt>
          <cx:pt idx="121">132.23651125274691</cx:pt>
          <cx:pt idx="122">129.95415619454684</cx:pt>
          <cx:pt idx="123">129.84360197996713</cx:pt>
          <cx:pt idx="124">129.9979560741244</cx:pt>
          <cx:pt idx="125">129.69611904573014</cx:pt>
          <cx:pt idx="126">129.92926185466737</cx:pt>
          <cx:pt idx="127">128.83190028240517</cx:pt>
          <cx:pt idx="128">128.36791848398062</cx:pt>
          <cx:pt idx="129">127.86418828338057</cx:pt>
          <cx:pt idx="130">130.89336957343977</cx:pt>
          <cx:pt idx="131">131.58291093977363</cx:pt>
          <cx:pt idx="132">131.20268430711403</cx:pt>
          <cx:pt idx="133">129.66943476190474</cx:pt>
          <cx:pt idx="134">128.43099125407545</cx:pt>
          <cx:pt idx="135">127.88288198542354</cx:pt>
          <cx:pt idx="136">127.22010977075284</cx:pt>
          <cx:pt idx="137">129.98418994274073</cx:pt>
          <cx:pt idx="138">130.20338403214987</cx:pt>
          <cx:pt idx="139">131.21158087646535</cx:pt>
          <cx:pt idx="140">131.9266073144446</cx:pt>
          <cx:pt idx="141">129.23186477690791</cx:pt>
          <cx:pt idx="142">128.91328990871853</cx:pt>
          <cx:pt idx="143">128.06459009836954</cx:pt>
          <cx:pt idx="144">129.7921530887549</cx:pt>
          <cx:pt idx="145">130.06858529071891</cx:pt>
          <cx:pt idx="146">129.90269971954649</cx:pt>
          <cx:pt idx="147">130.09881891176832</cx:pt>
          <cx:pt idx="148">130.1067099859093</cx:pt>
          <cx:pt idx="149">130.43723999365253</cx:pt>
          <cx:pt idx="150">131.34006759889428</cx:pt>
          <cx:pt idx="151">131.76074891092833</cx:pt>
          <cx:pt idx="152">131.47083804303526</cx:pt>
          <cx:pt idx="153">129.72340065828237</cx:pt>
          <cx:pt idx="154">128.33024802676192</cx:pt>
          <cx:pt idx="155">127.87157750888518</cx:pt>
          <cx:pt idx="156">127.12514739606635</cx:pt>
          <cx:pt idx="157">129.79267733666717</cx:pt>
          <cx:pt idx="158">129.9992619390155</cx:pt>
          <cx:pt idx="159">130.22007325528335</cx:pt>
          <cx:pt idx="160">130.3862367181691</cx:pt>
          <cx:pt idx="161">131.40091439731242</cx:pt>
          <cx:pt idx="162">131.8129247102903</cx:pt>
          <cx:pt idx="163">129.7178051341204</cx:pt>
          <cx:pt idx="164">128.47322065223594</cx:pt>
          <cx:pt idx="165">127.80451343097923</cx:pt>
          <cx:pt idx="166">127.09005036023768</cx:pt>
          <cx:pt idx="167">129.26008404529995</cx:pt>
          <cx:pt idx="168">131.41301035980902</cx:pt>
          <cx:pt idx="169">130.29165979205834</cx:pt>
          <cx:pt idx="170">130.24045376757977</cx:pt>
          <cx:pt idx="171">130.20414461639925</cx:pt>
          <cx:pt idx="172">130.29867653915701</cx:pt>
          <cx:pt idx="173">130.2791843761087</cx:pt>
          <cx:pt idx="174">130.44678814283054</cx:pt>
          <cx:pt idx="175">130.26562866942967</cx:pt>
          <cx:pt idx="176">130.09121412600044</cx:pt>
          <cx:pt idx="177">130.28224127751653</cx:pt>
          <cx:pt idx="178">130.17371509065507</cx:pt>
          <cx:pt idx="179">130.39127424090722</cx:pt>
          <cx:pt idx="180">130.28888204974885</cx:pt>
          <cx:pt idx="181">130.40914674737439</cx:pt>
          <cx:pt idx="182">130.33989553450107</cx:pt>
          <cx:pt idx="183">130.28965599887442</cx:pt>
          <cx:pt idx="184">130.17115920897473</cx:pt>
          <cx:pt idx="185">130.16717283177638</cx:pt>
          <cx:pt idx="186">130.23333505609565</cx:pt>
          <cx:pt idx="187">130.35207798422911</cx:pt>
          <cx:pt idx="188">130.25121902027206</cx:pt>
          <cx:pt idx="189">130.16365137689559</cx:pt>
          <cx:pt idx="190">130.01426983861427</cx:pt>
          <cx:pt idx="191">130.19246136969898</cx:pt>
          <cx:pt idx="192">129.97627276403014</cx:pt>
          <cx:pt idx="193">129.95783583249784</cx:pt>
          <cx:pt idx="194">129.84585082092173</cx:pt>
          <cx:pt idx="195">129.93337142202469</cx:pt>
          <cx:pt idx="196">129.87537445601649</cx:pt>
          <cx:pt idx="197">129.70738159858567</cx:pt>
          <cx:pt idx="198">129.86142172166964</cx:pt>
          <cx:pt idx="199">128.21537775043458</cx:pt>
          <cx:pt idx="200">127.70460704333304</cx:pt>
          <cx:pt idx="201">127.10296747883272</cx:pt>
          <cx:pt idx="202">129.92631400949924</cx:pt>
          <cx:pt idx="203">130.06984867235678</cx:pt>
          <cx:pt idx="204">130.36327228946567</cx:pt>
          <cx:pt idx="205">131.3087287450854</cx:pt>
          <cx:pt idx="206">131.90362207855367</cx:pt>
          <cx:pt idx="207">130.32577955669458</cx:pt>
          <cx:pt idx="208">130.11470463994797</cx:pt>
          <cx:pt idx="209">130.06787328198766</cx:pt>
          <cx:pt idx="210">129.78608330150035</cx:pt>
          <cx:pt idx="211">130.00016949935863</cx:pt>
          <cx:pt idx="212">129.95062109809152</cx:pt>
          <cx:pt idx="213">128.70742974011364</cx:pt>
          <cx:pt idx="214">127.89997576663141</cx:pt>
          <cx:pt idx="215">127.4160795807674</cx:pt>
          <cx:pt idx="216">130.1232808881343</cx:pt>
          <cx:pt idx="217">130.23292173406136</cx:pt>
          <cx:pt idx="218">131.34392705350385</cx:pt>
          <cx:pt idx="219">131.10213262577284</cx:pt>
          <cx:pt idx="220">128.61494451658191</cx:pt>
          <cx:pt idx="221">127.80063034719757</cx:pt>
          <cx:pt idx="222">128.25283466246262</cx:pt>
          <cx:pt idx="223">130.23902720126236</cx:pt>
          <cx:pt idx="224">130.36940198428942</cx:pt>
          <cx:pt idx="225">131.19117461565162</cx:pt>
          <cx:pt idx="226">132.06755369601399</cx:pt>
          <cx:pt idx="227">128.44586278010371</cx:pt>
          <cx:pt idx="228">127.52005781771568</cx:pt>
          <cx:pt idx="229">127.03844020569662</cx:pt>
          <cx:pt idx="230">130.26703522377676</cx:pt>
          <cx:pt idx="231">131.39921924473339</cx:pt>
          <cx:pt idx="232">131.57208390624547</cx:pt>
          <cx:pt idx="233">130.05907852820039</cx:pt>
          <cx:pt idx="234">129.66074586170529</cx:pt>
          <cx:pt idx="235">129.8228487685189</cx:pt>
          <cx:pt idx="236">128.5017379572204</cx:pt>
          <cx:pt idx="237">128.07935226583388</cx:pt>
          <cx:pt idx="238">127.33635763663223</cx:pt>
          <cx:pt idx="239">130.06523141077747</cx:pt>
          <cx:pt idx="240">131.05995327368115</cx:pt>
          <cx:pt idx="241">131.89150321241854</cx:pt>
          <cx:pt idx="242">130.25830196802636</cx:pt>
          <cx:pt idx="243">130.38227933634971</cx:pt>
          <cx:pt idx="244">130.14824544279551</cx:pt>
          <cx:pt idx="245">130.14783097183812</cx:pt>
          <cx:pt idx="246">130.16405016639482</cx:pt>
          <cx:pt idx="247">130.24362591079318</cx:pt>
          <cx:pt idx="248">130.09626454461326</cx:pt>
          <cx:pt idx="249">130.24301769188267</cx:pt>
          <cx:pt idx="250">130.33729646870501</cx:pt>
          <cx:pt idx="251">130.29907589770144</cx:pt>
          <cx:pt idx="252">130.28836363034213</cx:pt>
          <cx:pt idx="253">130.28430215826873</cx:pt>
          <cx:pt idx="254">130.31801873211944</cx:pt>
          <cx:pt idx="255">130.25086183027094</cx:pt>
          <cx:pt idx="256">130.23485040746507</cx:pt>
          <cx:pt idx="257">130.21998681350016</cx:pt>
          <cx:pt idx="258">130.10142983511221</cx:pt>
          <cx:pt idx="259">130.2094019256505</cx:pt>
          <cx:pt idx="260">129.9964125974804</cx:pt>
          <cx:pt idx="261">130.3267550311092</cx:pt>
          <cx:pt idx="262">130.20586304470623</cx:pt>
          <cx:pt idx="263">130.06836989346786</cx:pt>
          <cx:pt idx="264">129.95262194966375</cx:pt>
          <cx:pt idx="265">129.92509413137782</cx:pt>
          <cx:pt idx="266">129.85837578640113</cx:pt>
          <cx:pt idx="267">129.69856751736728</cx:pt>
          <cx:pt idx="268">129.69933430031506</cx:pt>
          <cx:pt idx="269">129.77194950301006</cx:pt>
          <cx:pt idx="270">129.80692263717376</cx:pt>
          <cx:pt idx="271">129.815316955751</cx:pt>
          <cx:pt idx="272">128.02223923923162</cx:pt>
          <cx:pt idx="273">127.40197019211381</cx:pt>
          <cx:pt idx="274">126.93697254284388</cx:pt>
          <cx:pt idx="275">128.22966118977453</cx:pt>
          <cx:pt idx="276">129.84974138992487</cx:pt>
          <cx:pt idx="277">130.46059417177801</cx:pt>
          <cx:pt idx="278">131.51566448965562</cx:pt>
          <cx:pt idx="279">132.10488766751615</cx:pt>
          <cx:pt idx="280">128.63431441489149</cx:pt>
          <cx:pt idx="281">128.56776088386806</cx:pt>
          <cx:pt idx="282">127.61117174848998</cx:pt>
          <cx:pt idx="283">130.91783028345412</cx:pt>
          <cx:pt idx="284">131.53669697294103</cx:pt>
          <cx:pt idx="285">128.50763737028112</cx:pt>
          <cx:pt idx="286">128.07092071588505</cx:pt>
          <cx:pt idx="287">127.41852304969369</cx:pt>
          <cx:pt idx="288">130.04028880099085</cx:pt>
          <cx:pt idx="289">130.18443626827479</cx:pt>
          <cx:pt idx="290">130.77477623282144</cx:pt>
          <cx:pt idx="291">131.33051920183786</cx:pt>
          <cx:pt idx="292">129.01006684136212</cx:pt>
          <cx:pt idx="293">128.42857253900249</cx:pt>
          <cx:pt idx="294">127.98141629716771</cx:pt>
          <cx:pt idx="295">129.84585266459803</cx:pt>
          <cx:pt idx="296">130.00973654406891</cx:pt>
          <cx:pt idx="297">130.31132545322828</cx:pt>
          <cx:pt idx="298">130.46446186007114</cx:pt>
          <cx:pt idx="299">131.22142210903721</cx:pt>
          <cx:pt idx="300">131.82830602465182</cx:pt>
          <cx:pt idx="301">129.6796237133386</cx:pt>
          <cx:pt idx="302">128.26362761273097</cx:pt>
          <cx:pt idx="303">127.77861932737068</cx:pt>
          <cx:pt idx="304">126.93865797119329</cx:pt>
          <cx:pt idx="305">129.463030750549</cx:pt>
          <cx:pt idx="306">130.00915226144508</cx:pt>
          <cx:pt idx="307">130.08953168998607</cx:pt>
          <cx:pt idx="308">131.37319872748483</cx:pt>
          <cx:pt idx="309">132.01719822451838</cx:pt>
          <cx:pt idx="310">129.67348855174109</cx:pt>
          <cx:pt idx="311">128.87256668597979</cx:pt>
          <cx:pt idx="312">128.33498335835486</cx:pt>
          <cx:pt idx="313">127.70449859011397</cx:pt>
          <cx:pt idx="314">129.39080994058946</cx:pt>
          <cx:pt idx="315">130.04942387849982</cx:pt>
          <cx:pt idx="316">130.27459592246313</cx:pt>
          <cx:pt idx="317">131.44211118584792</cx:pt>
          <cx:pt idx="318">130.85782241471443</cx:pt>
          <cx:pt idx="319">128.44729040317404</cx:pt>
          <cx:pt idx="320">127.81252828092509</cx:pt>
          <cx:pt idx="321">128.79764577841587</cx:pt>
          <cx:pt idx="322">130.42453208500237</cx:pt>
          <cx:pt idx="323">130.80325646141762</cx:pt>
          <cx:pt idx="324">131.3937394177218</cx:pt>
          <cx:pt idx="325">129.94550600319459</cx:pt>
          <cx:pt idx="326">128.18460972381624</cx:pt>
          <cx:pt idx="327">127.79871679838232</cx:pt>
          <cx:pt idx="328">126.89640750710726</cx:pt>
          <cx:pt idx="329">128.89119176573976</cx:pt>
          <cx:pt idx="330">130.22523576470928</cx:pt>
          <cx:pt idx="331">130.68907162119478</cx:pt>
          <cx:pt idx="332">131.80271987289242</cx:pt>
          <cx:pt idx="333">130.68344421298346</cx:pt>
          <cx:pt idx="334">130.13555366013173</cx:pt>
          <cx:pt idx="335">129.93385879531112</cx:pt>
          <cx:pt idx="336">129.80417114792749</cx:pt>
          <cx:pt idx="337">129.95623437869006</cx:pt>
          <cx:pt idx="338">129.71982563553047</cx:pt>
          <cx:pt idx="339">129.66330472925418</cx:pt>
          <cx:pt idx="340">128.05347368343482</cx:pt>
          <cx:pt idx="341">127.55322174264583</cx:pt>
          <cx:pt idx="342">126.69939923047085</cx:pt>
          <cx:pt idx="343">129.69028490932448</cx:pt>
          <cx:pt idx="344">130.17779190301491</cx:pt>
          <cx:pt idx="345">130.31239522104491</cx:pt>
          <cx:pt idx="346">131.42346478361148</cx:pt>
          <cx:pt idx="347">131.31893863734504</cx:pt>
          <cx:pt idx="348">128.79478319094082</cx:pt>
          <cx:pt idx="349">128.66102602797778</cx:pt>
          <cx:pt idx="350">128.11348074617533</cx:pt>
          <cx:pt idx="351">130.01016658202539</cx:pt>
          <cx:pt idx="352">130.02650713138158</cx:pt>
          <cx:pt idx="353">130.25742673046585</cx:pt>
          <cx:pt idx="354">130.70632433571814</cx:pt>
          <cx:pt idx="355">131.46092411634677</cx:pt>
          <cx:pt idx="356">129.7931808342918</cx:pt>
          <cx:pt idx="357">129.97458998853639</cx:pt>
          <cx:pt idx="358">129.92565938577769</cx:pt>
          <cx:pt idx="359">129.65363526161266</cx:pt>
          <cx:pt idx="360">128.72099073415089</cx:pt>
          <cx:pt idx="361">128.04610270688173</cx:pt>
          <cx:pt idx="362">127.49150758767952</cx:pt>
          <cx:pt idx="363">128.92801032602918</cx:pt>
          <cx:pt idx="364">130.11562394096796</cx:pt>
          <cx:pt idx="365">130.26599042172742</cx:pt>
          <cx:pt idx="366">131.73286367979929</cx:pt>
          <cx:pt idx="367">132.10945135891288</cx:pt>
          <cx:pt idx="368">130.09121412600044</cx:pt>
          <cx:pt idx="369">130.01220901564994</cx:pt>
          <cx:pt idx="370">129.78869356082885</cx:pt>
          <cx:pt idx="371">128.59888135955907</cx:pt>
          <cx:pt idx="372">127.88322096652389</cx:pt>
          <cx:pt idx="373">127.35018456453142</cx:pt>
          <cx:pt idx="374">129.98520673087179</cx:pt>
          <cx:pt idx="375">130.19767401194764</cx:pt>
          <cx:pt idx="376">130.79082512299638</cx:pt>
          <cx:pt idx="377">131.35636292866926</cx:pt>
          <cx:pt idx="378">130.8949127870425</cx:pt>
          <cx:pt idx="379">129.84974138992487</cx:pt>
          <cx:pt idx="380">128.08665820185166</cx:pt>
          <cx:pt idx="381">127.3336485206779</cx:pt>
          <cx:pt idx="382">127.12602917449074</cx:pt>
          <cx:pt idx="383">130.91408470764941</cx:pt>
          <cx:pt idx="384">131.72518808270951</cx:pt>
          <cx:pt idx="385">130.16259943238555</cx:pt>
          <cx:pt idx="386">130.34614606897517</cx:pt>
          <cx:pt idx="387">130.23894766623749</cx:pt>
          <cx:pt idx="388">130.33676213172549</cx:pt>
          <cx:pt idx="389">130.39046543750442</cx:pt>
          <cx:pt idx="390">130.23436812644388</cx:pt>
          <cx:pt idx="391">130.44277768005162</cx:pt>
          <cx:pt idx="392">130.45655790023622</cx:pt>
          <cx:pt idx="393">130.54214166969709</cx:pt>
          <cx:pt idx="394">130.35986695110489</cx:pt>
          <cx:pt idx="395">130.23894766623749</cx:pt>
          <cx:pt idx="396">130.47537395607736</cx:pt>
          <cx:pt idx="397">130.34651314502648</cx:pt>
          <cx:pt idx="398">130.3458975226165</cx:pt>
          <cx:pt idx="399">130.35868174889521</cx:pt>
          <cx:pt idx="400">130.34756015688828</cx:pt>
          <cx:pt idx="401">130.31843090653513</cx:pt>
          <cx:pt idx="402">130.37856299764516</cx:pt>
          <cx:pt idx="403">130.07232477816035</cx:pt>
          <cx:pt idx="404">130.32453344001601</cx:pt>
          <cx:pt idx="405">129.97247567055254</cx:pt>
          <cx:pt idx="406">130.06774303051779</cx:pt>
          <cx:pt idx="407">130.02864188192436</cx:pt>
          <cx:pt idx="408">130.10321659404437</cx:pt>
          <cx:pt idx="409">130.01426983861427</cx:pt>
          <cx:pt idx="410">130.08915755715233</cx:pt>
          <cx:pt idx="411">130.0754378032147</cx:pt>
          <cx:pt idx="412">129.80648326896682</cx:pt>
          <cx:pt idx="413">129.84002791886041</cx:pt>
          <cx:pt idx="414">129.70462785826047</cx:pt>
          <cx:pt idx="415">129.66660142895765</cx:pt>
          <cx:pt idx="416">129.65640699512312</cx:pt>
          <cx:pt idx="417">128.58713681638537</cx:pt>
          <cx:pt idx="418">127.99008801547242</cx:pt>
          <cx:pt idx="419">128.02938561540083</cx:pt>
          <cx:pt idx="420">129.82627525656886</cx:pt>
          <cx:pt idx="421">130.13763537022916</cx:pt>
          <cx:pt idx="422">130.18089773226581</cx:pt>
          <cx:pt idx="423">130.43723999365253</cx:pt>
          <cx:pt idx="424">130.68180353457916</cx:pt>
          <cx:pt idx="425">131.26199426889997</cx:pt>
          <cx:pt idx="426">129.91193421720939</cx:pt>
          <cx:pt idx="427">129.71332949011125</cx:pt>
          <cx:pt idx="428">128.3711931251672</cx:pt>
          <cx:pt idx="429">127.93063344475273</cx:pt>
          <cx:pt idx="430">127.57639853546566</cx:pt>
          <cx:pt idx="431">130.09283856122468</cx:pt>
          <cx:pt idx="432">130.20786195225875</cx:pt>
          <cx:pt idx="433">130.65495242501837</cx:pt>
          <cx:pt idx="434">131.35629537732996</cx:pt>
          <cx:pt idx="435">130.0634929978994</cx:pt>
          <cx:pt idx="436">129.93845651942229</cx:pt>
          <cx:pt idx="437">129.82686715122085</cx:pt>
          <cx:pt idx="438">129.79571351289567</cx:pt>
          <cx:pt idx="439">128.33959425187552</cx:pt>
          <cx:pt idx="440">127.54521550516898</cx:pt>
          <cx:pt idx="441">126.72607885295825</cx:pt>
          <cx:pt idx="442">129.33946320196839</cx:pt>
          <cx:pt idx="443">129.93899592877463</cx:pt>
          <cx:pt idx="444">130.35423853751595</cx:pt>
          <cx:pt idx="445">131.07672479128399</cx:pt>
          <cx:pt idx="446">131.81833655752359</cx:pt>
          <cx:pt idx="447">129.18494186545553</cx:pt>
          <cx:pt idx="448">128.51695218085351</cx:pt>
          <cx:pt idx="449">127.87008325595336</cx:pt>
          <cx:pt idx="450">129.63376231632733</cx:pt>
          <cx:pt idx="451">129.77391579812129</cx:pt>
          <cx:pt idx="452">129.9546411988174</cx:pt>
          <cx:pt idx="453">129.96280774028611</cx:pt>
          <cx:pt idx="454">130.09301710999705</cx:pt>
          <cx:pt idx="455">130.28638139534567</cx:pt>
          <cx:pt idx="456">131.07396799803249</cx:pt>
          <cx:pt idx="457">131.45952290678213</cx:pt>
          <cx:pt idx="458">129.61213355179297</cx:pt>
          <cx:pt idx="459">128.57427960558431</cx:pt>
          <cx:pt idx="460">127.80589855390102</cx:pt>
          <cx:pt idx="461">127.1988909574066</cx:pt>
          <cx:pt idx="462">130.13597874532547</cx:pt>
          <cx:pt idx="463">130.99736357153529</cx:pt>
          <cx:pt idx="464">131.59925739899703</cx:pt>
          <cx:pt idx="465">130.35004879142474</cx:pt>
          <cx:pt idx="466">130.23565773055526</cx:pt>
          <cx:pt idx="467">130.13274227162006</cx:pt>
          <cx:pt idx="468">130.30736614474571</cx:pt>
          <cx:pt idx="469">130.36630547157071</cx:pt>
          <cx:pt idx="470">130.32508022549436</cx:pt>
          <cx:pt idx="471">130.47234292131813</cx:pt>
          <cx:pt idx="472">130.36631649620341</cx:pt>
          <cx:pt idx="473">130.42139673079134</cx:pt>
          <cx:pt idx="474">130.24201318297224</cx:pt>
          <cx:pt idx="475">130.28076362188989</cx:pt>
          <cx:pt idx="476">130.10599355256406</cx:pt>
          <cx:pt idx="477">129.99182950387134</cx:pt>
          <cx:pt idx="478">129.94243640372846</cx:pt>
          <cx:pt idx="479">130.11258857029279</cx:pt>
          <cx:pt idx="480">130.035326769113</cx:pt>
          <cx:pt idx="481">130.03717138027059</cx:pt>
          <cx:pt idx="482">130.17574431177059</cx:pt>
          <cx:pt idx="483">130.11617929182088</cx:pt>
          <cx:pt idx="484">129.90596178196731</cx:pt>
          <cx:pt idx="485">129.97918649173269</cx:pt>
          <cx:pt idx="486">129.87276936000046</cx:pt>
          <cx:pt idx="487">129.82984134113028</cx:pt>
          <cx:pt idx="488">129.86805491303306</cx:pt>
          <cx:pt idx="489">129.95873488695537</cx:pt>
          <cx:pt idx="490">129.83039818861968</cx:pt>
          <cx:pt idx="491">130.01493375289724</cx:pt>
          <cx:pt idx="492">129.97508413881025</cx:pt>
          <cx:pt idx="493">129.9779426264428</cx:pt>
          <cx:pt idx="494">129.57667305796025</cx:pt>
          <cx:pt idx="495">128.50773036777872</cx:pt>
          <cx:pt idx="496">128.05337854024819</cx:pt>
          <cx:pt idx="497">127.35532616719568</cx:pt>
          <cx:pt idx="498">129.52337081143457</cx:pt>
          <cx:pt idx="499">129.96185344125834</cx:pt>
          <cx:pt idx="500">130.19270510547753</cx:pt>
          <cx:pt idx="501">130.41881373505996</cx:pt>
          <cx:pt idx="502">131.08601723292469</cx:pt>
          <cx:pt idx="503">131.70618802188159</cx:pt>
          <cx:pt idx="504">129.79011140959452</cx:pt>
          <cx:pt idx="505">128.4958452895369</cx:pt>
          <cx:pt idx="506">128.00728299733001</cx:pt>
          <cx:pt idx="507">127.48211650869267</cx:pt>
          <cx:pt idx="508">129.85938649610074</cx:pt>
          <cx:pt idx="509">130.10860573432203</cx:pt>
          <cx:pt idx="510">130.11058106086699</cx:pt>
          <cx:pt idx="511">130.91936089470974</cx:pt>
          <cx:pt idx="512">131.41782475632618</cx:pt>
          <cx:pt idx="513">130.7277703123217</cx:pt>
          <cx:pt idx="514">129.97859104026267</cx:pt>
          <cx:pt idx="515">129.97557736643387</cx:pt>
          <cx:pt idx="516">129.70068423496372</cx:pt>
          <cx:pt idx="517">129.890966778798</cx:pt>
          <cx:pt idx="518">128.6694163650852</cx:pt>
          <cx:pt idx="519">128.03485992077682</cx:pt>
          <cx:pt idx="520">127.57930819054904</cx:pt>
          <cx:pt idx="521">129.92171223572757</cx:pt>
          <cx:pt idx="522">129.91032122650685</cx:pt>
          <cx:pt idx="523">130.19868156978325</cx:pt>
          <cx:pt idx="524">130.47034515082996</cx:pt>
          <cx:pt idx="525">130.96808400058302</cx:pt>
          <cx:pt idx="526">131.85189064277026</cx:pt>
          <cx:pt idx="527">129.81711073910398</cx:pt>
          <cx:pt idx="528">129.81405562442242</cx:pt>
          <cx:pt idx="529">129.61037614085643</cx:pt>
          <cx:pt idx="530">128.07899367458916</cx:pt>
          <cx:pt idx="531">128.00538700335719</cx:pt>
          <cx:pt idx="532">126.96649086293172</cx:pt>
          <cx:pt idx="533">129.64094445556876</cx:pt>
          <cx:pt idx="534">130.14934210639575</cx:pt>
          <cx:pt idx="535">130.41120822565588</cx:pt>
          <cx:pt idx="536">131.15402443506849</cx:pt>
          <cx:pt idx="537">131.60164213955477</cx:pt>
          <cx:pt idx="538">130.26039029046606</cx:pt>
          <cx:pt idx="539">130.09121412600044</cx:pt>
          <cx:pt idx="540">130.0036808923108</cx:pt>
          <cx:pt idx="541">130.06111110555736</cx:pt>
          <cx:pt idx="542">130.11718002254699</cx:pt>
          <cx:pt idx="543">129.92367660975259</cx:pt>
          <cx:pt idx="544">129.86838257869996</cx:pt>
          <cx:pt idx="545">130.08607472312221</cx:pt>
          <cx:pt idx="546">130.23688985557354</cx:pt>
          <cx:pt idx="547">130.03512927885802</cx:pt>
          <cx:pt idx="548">130.24001793757247</cx:pt>
          <cx:pt idx="549">130.05907852820039</cx:pt>
          <cx:pt idx="550">130.05046186878135</cx:pt>
          <cx:pt idx="551">130.11412121682676</cx:pt>
          <cx:pt idx="552">130.14965675172144</cx:pt>
          <cx:pt idx="553">130.30536255613026</cx:pt>
          <cx:pt idx="554">130.29973306773357</cx:pt>
          <cx:pt idx="555">130.45040183159963</cx:pt>
          <cx:pt idx="556">130.19052020736967</cx:pt>
          <cx:pt idx="557">130.33069775941144</cx:pt>
          <cx:pt idx="558">130.22978936977742</cx:pt>
          <cx:pt idx="559">130.5708914708884</cx:pt>
          <cx:pt idx="560">130.33736308840477</cx:pt>
          <cx:pt idx="561">130.41625733022985</cx:pt>
          <cx:pt idx="562">130.37710326177253</cx:pt>
          <cx:pt idx="563">130.24311837227663</cx:pt>
          <cx:pt idx="564">130.23026338937171</cx:pt>
          <cx:pt idx="565">130.15844448014857</cx:pt>
          <cx:pt idx="566">129.90736149876801</cx:pt>
          <cx:pt idx="567">130.13702627167481</cx:pt>
          <cx:pt idx="568">130.15740859943344</cx:pt>
          <cx:pt idx="569">130.13397200164448</cx:pt>
          <cx:pt idx="570">130.08457907302858</cx:pt>
          <cx:pt idx="571">130.00865730003491</cx:pt>
          <cx:pt idx="572">130.10458414310702</cx:pt>
          <cx:pt idx="573">130.02800841149536</cx:pt>
          <cx:pt idx="574">130.03258950391009</cx:pt>
          <cx:pt idx="575">129.68981290896488</cx:pt>
          <cx:pt idx="576">129.56923531972313</cx:pt>
          <cx:pt idx="577">129.96941536125206</cx:pt>
          <cx:pt idx="578">129.56093092601122</cx:pt>
          <cx:pt idx="579">128.00828510261528</cx:pt>
          <cx:pt idx="580">127.43599524390839</cx:pt>
          <cx:pt idx="581">128.20521034193143</cx:pt>
          <cx:pt idx="582">129.82229465952503</cx:pt>
          <cx:pt idx="583">130.04693037160871</cx:pt>
          <cx:pt idx="584">130.48791059694869</cx:pt>
          <cx:pt idx="585">131.02555996959666</cx:pt>
          <cx:pt idx="586">131.61955956442594</cx:pt>
          <cx:pt idx="587">129.79011140959452</cx:pt>
          <cx:pt idx="588">129.58335323096347</cx:pt>
          <cx:pt idx="589">128.03075001226506</cx:pt>
          <cx:pt idx="590">127.33635857387219</cx:pt>
          <cx:pt idx="591">128.79951515626468</cx:pt>
          <cx:pt idx="592">129.98786241337291</cx:pt>
          <cx:pt idx="593">130.33384185316814</cx:pt>
          <cx:pt idx="594">130.33569391165162</cx:pt>
          <cx:pt idx="595">131.4312633969586</cx:pt>
          <cx:pt idx="596">132.10585973995072</cx:pt>
          <cx:pt idx="597">128.36692016041181</cx:pt>
          <cx:pt idx="598">127.76174913223819</cx:pt>
          <cx:pt idx="599">127.06024050293775</cx:pt>
          <cx:pt idx="600">130.34404007380934</cx:pt>
          <cx:pt idx="601">130.47908612353984</cx:pt>
          <cx:pt idx="602">131.15389464036824</cx:pt>
          <cx:pt idx="603">130.191548966673</cx:pt>
          <cx:pt idx="604">130.21113041129905</cx:pt>
          <cx:pt idx="605">130.35179407342005</cx:pt>
          <cx:pt idx="606">130.55400119928879</cx:pt>
          <cx:pt idx="607">130.41065118378893</cx:pt>
          <cx:pt idx="608">130.51464761719126</cx:pt>
          <cx:pt idx="609">130.39259835451261</cx:pt>
          <cx:pt idx="610">130.22780683939837</cx:pt>
          <cx:pt idx="611">130.27582773554064</cx:pt>
          <cx:pt idx="612">130.3923618244749</cx:pt>
          <cx:pt idx="613">130.22978936977742</cx:pt>
          <cx:pt idx="614">130.37710326177253</cx:pt>
          <cx:pt idx="615">130.27555885181133</cx:pt>
          <cx:pt idx="616">130.37192425710313</cx:pt>
          <cx:pt idx="617">130.09409253983588</cx:pt>
          <cx:pt idx="618">130.42747452105519</cx:pt>
          <cx:pt idx="619">130.25579530009941</cx:pt>
          <cx:pt idx="620">130.30469070474851</cx:pt>
          <cx:pt idx="621">130.10543448375938</cx:pt>
          <cx:pt idx="622">130.19610678882344</cx:pt>
          <cx:pt idx="623">130.01324771808342</cx:pt>
          <cx:pt idx="624">130.23742086163205</cx:pt>
          <cx:pt idx="625">130.22163839490679</cx:pt>
          <cx:pt idx="626">130.2649502092043</cx:pt>
          <cx:pt idx="627">130.21043975509241</cx:pt>
          <cx:pt idx="628">130.04287033832492</cx:pt>
          <cx:pt idx="629">130.03465373601287</cx:pt>
          <cx:pt idx="630">130.14469963291759</cx:pt>
          <cx:pt idx="631">130.03182530746309</cx:pt>
          <cx:pt idx="632">130.22924868220937</cx:pt>
          <cx:pt idx="633">130.11449344839562</cx:pt>
          <cx:pt idx="634">130.1784192368311</cx:pt>
          <cx:pt idx="635">130.32641501717768</cx:pt>
          <cx:pt idx="636">130.23749488051297</cx:pt>
          <cx:pt idx="637">130.21113041129905</cx:pt>
          <cx:pt idx="638">130.15314172761663</cx:pt>
          <cx:pt idx="639">130.37447313004373</cx:pt>
          <cx:pt idx="640">130.04417029717806</cx:pt>
          <cx:pt idx="641">130.24311837227663</cx:pt>
          <cx:pt idx="642">130.18593462561779</cx:pt>
          <cx:pt idx="643">130.20173179475142</cx:pt>
          <cx:pt idx="644">130.17279521731513</cx:pt>
          <cx:pt idx="645">129.89404570289989</cx:pt>
          <cx:pt idx="646">130.04073256335195</cx:pt>
          <cx:pt idx="647">129.88074073129386</cx:pt>
          <cx:pt idx="648">129.99396657882403</cx:pt>
          <cx:pt idx="649">130.16612735078695</cx:pt>
          <cx:pt idx="650">129.82759364807239</cx:pt>
          <cx:pt idx="651">129.85106280582497</cx:pt>
          <cx:pt idx="652">129.78331714346922</cx:pt>
          <cx:pt idx="653">130.0438107841633</cx:pt>
          <cx:pt idx="654">129.93337142202469</cx:pt>
          <cx:pt idx="655">129.81498825454543</cx:pt>
          <cx:pt idx="656">130.05550672380235</cx:pt>
          <cx:pt idx="657">129.99103563349576</cx:pt>
          <cx:pt idx="658">129.99860071967686</cx:pt>
          <cx:pt idx="659">130.02301789894003</cx:pt>
          <cx:pt idx="660">130.20443937627232</cx:pt>
          <cx:pt idx="661">130.41372751762566</cx:pt>
          <cx:pt idx="662">130.46620033711446</cx:pt>
          <cx:pt idx="663">130.12782187285228</cx:pt>
          <cx:pt idx="664">130.22132941443388</cx:pt>
          <cx:pt idx="665">130.03639063415616</cx:pt>
          <cx:pt idx="666">130.25981799272856</cx:pt>
          <cx:pt idx="667">130.14927816523434</cx:pt>
          <cx:pt idx="668">130.29396320280111</cx:pt>
          <cx:pt idx="669">130.11515784959673</cx:pt>
          <cx:pt idx="670">130.16470791382613</cx:pt>
          <cx:pt idx="671">130.19530109747708</cx:pt>
          <cx:pt idx="672">129.962285916312</cx:pt>
          <cx:pt idx="673">130.10762151252069</cx:pt>
          <cx:pt idx="674">130.07896542311502</cx:pt>
          <cx:pt idx="675">129.92994502432194</cx:pt>
          <cx:pt idx="676">130.00720141358971</cx:pt>
          <cx:pt idx="677">130.1126718516891</cx:pt>
          <cx:pt idx="678">130.02392762070463</cx:pt>
          <cx:pt idx="679">130.13306293168861</cx:pt>
          <cx:pt idx="680">130.22625279724795</cx:pt>
          <cx:pt idx="681">130.14857895080098</cx:pt>
          <cx:pt idx="682">130.35359354455824</cx:pt>
          <cx:pt idx="683">130.21447099155677</cx:pt>
          <cx:pt idx="684">130.25624993261741</cx:pt>
          <cx:pt idx="685">130.18350542136565</cx:pt>
          <cx:pt idx="686">129.9133937725754</cx:pt>
          <cx:pt idx="687">129.87874723611148</cx:pt>
          <cx:pt idx="688">129.77534023957111</cx:pt>
          <cx:pt idx="689">127.69733489461863</cx:pt>
          <cx:pt idx="690">127.10941857934847</cx:pt>
          <cx:pt idx="691">126.35056872862616</cx:pt>
          <cx:pt idx="692">128.9245849328683</cx:pt>
          <cx:pt idx="693">130.33489905921542</cx:pt>
          <cx:pt idx="694">131.36047437650294</cx:pt>
          <cx:pt idx="695">131.28570505801667</cx:pt>
          <cx:pt idx="696">128.88273390448276</cx:pt>
          <cx:pt idx="697">128.46518734573087</cx:pt>
          <cx:pt idx="698">129.42160063174612</cx:pt>
          <cx:pt idx="699">131.22845705185421</cx:pt>
          <cx:pt idx="700">128.87722757669962</cx:pt>
          <cx:pt idx="701">128.52249950520365</cx:pt>
          <cx:pt idx="702">127.7684579062863</cx:pt>
          <cx:pt idx="703">130.04839048430648</cx:pt>
          <cx:pt idx="704">130.08478248229744</cx:pt>
          <cx:pt idx="705">131.31437090868519</cx:pt>
          <cx:pt idx="706">131.98207220615356</cx:pt>
          <cx:pt idx="707">131.31058787844739</cx:pt>
          <cx:pt idx="708">128.10814356647123</cx:pt>
          <cx:pt idx="709">127.43782631795192</cx:pt>
          <cx:pt idx="710">126.78945313973294</cx:pt>
          <cx:pt idx="711">130.03210060276638</cx:pt>
          <cx:pt idx="712">130.41830907003501</cx:pt>
          <cx:pt idx="713">131.10000765514681</cx:pt>
          <cx:pt idx="714">131.51644965133565</cx:pt>
          <cx:pt idx="715">128.82030138333775</cx:pt>
          <cx:pt idx="716">128.29067529827967</cx:pt>
          <cx:pt idx="717">128.33404719711601</cx:pt>
          <cx:pt idx="718">130.24914114660496</cx:pt>
          <cx:pt idx="719">131.20207208668779</cx:pt>
          <cx:pt idx="720">131.65359881430928</cx:pt>
          <cx:pt idx="721">128.0048434869048</cx:pt>
          <cx:pt idx="722">127.38617676126037</cx:pt>
          <cx:pt idx="723">126.72117245769661</cx:pt>
          <cx:pt idx="724">130.88217154332548</cx:pt>
          <cx:pt idx="725">131.38802119082001</cx:pt>
          <cx:pt idx="726">130.40963491012963</cx:pt>
          <cx:pt idx="727">130.44537221117022</cx:pt>
          <cx:pt idx="728">130.41372751762566</cx:pt>
          <cx:pt idx="729">130.39843295326554</cx:pt>
          <cx:pt idx="730">130.23609541191635</cx:pt>
          <cx:pt idx="731">130.22063420609913</cx:pt>
          <cx:pt idx="732">130.36786361185025</cx:pt>
          <cx:pt idx="733">130.30749481468254</cx:pt>
          <cx:pt idx="734">130.44837622968501</cx:pt>
          <cx:pt idx="735">130.30642639140774</cx:pt>
          <cx:pt idx="736">130.20306903696613</cx:pt>
          <cx:pt idx="737">130.16352672621707</cx:pt>
          <cx:pt idx="738">130.35270598572757</cx:pt>
          <cx:pt idx="739">130.28847898800277</cx:pt>
          <cx:pt idx="740">130.07399497641683</cx:pt>
          <cx:pt idx="741">130.0465883570742</cx:pt>
          <cx:pt idx="742">130.1930831251091</cx:pt>
          <cx:pt idx="743">130.08313679233953</cx:pt>
          <cx:pt idx="744">130.14824544279551</cx:pt>
          <cx:pt idx="745">129.97766815499477</cx:pt>
          <cx:pt idx="746">130.22466057741522</cx:pt>
          <cx:pt idx="747">130.25320630547873</cx:pt>
          <cx:pt idx="748">130.2827656924768</cx:pt>
          <cx:pt idx="749">130.23943820819096</cx:pt>
          <cx:pt idx="750">130.14116294185231</cx:pt>
          <cx:pt idx="751">130.2584099933255</cx:pt>
          <cx:pt idx="752">130.36917736174166</cx:pt>
          <cx:pt idx="753">130.24821574825563</cx:pt>
          <cx:pt idx="754">130.32862463483022</cx:pt>
          <cx:pt idx="755">130.31072761153058</cx:pt>
          <cx:pt idx="756">130.27204907167743</cx:pt>
          <cx:pt idx="757">130.19566853372339</cx:pt>
          <cx:pt idx="758">130.00969188267007</cx:pt>
          <cx:pt idx="759">130.09983171969603</cx:pt>
          <cx:pt idx="760">130.31281935802957</cx:pt>
          <cx:pt idx="761">130.09185791980642</cx:pt>
          <cx:pt idx="762">130.02196867366939</cx:pt>
          <cx:pt idx="763">130.04839048430648</cx:pt>
          <cx:pt idx="764">130.03929677571969</cx:pt>
          <cx:pt idx="765">129.95521555611728</cx:pt>
          <cx:pt idx="766">130.09270649022079</cx:pt>
          <cx:pt idx="767">130.0764351176721</cx:pt>
          <cx:pt idx="768">130.06327391137432</cx:pt>
          <cx:pt idx="769">130.18748631607446</cx:pt>
          <cx:pt idx="770">130.0881253507701</cx:pt>
          <cx:pt idx="771">129.99182950387134</cx:pt>
          <cx:pt idx="772">130.25381080652511</cx:pt>
          <cx:pt idx="773">129.962285916312</cx:pt>
          <cx:pt idx="774">130.18810487236635</cx:pt>
          <cx:pt idx="775">130.01009015138445</cx:pt>
          <cx:pt idx="776">130.34748527211661</cx:pt>
          <cx:pt idx="777">129.97043086568954</cx:pt>
          <cx:pt idx="778">130.05009132316718</cx:pt>
          <cx:pt idx="779">130.17472740490098</cx:pt>
          <cx:pt idx="780">130.1713602039095</cx:pt>
          <cx:pt idx="781">130.28478612113224</cx:pt>
          <cx:pt idx="782">130.05806913365544</cx:pt>
          <cx:pt idx="783">130.13141913920705</cx:pt>
          <cx:pt idx="784">130.01813403727488</cx:pt>
          <cx:pt idx="785">130.093736825109</cx:pt>
          <cx:pt idx="786">130.14263503959677</cx:pt>
          <cx:pt idx="787">130.02698131834626</cx:pt>
          <cx:pt idx="788">130.04990397864682</cx:pt>
          <cx:pt idx="789">129.99336657996287</cx:pt>
          <cx:pt idx="790">129.84665097444696</cx:pt>
          <cx:pt idx="791">130.03929677571969</cx:pt>
          <cx:pt idx="792">129.96126206764524</cx:pt>
          <cx:pt idx="793">129.78650981750405</cx:pt>
          <cx:pt idx="794">129.76373496750972</cx:pt>
          <cx:pt idx="795">129.83041155662252</cx:pt>
          <cx:pt idx="796">129.9086225230059</cx:pt>
          <cx:pt idx="797">129.89716833781813</cx:pt>
          <cx:pt idx="798">129.7412159427646</cx:pt>
          <cx:pt idx="799">129.94751475193615</cx:pt>
          <cx:pt idx="800">129.95099464763933</cx:pt>
          <cx:pt idx="801">129.80806969114772</cx:pt>
          <cx:pt idx="802">130.02451645089454</cx:pt>
          <cx:pt idx="803">129.74579915818086</cx:pt>
          <cx:pt idx="804">129.75598579350228</cx:pt>
          <cx:pt idx="805">129.70389385745824</cx:pt>
          <cx:pt idx="806">128.97158680990694</cx:pt>
          <cx:pt idx="807">127.91123096050829</cx:pt>
          <cx:pt idx="808">127.45263143912668</cx:pt>
          <cx:pt idx="809">128.48279801752508</cx:pt>
          <cx:pt idx="810">130.45817939964587</cx:pt>
          <cx:pt idx="811">131.46411692950846</cx:pt>
          <cx:pt idx="812">131.60327174442247</cx:pt>
          <cx:pt idx="813">130.17499186572485</cx:pt>
          <cx:pt idx="814">130.09941021570884</cx:pt>
          <cx:pt idx="815">129.79629169361851</cx:pt>
          <cx:pt idx="816">129.92269212244571</cx:pt>
          <cx:pt idx="817">129.90233019905858</cx:pt>
          <cx:pt idx="818">129.72468856859714</cx:pt>
          <cx:pt idx="819">129.7884242833521</cx:pt>
          <cx:pt idx="820">129.79112118656519</cx:pt>
          <cx:pt idx="821">129.83302935782189</cx:pt>
          <cx:pt idx="822">129.68166271414879</cx:pt>
          <cx:pt idx="823">128.14978561875475</cx:pt>
          <cx:pt idx="824">127.55133685945025</cx:pt>
          <cx:pt idx="825">127.34650338157809</cx:pt>
          <cx:pt idx="826">130.17233849815636</cx:pt>
          <cx:pt idx="827">130.35422934960113</cx:pt>
          <cx:pt idx="828">131.45991015639112</cx:pt>
          <cx:pt idx="829">130.7868776500728</cx:pt>
          <cx:pt idx="830">128.57508228367806</cx:pt>
          <cx:pt idx="831">128.14433226475441</cx:pt>
          <cx:pt idx="832">128.74422604624678</cx:pt>
          <cx:pt idx="833">130.14179042524063</cx:pt>
          <cx:pt idx="834">130.43948796663364</cx:pt>
          <cx:pt idx="835">130.89103847225869</cx:pt>
          <cx:pt idx="836">131.8598798385992</cx:pt>
          <cx:pt idx="837">130.04633748455564</cx:pt>
          <cx:pt idx="838">129.81338438538691</cx:pt>
          <cx:pt idx="839">129.62204521125912</cx:pt>
          <cx:pt idx="840">128.22693365108205</cx:pt>
          <cx:pt idx="841">127.75741492835843</cx:pt>
          <cx:pt idx="842">127.1566253995105</cx:pt>
          <cx:pt idx="843">129.81864311410405</cx:pt>
          <cx:pt idx="844">130.43375777465593</cx:pt>
          <cx:pt idx="845">130.89796346124311</cx:pt>
          <cx:pt idx="846">131.41149556432615</cx:pt>
          <cx:pt idx="847">130.17729886467023</cx:pt>
          <cx:pt idx="848">129.88747353964035</cx:pt>
          <cx:pt idx="849">129.88333555407249</cx:pt>
          <cx:pt idx="850">129.99733905370135</cx:pt>
          <cx:pt idx="851">129.70607324363894</cx:pt>
          <cx:pt idx="852">129.88295031944168</cx:pt>
          <cx:pt idx="853">128.43811877169927</cx:pt>
          <cx:pt idx="854">128.08300061513447</cx:pt>
          <cx:pt idx="855">127.20996201826902</cx:pt>
          <cx:pt idx="856">128.93066313261821</cx:pt>
          <cx:pt idx="857">129.9464562584013</cx:pt>
          <cx:pt idx="858">130.27779493895318</cx:pt>
          <cx:pt idx="859">131.22493505217767</cx:pt>
          <cx:pt idx="860">132.03467851761491</cx:pt>
          <cx:pt idx="861">130.94333422301182</cx:pt>
          <cx:pt idx="862">130.28025804438795</cx:pt>
          <cx:pt idx="863">129.95030328086744</cx:pt>
          <cx:pt idx="864">129.81104194095525</cx:pt>
          <cx:pt idx="865">129.70202816012213</cx:pt>
          <cx:pt idx="866">127.78300244595762</cx:pt>
          <cx:pt idx="867">127.13372515698163</cx:pt>
          <cx:pt idx="868">126.88382408852435</cx:pt>
          <cx:pt idx="869">130.32288066571095</cx:pt>
          <cx:pt idx="870">131.51959800955194</cx:pt>
          <cx:pt idx="871">132.46161821959325</cx:pt>
          <cx:pt idx="872">131.15140703995525</cx:pt>
          <cx:pt idx="873">128.66005100379968</cx:pt>
          <cx:pt idx="874">127.8807929858656</cx:pt>
          <cx:pt idx="875">129.31622431277793</cx:pt>
          <cx:pt idx="876">131.05046490377944</cx:pt>
          <cx:pt idx="877">131.71039588535263</cx:pt>
          <cx:pt idx="878">128.95104753178205</cx:pt>
          <cx:pt idx="879">128.60190750454814</cx:pt>
          <cx:pt idx="880">128.18261903286276</cx:pt>
          <cx:pt idx="881">129.86856138892284</cx:pt>
          <cx:pt idx="882">130.06494466836213</cx:pt>
          <cx:pt idx="883">130.15233259097235</cx:pt>
          <cx:pt idx="884">130.26083525623145</cx:pt>
          <cx:pt idx="885">130.21209097925242</cx:pt>
          <cx:pt idx="886">131.38798833470634</cx:pt>
          <cx:pt idx="887">131.79731704155631</cx:pt>
          <cx:pt idx="888">128.447703011177</cx:pt>
          <cx:pt idx="889">127.70543399655365</cx:pt>
          <cx:pt idx="890">127.07344984721604</cx:pt>
          <cx:pt idx="891">128.12550968733666</cx:pt>
          <cx:pt idx="892">130.95352885597197</cx:pt>
          <cx:pt idx="893">131.76190294822899</cx:pt>
          <cx:pt idx="894">130.07684609954831</cx:pt>
          <cx:pt idx="895">130.15077870546682</cx:pt>
          <cx:pt idx="896">130.46278074742713</cx:pt>
          <cx:pt idx="897">130.35270598572757</cx:pt>
          <cx:pt idx="898">130.14619377762247</cx:pt>
          <cx:pt idx="899">130.3570128033341</cx:pt>
          <cx:pt idx="900">130.37006620364812</cx:pt>
          <cx:pt idx="901">130.33013629092824</cx:pt>
          <cx:pt idx="902">130.22211473858627</cx:pt>
          <cx:pt idx="903">130.2853592451755</cx:pt>
          <cx:pt idx="904">130.25320630547873</cx:pt>
          <cx:pt idx="905">130.22623210723185</cx:pt>
          <cx:pt idx="906">130.06397765668561</cx:pt>
          <cx:pt idx="907">130.05806913365544</cx:pt>
          <cx:pt idx="908">130.15657510597237</cx:pt>
          <cx:pt idx="909">129.84879376132065</cx:pt>
          <cx:pt idx="910">130.18405040900032</cx:pt>
          <cx:pt idx="911">130.07589389014109</cx:pt>
          <cx:pt idx="912">129.88802464821882</cx:pt>
          <cx:pt idx="913">129.84360197996713</cx:pt>
          <cx:pt idx="914">129.9959521300805</cx:pt>
          <cx:pt idx="915">129.88434609916575</cx:pt>
          <cx:pt idx="916">130.05210928994376</cx:pt>
          <cx:pt idx="917">129.82383389744595</cx:pt>
          <cx:pt idx="918">129.80905583719411</cx:pt>
          <cx:pt idx="919">129.83762826385819</cx:pt>
          <cx:pt idx="920">129.95721266307282</cx:pt>
          <cx:pt idx="921">130.01220901564994</cx:pt>
          <cx:pt idx="922">130.04028880099085</cx:pt>
          <cx:pt idx="923">129.66132455253981</cx:pt>
          <cx:pt idx="924">130.06015557661911</cx:pt>
          <cx:pt idx="925">129.78149114745977</cx:pt>
          <cx:pt idx="926">130.13063335142019</cx:pt>
          <cx:pt idx="927">129.78654716641623</cx:pt>
          <cx:pt idx="928">129.81711073910398</cx:pt>
          <cx:pt idx="929">130.02239913773542</cx:pt>
          <cx:pt idx="930">129.85277966157082</cx:pt>
          <cx:pt idx="931">129.86805491303306</cx:pt>
          <cx:pt idx="932">129.80905583719411</cx:pt>
          <cx:pt idx="933">129.96411943119091</cx:pt>
          <cx:pt idx="934">129.83188064690287</cx:pt>
          <cx:pt idx="935">129.71728339757323</cx:pt>
          <cx:pt idx="936">129.82222597199754</cx:pt>
          <cx:pt idx="937">129.91747520165268</cx:pt>
          <cx:pt idx="938">129.98812028888531</cx:pt>
          <cx:pt idx="939">130.02156491108997</cx:pt>
          <cx:pt idx="940">129.90069775562139</cx:pt>
          <cx:pt idx="941">129.9098872226833</cx:pt>
          <cx:pt idx="942">130.08979445678173</cx:pt>
          <cx:pt idx="943">129.91055757839086</cx:pt>
          <cx:pt idx="944">129.87061723064798</cx:pt>
          <cx:pt idx="945">130.08251551218186</cx:pt>
          <cx:pt idx="946">130.02446166538184</cx:pt>
          <cx:pt idx="947">130.27102636661405</cx:pt>
          <cx:pt idx="948">130.15135738935382</cx:pt>
          <cx:pt idx="949">130.13357175389558</cx:pt>
          <cx:pt idx="950">130.13039917852132</cx:pt>
          <cx:pt idx="951">130.24456191040284</cx:pt>
          <cx:pt idx="952">130.16120204152708</cx:pt>
          <cx:pt idx="953">130.23586783615426</cx:pt>
          <cx:pt idx="954">130.20795621801867</cx:pt>
          <cx:pt idx="955">130.24605876237709</cx:pt>
          <cx:pt idx="956">130.17729886467023</cx:pt>
          <cx:pt idx="957">130.16927757087285</cx:pt>
          <cx:pt idx="958">130.1886158117824</cx:pt>
          <cx:pt idx="959">130.1671116577657</cx:pt>
          <cx:pt idx="960">130.12744001203276</cx:pt>
          <cx:pt idx="961">130.19107804686311</cx:pt>
          <cx:pt idx="962">130.03639063415616</cx:pt>
          <cx:pt idx="963">130.37935946191683</cx:pt>
          <cx:pt idx="964">130.31030714499448</cx:pt>
          <cx:pt idx="965">130.27102866483503</cx:pt>
          <cx:pt idx="966">130.2063159855482</cx:pt>
          <cx:pt idx="967">129.958218115519</cx:pt>
          <cx:pt idx="968">130.00915226144508</cx:pt>
          <cx:pt idx="969">129.98979048282192</cx:pt>
          <cx:pt idx="970">130.15489292576174</cx:pt>
          <cx:pt idx="971">130.20093165113656</cx:pt>
          <cx:pt idx="972">130.13655150435957</cx:pt>
          <cx:pt idx="973">129.67151496708104</cx:pt>
          <cx:pt idx="974">129.82424140798096</cx:pt>
          <cx:pt idx="975">129.93986745550365</cx:pt>
          <cx:pt idx="976">129.74326749864295</cx:pt>
          <cx:pt idx="977">129.1665388464786</cx:pt>
          <cx:pt idx="978">128.06729445877977</cx:pt>
          <cx:pt idx="979">127.42030281796289</cx:pt>
          <cx:pt idx="980">128.16416474850902</cx:pt>
          <cx:pt idx="981">130.00776222157884</cx:pt>
          <cx:pt idx="982">130.129383811743</cx:pt>
          <cx:pt idx="983">130.48556648053159</cx:pt>
          <cx:pt idx="984">131.36713744767877</cx:pt>
          <cx:pt idx="985">131.78604381418472</cx:pt>
          <cx:pt idx="986">129.90033237710566</cx:pt>
          <cx:pt idx="987">129.60841189747438</cx:pt>
          <cx:pt idx="988">128.39784139402977</cx:pt>
          <cx:pt idx="989">127.91955848726509</cx:pt>
          <cx:pt idx="990">127.35126275538707</cx:pt>
          <cx:pt idx="991">130.4076161197851</cx:pt>
          <cx:pt idx="992">131.23463337729973</cx:pt>
          <cx:pt idx="993">128.66578121321879</cx:pt>
          <cx:pt idx="994">128.1632741323881</cx:pt>
          <cx:pt idx="995">127.5753275773005</cx:pt>
          <cx:pt idx="996">129.83041155662252</cx:pt>
          <cx:pt idx="997">130.07084832433949</cx:pt>
          <cx:pt idx="998">130.35775746859053</cx:pt>
          <cx:pt idx="999">131.07946004504652</cx:pt>
          <cx:pt idx="1000">131.80160982957239</cx:pt>
          <cx:pt idx="1001">130.03929677571969</cx:pt>
          <cx:pt idx="1002">129.87276936000046</cx:pt>
          <cx:pt idx="1003">129.815316955751</cx:pt>
          <cx:pt idx="1004">129.76734954655407</cx:pt>
          <cx:pt idx="1005">128.70625904682578</cx:pt>
          <cx:pt idx="1006">128.35157912383085</cx:pt>
          <cx:pt idx="1007">127.83369875341448</cx:pt>
          <cx:pt idx="1008">129.6617158829001</cx:pt>
          <cx:pt idx="1009">130.10276933107579</cx:pt>
          <cx:pt idx="1010">130.31827054003188</cx:pt>
          <cx:pt idx="1011">130.89564616289459</cx:pt>
          <cx:pt idx="1012">131.33051920183786</cx:pt>
          <cx:pt idx="1013">131.87295785157792</cx:pt>
          <cx:pt idx="1014">129.86887614971093</cx:pt>
          <cx:pt idx="1015">128.76254472232009</cx:pt>
          <cx:pt idx="1016">128.068376842237</cx:pt>
          <cx:pt idx="1017">127.51550600404362</cx:pt>
          <cx:pt idx="1018">128.7821403785361</cx:pt>
          <cx:pt idx="1019">129.79303190613749</cx:pt>
          <cx:pt idx="1020">130.03745909526066</cx:pt>
          <cx:pt idx="1021">130.33596269030383</cx:pt>
          <cx:pt idx="1022">131.11301304288787</cx:pt>
          <cx:pt idx="1023">131.78058623795141</cx:pt>
          <cx:pt idx="1024">129.80545238541376</cx:pt>
          <cx:pt idx="1025">129.91647316766594</cx:pt>
          <cx:pt idx="1026">128.70185714059502</cx:pt>
          <cx:pt idx="1027">128.16433066071656</cx:pt>
          <cx:pt idx="1028">127.37332530571926</cx:pt>
          <cx:pt idx="1029">127.98886695948541</cx:pt>
          <cx:pt idx="1030">129.7524272125938</cx:pt>
          <cx:pt idx="1031">130.19150619764824</cx:pt>
          <cx:pt idx="1032">130.7169695534289</cx:pt>
          <cx:pt idx="1033">131.28617630526264</cx:pt>
          <cx:pt idx="1034">131.98550756529062</cx:pt>
          <cx:pt idx="1035">129.55890093550968</cx:pt>
          <cx:pt idx="1036">127.95183957926612</cx:pt>
          <cx:pt idx="1037">127.09284838174767</cx:pt>
          <cx:pt idx="1038">128.14387547914609</cx:pt>
          <cx:pt idx="1039">129.93994530305193</cx:pt>
          <cx:pt idx="1040">129.92994502432194</cx:pt>
          <cx:pt idx="1041">130.34228321809769</cx:pt>
          <cx:pt idx="1042">131.09092042532555</cx:pt>
          <cx:pt idx="1043">131.5787616154804</cx:pt>
          <cx:pt idx="1044">131.45974047823583</cx:pt>
          <cx:pt idx="1045">129.88730903611057</cx:pt>
          <cx:pt idx="1046">128.08491241936318</cx:pt>
          <cx:pt idx="1047">127.6306854925802</cx:pt>
          <cx:pt idx="1048">126.98029661774815</cx:pt>
          <cx:pt idx="1049">129.97047001198464</cx:pt>
          <cx:pt idx="1050">130.15033434100286</cx:pt>
          <cx:pt idx="1051">130.45259497934489</cx:pt>
          <cx:pt idx="1052">130.93885289339681</cx:pt>
          <cx:pt idx="1053">131.26225322063885</cx:pt>
          <cx:pt idx="1054">130.84140130013316</cx:pt>
          <cx:pt idx="1055">129.55904362680567</cx:pt>
          <cx:pt idx="1056">128.34881840971897</cx:pt>
          <cx:pt idx="1057">127.74698756011955</cx:pt>
          <cx:pt idx="1058">127.84855269242992</cx:pt>
          <cx:pt idx="1059">129.89019957243016</cx:pt>
          <cx:pt idx="1060">129.84412835643917</cx:pt>
          <cx:pt idx="1061">130.23540578735796</cx:pt>
          <cx:pt idx="1062">131.11872769886185</cx:pt>
          <cx:pt idx="1063">131.35155393018496</cx:pt>
          <cx:pt idx="1064">129.76275037422377</cx:pt>
          <cx:pt idx="1065">129.71270301867366</cx:pt>
          <cx:pt idx="1066">128.98175852911029</cx:pt>
          <cx:pt idx="1067">128.49779093687874</cx:pt>
          <cx:pt idx="1068">127.78761063334483</cx:pt>
          <cx:pt idx="1069">129.19494194961123</cx:pt>
          <cx:pt idx="1070">130.06725055929761</cx:pt>
          <cx:pt idx="1071">130.54764530593579</cx:pt>
          <cx:pt idx="1072">131.47272898799559</cx:pt>
          <cx:pt idx="1073">132.05403894465374</cx:pt>
          <cx:pt idx="1074">130.04361974937589</cx:pt>
          <cx:pt idx="1075">129.61597975078934</cx:pt>
          <cx:pt idx="1076">128.2878715612911</cx:pt>
          <cx:pt idx="1077">127.74512006279119</cx:pt>
          <cx:pt idx="1078">127.96984716295486</cx:pt>
          <cx:pt idx="1079">130.10642470135519</cx:pt>
          <cx:pt idx="1080">130.34228321809769</cx:pt>
          <cx:pt idx="1081">130.89467702565238</cx:pt>
          <cx:pt idx="1082">131.56707828508186</cx:pt>
          <cx:pt idx="1083">130.07232477816035</cx:pt>
          <cx:pt idx="1084">129.77841272710825</cx:pt>
          <cx:pt idx="1085">128.8367030074526</cx:pt>
          <cx:pt idx="1086">128.29084200280917</cx:pt>
          <cx:pt idx="1087">127.64083378843668</cx:pt>
          <cx:pt idx="1088">129.80781612288195</cx:pt>
          <cx:pt idx="1089">130.24144495443051</cx:pt>
          <cx:pt idx="1090">130.5078756809306</cx:pt>
          <cx:pt idx="1091">131.07437358671532</cx:pt>
          <cx:pt idx="1092">131.7812926839369</cx:pt>
          <cx:pt idx="1093">128.60279646962059</cx:pt>
          <cx:pt idx="1094">127.69810111407378</cx:pt>
          <cx:pt idx="1095">127.53116132326697</cx:pt>
          <cx:pt idx="1096">130.18593462561779</cx:pt>
          <cx:pt idx="1097">130.91602181744497</cx:pt>
          <cx:pt idx="1098">130.94417766136749</cx:pt>
          <cx:pt idx="1099">129.65806373492373</cx:pt>
          <cx:pt idx="1100">128.06700206001966</cx:pt>
          <cx:pt idx="1101">127.45169070934712</cx:pt>
          <cx:pt idx="1102">127.09568859457036</cx:pt>
          <cx:pt idx="1103">130.20264045854091</cx:pt>
          <cx:pt idx="1104">131.04192130651771</cx:pt>
          <cx:pt idx="1105">131.67232971153055</cx:pt>
          <cx:pt idx="1106">131.10343694464413</cx:pt>
          <cx:pt idx="1107">129.99816926791755</cx:pt>
          <cx:pt idx="1108">129.60372807921723</cx:pt>
          <cx:pt idx="1109">129.78552675396668</cx:pt>
          <cx:pt idx="1110">129.74076024271764</cx:pt>
          <cx:pt idx="1111">128.74779896525186</cx:pt>
          <cx:pt idx="1112">128.33509135868132</cx:pt>
          <cx:pt idx="1113">127.75362175487244</cx:pt>
          <cx:pt idx="1114">129.73659061653458</cx:pt>
          <cx:pt idx="1115">130.05769078159574</cx:pt>
          <cx:pt idx="1116">130.1713602039095</cx:pt>
          <cx:pt idx="1117">131.06328238854013</cx:pt>
          <cx:pt idx="1118">131.40368181393583</cx:pt>
          <cx:pt idx="1119">131.87415882470771</cx:pt>
          <cx:pt idx="1120">129.75503942936024</cx:pt>
          <cx:pt idx="1121">128.34898784295987</cx:pt>
          <cx:pt idx="1122">127.72482285179785</cx:pt>
          <cx:pt idx="1123">126.77011482887296</cx:pt>
          <cx:pt idx="1124">128.4542362088641</cx:pt>
          <cx:pt idx="1125">130.86954188439253</cx:pt>
          <cx:pt idx="1126">131.14268572686828</cx:pt>
          <cx:pt idx="1127">130.11780438319568</cx:pt>
          <cx:pt idx="1128">130.30905263145149</cx:pt>
          <cx:pt idx="1129">130.39414979883873</cx:pt>
          <cx:pt idx="1130">130.34443288268554</cx:pt>
          <cx:pt idx="1131">130.32276119843431</cx:pt>
          <cx:pt idx="1132">130.3709155366752</cx:pt>
          <cx:pt idx="1133">130.28430215826873</cx:pt>
          <cx:pt idx="1134">130.48278213614179</cx:pt>
          <cx:pt idx="1135">130.36946399659141</cx:pt>
          <cx:pt idx="1136">130.21552488013361</cx:pt>
          <cx:pt idx="1137">130.22523576470928</cx:pt>
          <cx:pt idx="1138">130.08145794950923</cx:pt>
          <cx:pt idx="1139">130.13702627167481</cx:pt>
          <cx:pt idx="1140">130.10247667682344</cx:pt>
          <cx:pt idx="1141">130.11294792229384</cx:pt>
          <cx:pt idx="1142">130.15893757899451</cx:pt>
          <cx:pt idx="1143">130.2781745879301</cx:pt>
          <cx:pt idx="1144">130.29816412707788</cx:pt>
          <cx:pt idx="1145">130.36651356138259</cx:pt>
          <cx:pt idx="1146">130.32845141371493</cx:pt>
          <cx:pt idx="1147">130.23540578735796</cx:pt>
          <cx:pt idx="1148">130.43618027605683</cx:pt>
          <cx:pt idx="1149">130.44683635039158</cx:pt>
          <cx:pt idx="1150">130.49737987680442</cx:pt>
          <cx:pt idx="1151">130.52556442043124</cx:pt>
          <cx:pt idx="1152">130.30156485693433</cx:pt>
          <cx:pt idx="1153">130.06169841230025</cx:pt>
          <cx:pt idx="1154">130.10777979826656</cx:pt>
          <cx:pt idx="1155">130.27877991008751</cx:pt>
          <cx:pt idx="1156">130.08265587569659</cx:pt>
          <cx:pt idx="1157">130.01893006944809</cx:pt>
          <cx:pt idx="1158">130.04788230037849</cx:pt>
          <cx:pt idx="1159">130.19978615092998</cx:pt>
          <cx:pt idx="1160">130.06671712373557</cx:pt>
          <cx:pt idx="1161">130.07588514580289</cx:pt>
          <cx:pt idx="1162">130.10469641779196</cx:pt>
          <cx:pt idx="1163">130.12216839541665</cx:pt>
          <cx:pt idx="1164">130.12479640495056</cx:pt>
          <cx:pt idx="1165">130.01757787122389</cx:pt>
          <cx:pt idx="1166">129.79754625528759</cx:pt>
          <cx:pt idx="1167">129.82530719963864</cx:pt>
          <cx:pt idx="1168">129.61105196400112</cx:pt>
          <cx:pt idx="1169">129.82581796567663</cx:pt>
          <cx:pt idx="1170">129.73583647400511</cx:pt>
          <cx:pt idx="1171">129.65345666167678</cx:pt>
          <cx:pt idx="1172">129.75232989927886</cx:pt>
          <cx:pt idx="1173">129.59403776111273</cx:pt>
          <cx:pt idx="1174">128.14385124150377</cx:pt>
          <cx:pt idx="1175">127.5439318655979</cx:pt>
          <cx:pt idx="1176">128.01737512471954</cx:pt>
          <cx:pt idx="1177">130.20725129266782</cx:pt>
          <cx:pt idx="1178">130.82862038129701</cx:pt>
          <cx:pt idx="1179">131.81190393803337</cx:pt>
          <cx:pt idx="1180">131.48293540648785</cx:pt>
          <cx:pt idx="1181">128.85121743998974</cx:pt>
          <cx:pt idx="1182">128.25278622216052</cx:pt>
          <cx:pt idx="1183">128.52567549051244</cx:pt>
          <cx:pt idx="1184">130.09728841332912</cx:pt>
          <cx:pt idx="1185">130.13330584159618</cx:pt>
          <cx:pt idx="1186">130.42086222642939</cx:pt>
          <cx:pt idx="1187">131.34375359692822</cx:pt>
          <cx:pt idx="1188">131.07644952569333</cx:pt>
          <cx:pt idx="1189">128.41252262384026</cx:pt>
          <cx:pt idx="1190">127.7675565358644</cx:pt>
          <cx:pt idx="1191">128.82985823144506</cx:pt>
          <cx:pt idx="1192">130.10499827063609</cx:pt>
          <cx:pt idx="1193">130.36168791842343</cx:pt>
          <cx:pt idx="1194">131.04266450523107</cx:pt>
          <cx:pt idx="1195">131.56048440285721</cx:pt>
          <cx:pt idx="1196">131.02400159153231</cx:pt>
          <cx:pt idx="1197">128.84659889802799</cx:pt>
          <cx:pt idx="1198">128.28882104722547</cx:pt>
          <cx:pt idx="1199">128.4901198074032</cx:pt>
          <cx:pt idx="1200">130.0795618659055</cx:pt>
          <cx:pt idx="1201">130.02596204475003</cx:pt>
          <cx:pt idx="1202">130.12761944072895</cx:pt>
          <cx:pt idx="1203">130.39608977116987</cx:pt>
          <cx:pt idx="1204">131.45129875620708</cx:pt>
          <cx:pt idx="1205">131.541042994252</cx:pt>
          <cx:pt idx="1206">128.9475072114071</cx:pt>
          <cx:pt idx="1207">128.14347882031706</cx:pt>
          <cx:pt idx="1208">128.11799678135193</cx:pt>
          <cx:pt idx="1209">129.97047001198464</cx:pt>
          <cx:pt idx="1210">130.29966781041509</cx:pt>
          <cx:pt idx="1211">130.08462923506784</cx:pt>
          <cx:pt idx="1212">130.95913088170158</cx:pt>
          <cx:pt idx="1213">131.22537816159254</cx:pt>
          <cx:pt idx="1214">129.71087848672965</cx:pt>
          <cx:pt idx="1215">128.21216169376569</cx:pt>
          <cx:pt idx="1216">127.66036846101679</cx:pt>
          <cx:pt idx="1217">127.08560045460938</cx:pt>
          <cx:pt idx="1218">130.31304590092407</cx:pt>
          <cx:pt idx="1219">130.41524706334437</cx:pt>
          <cx:pt idx="1220">131.26934568140754</cx:pt>
          <cx:pt idx="1221">129.83730468091881</cx:pt>
          <cx:pt idx="1222">129.81508460602362</cx:pt>
          <cx:pt idx="1223">129.83639984351507</cx:pt>
          <cx:pt idx="1224">127.98046394082969</cx:pt>
          <cx:pt idx="1225">127.39037320291176</cx:pt>
          <cx:pt idx="1226">128.0637427314509</cx:pt>
          <cx:pt idx="1227">130.12677980464147</cx:pt>
          <cx:pt idx="1228">130.5707153107181</cx:pt>
          <cx:pt idx="1229">131.4578959005334</cx:pt>
          <cx:pt idx="1230">131.26762443079184</cx:pt>
          <cx:pt idx="1231">128.67639518497506</cx:pt>
          <cx:pt idx="1232">128.02055615302322</cx:pt>
          <cx:pt idx="1233">127.86549347188364</cx:pt>
          <cx:pt idx="1234">130.18785101164644</cx:pt>
          <cx:pt idx="1235">130.21548671588275</cx:pt>
          <cx:pt idx="1236">130.92062967940322</cx:pt>
          <cx:pt idx="1237">131.56385020759757</cx:pt>
          <cx:pt idx="1238">128.41899778808155</cx:pt>
          <cx:pt idx="1239">128.15932851389925</cx:pt>
          <cx:pt idx="1240">127.17758516052623</cx:pt>
          <cx:pt idx="1241">129.76571796989711</cx:pt>
          <cx:pt idx="1242">130.22379986147348</cx:pt>
          <cx:pt idx="1243">130.34089021573666</cx:pt>
          <cx:pt idx="1244">131.36559938483657</cx:pt>
          <cx:pt idx="1245">131.75374438131516</cx:pt>
          <cx:pt idx="1246">129.91688181404152</cx:pt>
          <cx:pt idx="1247">128.00750693205003</cx:pt>
          <cx:pt idx="1248">127.18065128080815</cx:pt>
          <cx:pt idx="1249">127.20555836324812</cx:pt>
          <cx:pt idx="1250">129.63947491606541</cx:pt>
          <cx:pt idx="1251">130.127006161781</cx:pt>
          <cx:pt idx="1252">131.25548151340672</cx:pt>
          <cx:pt idx="1253">131.75330778283387</cx:pt>
          <cx:pt idx="1254">131.63748312835946</cx:pt>
          <cx:pt idx="1255">129.6617158829001</cx:pt>
          <cx:pt idx="1256">128.34085436760358</cx:pt>
          <cx:pt idx="1257">127.55785570310766</cx:pt>
          <cx:pt idx="1258">126.71288904903416</cx:pt>
          <cx:pt idx="1259">129.81304645967697</cx:pt>
          <cx:pt idx="1260">130.0754378032147</cx:pt>
          <cx:pt idx="1261">131.52989481608498</cx:pt>
          <cx:pt idx="1262">131.9938167579586</cx:pt>
          <cx:pt idx="1263">129.72105637537035</cx:pt>
          <cx:pt idx="1264">128.20141584965566</cx:pt>
          <cx:pt idx="1265">127.59479545822209</cx:pt>
          <cx:pt idx="1266">128.09155924758554</cx:pt>
          <cx:pt idx="1267">130.26105176286873</cx:pt>
          <cx:pt idx="1268">130.9347426055468</cx:pt>
          <cx:pt idx="1269">131.01499040996049</cx:pt>
          <cx:pt idx="1270">129.76571796989711</cx:pt>
          <cx:pt idx="1271">129.59069840627075</cx:pt>
          <cx:pt idx="1272">128.53367443799826</cx:pt>
          <cx:pt idx="1273">127.84672008225753</cx:pt>
          <cx:pt idx="1274">128.47272160619301</cx:pt>
          <cx:pt idx="1275">131.24477552051064</cx:pt>
          <cx:pt idx="1276">131.33756746102125</cx:pt>
          <cx:pt idx="1277">128.82445485343135</cx:pt>
          <cx:pt idx="1278">128.54458635712751</cx:pt>
          <cx:pt idx="1279">128.45781225340019</cx:pt>
          <cx:pt idx="1280">130.06762474551846</cx:pt>
          <cx:pt idx="1281">130.23050476639222</cx:pt>
          <cx:pt idx="1282">130.99789562657733</cx:pt>
          <cx:pt idx="1283">131.27119204284358</cx:pt>
          <cx:pt idx="1284">129.85300227528271</cx:pt>
          <cx:pt idx="1285">129.97503624360655</cx:pt>
          <cx:pt idx="1286">129.72171371924327</cx:pt>
          <cx:pt idx="1287">128.20200618275356</cx:pt>
          <cx:pt idx="1288">127.50333267553961</cx:pt>
          <cx:pt idx="1289">128.56586261653231</cx:pt>
          <cx:pt idx="1290">130.00316289092956</cx:pt>
          <cx:pt idx="1291">130.30428492715066</cx:pt>
          <cx:pt idx="1292">131.28415340241952</cx:pt>
          <cx:pt idx="1293">131.6804187547007</cx:pt>
          <cx:pt idx="1294">128.95098633260199</cx:pt>
          <cx:pt idx="1295">128.58430510757486</cx:pt>
          <cx:pt idx="1296">128.05799244924029</cx:pt>
          <cx:pt idx="1297">130.75981800191747</cx:pt>
          <cx:pt idx="1298">130.42450086034856</cx:pt>
          <cx:pt idx="1299">130.26726321307376</cx:pt>
          <cx:pt idx="1300">130.20836868751735</cx:pt>
          <cx:pt idx="1301">130.07345696193266</cx:pt>
          <cx:pt idx="1302">130.47542674503811</cx:pt>
          <cx:pt idx="1303">130.1961251835539</cx:pt>
          <cx:pt idx="1304">130.28436696250131</cx:pt>
          <cx:pt idx="1305">130.185173031446</cx:pt>
          <cx:pt idx="1306">130.44484880901283</cx:pt>
          <cx:pt idx="1307">130.27390095491114</cx:pt>
          <cx:pt idx="1308">130.44856584404971</cx:pt>
          <cx:pt idx="1309">130.41185435495944</cx:pt>
          <cx:pt idx="1310">130.33402379788137</cx:pt>
          <cx:pt idx="1311">130.27558137371452</cx:pt>
          <cx:pt idx="1312">130.21552488013361</cx:pt>
          <cx:pt idx="1313">130.21935413173543</cx:pt>
          <cx:pt idx="1314">130.18154253005551</cx:pt>
          <cx:pt idx="1315">130.31462663719088</cx:pt>
          <cx:pt idx="1316">130.35697697110882</cx:pt>
          <cx:pt idx="1317">130.44409630051379</cx:pt>
          <cx:pt idx="1318">130.25086918554314</cx:pt>
          <cx:pt idx="1319">130.29657724727414</cx:pt>
          <cx:pt idx="1320">130.40797845694371</cx:pt>
          <cx:pt idx="1321">130.25437025518616</cx:pt>
          <cx:pt idx="1322">130.42762191688828</cx:pt>
          <cx:pt idx="1323">130.43565684266571</cx:pt>
          <cx:pt idx="1324">130.24322686797004</cx:pt>
          <cx:pt idx="1325">130.07512484671955</cx:pt>
          <cx:pt idx="1326">129.99955294829485</cx:pt>
          <cx:pt idx="1327">130.03272623022212</cx:pt>
          <cx:pt idx="1328">129.91490675658841</cx:pt>
          <cx:pt idx="1329">129.82089232148471</cx:pt>
          <cx:pt idx="1330">129.81970894471542</cx:pt>
          <cx:pt idx="1331">127.74974062759807</cx:pt>
          <cx:pt idx="1332">127.5386661609794</cx:pt>
          <cx:pt idx="1333">127.47105619050274</cx:pt>
          <cx:pt idx="1334">129.9837837782068</cx:pt>
          <cx:pt idx="1335">130.42351865807257</cx:pt>
          <cx:pt idx="1336">131.48748860574119</cx:pt>
          <cx:pt idx="1337">128.02813362463911</cx:pt>
          <cx:pt idx="1338">127.51721160470379</cx:pt>
          <cx:pt idx="1339">126.88171311744274</cx:pt>
          <cx:pt idx="1340">129.98838184789017</cx:pt>
          <cx:pt idx="1341">131.10810460643185</cx:pt>
          <cx:pt idx="1342">131.91456845747149</cx:pt>
          <cx:pt idx="1343">131.10343694464413</cx:pt>
          <cx:pt idx="1344">128.56953177292988</cx:pt>
          <cx:pt idx="1345">127.94942997349074</cx:pt>
          <cx:pt idx="1346">128.98888291637013</cx:pt>
          <cx:pt idx="1347">130.37767742007608</cx:pt>
          <cx:pt idx="1348">130.914360262082</cx:pt>
          <cx:pt idx="1349">131.5575666142401</cx:pt>
          <cx:pt idx="1350">128.56604389186521</cx:pt>
          <cx:pt idx="1351">128.17524318211704</cx:pt>
          <cx:pt idx="1352">127.57198505320513</cx:pt>
          <cx:pt idx="1353">129.85210121778721</cx:pt>
          <cx:pt idx="1354">130.08507332947138</cx:pt>
          <cx:pt idx="1355">130.00099693554122</cx:pt>
          <cx:pt idx="1356">130.23791646563214</cx:pt>
          <cx:pt idx="1357">131.34923701330041</cx:pt>
          <cx:pt idx="1358">132.00274277225759</cx:pt>
          <cx:pt idx="1359">129.98150886853355</cx:pt>
          <cx:pt idx="1360">129.87061723064798</cx:pt>
          <cx:pt idx="1361">128.09871725777492</cx:pt>
          <cx:pt idx="1362">127.61428700819013</cx:pt>
          <cx:pt idx="1363">128.70437365902302</cx:pt>
          <cx:pt idx="1364">130.10799790103243</cx:pt>
          <cx:pt idx="1365">130.98671842654917</cx:pt>
          <cx:pt idx="1366">131.51918537535488</cx:pt>
          <cx:pt idx="1367">129.50392023540081</cx:pt>
          <cx:pt idx="1368">127.77648121995308</cx:pt>
          <cx:pt idx="1369">127.17427080892519</cx:pt>
          <cx:pt idx="1370">128.20386056846755</cx:pt>
          <cx:pt idx="1371">130.25153621533082</cx:pt>
          <cx:pt idx="1372">131.17639503068207</cx:pt>
          <cx:pt idx="1373">131.76385181786068</cx:pt>
          <cx:pt idx="1374">129.51475952086659</cx:pt>
          <cx:pt idx="1375">128.74326641345925</cx:pt>
          <cx:pt idx="1376">128.29941213725229</cx:pt>
          <cx:pt idx="1377">130.23683238727548</cx:pt>
          <cx:pt idx="1378">130.78426274303919</cx:pt>
          <cx:pt idx="1379">131.32373997197439</cx:pt>
          <cx:pt idx="1380">129.24027085620685</cx:pt>
          <cx:pt idx="1381">128.69546558115007</cx:pt>
          <cx:pt idx="1382">128.07677682499266</cx:pt>
          <cx:pt idx="1383">130.06753085385884</cx:pt>
          <cx:pt idx="1384">130.0255094924689</cx:pt>
          <cx:pt idx="1385">130.33890544125185</cx:pt>
          <cx:pt idx="1386">131.00608849437978</cx:pt>
          <cx:pt idx="1387">131.37237176761963</cx:pt>
          <cx:pt idx="1388">131.30298044879245</cx:pt>
          <cx:pt idx="1389">129.85300964964421</cx:pt>
          <cx:pt idx="1390">129.69128427184899</cx:pt>
          <cx:pt idx="1391">128.54367566594257</cx:pt>
          <cx:pt idx="1392">128.17052707138748</cx:pt>
          <cx:pt idx="1393">127.34289708404164</cx:pt>
          <cx:pt idx="1394">130.06195800484642</cx:pt>
          <cx:pt idx="1395">130.1980304058211</cx:pt>
          <cx:pt idx="1396">131.02909016163929</cx:pt>
          <cx:pt idx="1397">131.45974047823583</cx:pt>
          <cx:pt idx="1398">129.96302835200626</cx:pt>
          <cx:pt idx="1399">130.04170294379571</cx:pt>
          <cx:pt idx="1400">129.79860070619026</cx:pt>
          <cx:pt idx="1401">129.7383691789403</cx:pt>
          <cx:pt idx="1402">128.07923289094964</cx:pt>
          <cx:pt idx="1403">127.67372837137472</cx:pt>
          <cx:pt idx="1404">128.46088168622595</cx:pt>
          <cx:pt idx="1405">131.13338754093738</cx:pt>
          <cx:pt idx="1406">131.87267261910097</cx:pt>
          <cx:pt idx="1407">128.62589518577087</cx:pt>
          <cx:pt idx="1408">128.25193525393058</cx:pt>
          <cx:pt idx="1409">127.69400256588992</cx:pt>
          <cx:pt idx="1410">130.91207342006376</cx:pt>
          <cx:pt idx="1411">131.63712274553612</cx:pt>
          <cx:pt idx="1412">129.83009902163556</cx:pt>
          <cx:pt idx="1413">129.17275506765145</cx:pt>
          <cx:pt idx="1414">128.94361443287357</cx:pt>
          <cx:pt idx="1415">128.49338203807781</cx:pt>
          <cx:pt idx="1416">130.02911330008126</cx:pt>
          <cx:pt idx="1417">130.35767431984195</cx:pt>
          <cx:pt idx="1418">131.37631849891196</cx:pt>
          <cx:pt idx="1419">131.9889683052393</cx:pt>
          <cx:pt idx="1420">129.60727811824356</cx:pt>
          <cx:pt idx="1421">128.61667861114063</cx:pt>
          <cx:pt idx="1422">127.73249562080868</cx:pt>
          <cx:pt idx="1423">127.13241780643916</cx:pt>
          <cx:pt idx="1424">130.46158210566446</cx:pt>
          <cx:pt idx="1425">131.18501163825002</cx:pt>
          <cx:pt idx="1426">130.10106309371292</cx:pt>
          <cx:pt idx="1427">129.98351208024235</cx:pt>
          <cx:pt idx="1428">130.11718002254699</cx:pt>
          <cx:pt idx="1429">130.2645195049202</cx:pt>
          <cx:pt idx="1430">130.3839677582117</cx:pt>
          <cx:pt idx="1431">130.35884758587775</cx:pt>
          <cx:pt idx="1432">128.8544236600778</cx:pt>
          <cx:pt idx="1433">128.41159810949432</cx:pt>
          <cx:pt idx="1434">127.78942901334939</cx:pt>
          <cx:pt idx="1435">129.96776520977025</cx:pt>
          <cx:pt idx="1436">130.13505680581684</cx:pt>
          <cx:pt idx="1437">130.29329957403291</cx:pt>
          <cx:pt idx="1438">131.30553045399418</cx:pt>
          <cx:pt idx="1439">131.7529176202782</cx:pt>
          <cx:pt idx="1440">129.8754168524014</cx:pt>
          <cx:pt idx="1441">129.9779426264428</cx:pt>
          <cx:pt idx="1442">129.63140650487807</cx:pt>
          <cx:pt idx="1443">128.41071453463803</cx:pt>
          <cx:pt idx="1444">127.79494569046447</cx:pt>
          <cx:pt idx="1445">127.40659758850761</cx:pt>
          <cx:pt idx="1446">129.90106635853789</cx:pt>
          <cx:pt idx="1447">130.11617929182088</cx:pt>
          <cx:pt idx="1448">130.33693901906503</cx:pt>
          <cx:pt idx="1449">132.2355731236043</cx:pt>
          <cx:pt idx="1450">132.9217603802928</cx:pt>
          <cx:pt idx="1451">129.98150886853355</cx:pt>
          <cx:pt idx="1452">129.69780396013226</cx:pt>
          <cx:pt idx="1453">128.46262498842904</cx:pt>
          <cx:pt idx="1454">127.81860371688857</cx:pt>
          <cx:pt idx="1455">127.79047415141017</cx:pt>
          <cx:pt idx="1456">130.6691574859334</cx:pt>
          <cx:pt idx="1457">131.50851851545352</cx:pt>
          <cx:pt idx="1458">129.18573947067654</cx:pt>
          <cx:pt idx="1459">128.98526653198277</cx:pt>
          <cx:pt idx="1460">128.52610555220429</cx:pt>
          <cx:pt idx="1461">130.12408971773104</cx:pt>
          <cx:pt idx="1462">130.35207798422911</cx:pt>
          <cx:pt idx="1463">131.17328586090278</cx:pt>
          <cx:pt idx="1464">131.66806570253306</cx:pt>
          <cx:pt idx="1465">131.13462669137425</cx:pt>
          <cx:pt idx="1466">128.31105100282741</cx:pt>
          <cx:pt idx="1467">127.38995347034667</cx:pt>
          <cx:pt idx="1468">128.02759998607064</cx:pt>
          <cx:pt idx="1469">130.10302149183991</cx:pt>
          <cx:pt idx="1470">130.90975953729736</cx:pt>
          <cx:pt idx="1471">131.65886951267004</cx:pt>
          <cx:pt idx="1472">129.2014467669087</cx:pt>
          <cx:pt idx="1473">128.76385888390311</cx:pt>
          <cx:pt idx="1474">128.20479101422242</cx:pt>
          <cx:pt idx="1475">129.69128427184899</cx:pt>
          <cx:pt idx="1476">130.12855568706325</cx:pt>
          <cx:pt idx="1477">130.00514095612661</cx:pt>
          <cx:pt idx="1478">129.89811013819426</cx:pt>
          <cx:pt idx="1479">130.33791993607679</cx:pt>
          <cx:pt idx="1480">130.34037932252875</cx:pt>
          <cx:pt idx="1481">130.44537221117022</cx:pt>
          <cx:pt idx="1482">131.03069011074885</cx:pt>
          <cx:pt idx="1483">131.61706938448268</cx:pt>
          <cx:pt idx="1484">129.04351359882332</cx:pt>
          <cx:pt idx="1485">128.36913601093292</cx:pt>
          <cx:pt idx="1486">127.95382912010724</cx:pt>
          <cx:pt idx="1487">130.97190925787268</cx:pt>
          <cx:pt idx="1488">131.82266744732087</cx:pt>
          <cx:pt idx="1489">129.79827289123034</cx:pt>
          <cx:pt idx="1490">129.9604827774389</cx:pt>
          <cx:pt idx="1491">129.87061723064798</cx:pt>
          <cx:pt idx="1492">128.46175101419547</cx:pt>
          <cx:pt idx="1493">128.18286693869189</cx:pt>
          <cx:pt idx="1494">127.67585859021236</cx:pt>
          <cx:pt idx="1495">129.78189923179062</cx:pt>
          <cx:pt idx="1496">130.19978615092998</cx:pt>
          <cx:pt idx="1497">130.4218141388354</cx:pt>
          <cx:pt idx="1498">131.48031032437228</cx:pt>
          <cx:pt idx="1499">132.26464797569568</cx:pt>
          <cx:pt idx="1500">129.06385322271865</cx:pt>
          <cx:pt idx="1501">128.5418756517326</cx:pt>
          <cx:pt idx="1502">128.10344913512361</cx:pt>
          <cx:pt idx="1503">129.99856434332131</cx:pt>
          <cx:pt idx="1504">130.05937080490702</cx:pt>
          <cx:pt idx="1505">130.35359354455824</cx:pt>
          <cx:pt idx="1506">131.25845019462074</cx:pt>
          <cx:pt idx="1507">131.07446000851866</cx:pt>
          <cx:pt idx="1508">128.79966737867022</cx:pt>
          <cx:pt idx="1509">128.20200618275356</cx:pt>
          <cx:pt idx="1510">130.0150147852344</cx:pt>
          <cx:pt idx="1511">130.19328685063226</cx:pt>
          <cx:pt idx="1512">130.09121412600044</cx:pt>
          <cx:pt idx="1513">130.36360441272797</cx:pt>
          <cx:pt idx="1514">131.37372310538353</cx:pt>
          <cx:pt idx="1515">131.7191496077825</cx:pt>
          <cx:pt idx="1516">130.14156961026441</cx:pt>
          <cx:pt idx="1517">129.88295031944168</cx:pt>
          <cx:pt idx="1518">129.65012091188802</cx:pt>
          <cx:pt idx="1519">129.01658002923662</cx:pt>
          <cx:pt idx="1520">128.37022647112798</cx:pt>
          <cx:pt idx="1521">127.84672008225753</cx:pt>
          <cx:pt idx="1522">129.17920250284772</cx:pt>
          <cx:pt idx="1523">131.48503872383347</cx:pt>
          <cx:pt idx="1524">131.20664312190681</cx:pt>
          <cx:pt idx="1525">128.6859643548872</cx:pt>
          <cx:pt idx="1526">128.16984667170303</cx:pt>
          <cx:pt idx="1527">127.43782631795192</cx:pt>
          <cx:pt idx="1528">128.92148731305798</cx:pt>
          <cx:pt idx="1529">130.22032292462902</cx:pt>
          <cx:pt idx="1530">130.91239200536623</cx:pt>
          <cx:pt idx="1531">131.27221271553594</cx:pt>
          <cx:pt idx="1532">131.35902844455626</cx:pt>
          <cx:pt idx="1533">130.04430287026668</cx:pt>
          <cx:pt idx="1534">129.8670276697132</cx:pt>
          <cx:pt idx="1535">129.78478345783435</cx:pt>
          <cx:pt idx="1536">129.89675042356654</cx:pt>
          <cx:pt idx="1537">129.7845109457551</cx:pt>
          <cx:pt idx="1538">129.88559579277467</cx:pt>
          <cx:pt idx="1539">129.7148089305212</cx:pt>
          <cx:pt idx="1540">129.81992100355424</cx:pt>
          <cx:pt idx="1541">130.11282553105386</cx:pt>
          <cx:pt idx="1542">129.67477319078208</cx:pt>
          <cx:pt idx="1543">128.51411497435313</cx:pt>
          <cx:pt idx="1544">128.00551203519061</cx:pt>
          <cx:pt idx="1545">127.20350399904615</cx:pt>
          <cx:pt idx="1546">128.74870007407583</cx:pt>
          <cx:pt idx="1547">131.07396799803249</cx:pt>
          <cx:pt idx="1548">129.93899592877463</cx:pt>
          <cx:pt idx="1549">130.34289334181022</cx:pt>
          <cx:pt idx="1550">130.21111385765798</cx:pt>
          <cx:pt idx="1551">130.23046430703226</cx:pt>
          <cx:pt idx="1552">130.17890675254469</cx:pt>
          <cx:pt idx="1553">130.28735757918517</cx:pt>
          <cx:pt idx="1554">130.16002496675227</cx:pt>
          <cx:pt idx="1555">130.24147391758675</cx:pt>
          <cx:pt idx="1556">130.32002307492806</cx:pt>
          <cx:pt idx="1557">130.27358426561355</cx:pt>
          <cx:pt idx="1558">130.25434267354132</cx:pt>
          <cx:pt idx="1559">130.27390095491114</cx:pt>
          <cx:pt idx="1560">130.2584099933255</cx:pt>
          <cx:pt idx="1561">130.31853429459326</cx:pt>
          <cx:pt idx="1562">130.45888776733304</cx:pt>
          <cx:pt idx="1563">130.12761944072895</cx:pt>
          <cx:pt idx="1564">130.25624993261741</cx:pt>
          <cx:pt idx="1565">130.31731155404478</cx:pt>
          <cx:pt idx="1566">130.37475194634692</cx:pt>
          <cx:pt idx="1567">130.05858188666122</cx:pt>
          <cx:pt idx="1568">130.29329957403291</cx:pt>
          <cx:pt idx="1569">130.35806617515476</cx:pt>
          <cx:pt idx="1570">130.3782648966361</cx:pt>
          <cx:pt idx="1571">130.2330513858092</cx:pt>
          <cx:pt idx="1572">130.13223988749786</cx:pt>
          <cx:pt idx="1573">129.99465590692893</cx:pt>
          <cx:pt idx="1574">130.15853831624491</cx:pt>
          <cx:pt idx="1575">130.18089175338633</cx:pt>
          <cx:pt idx="1576">130.00386875371336</cx:pt>
          <cx:pt idx="1577">130.03174612544504</cx:pt>
          <cx:pt idx="1578">129.85773792513828</cx:pt>
          <cx:pt idx="1579">129.91153200774838</cx:pt>
          <cx:pt idx="1580">129.96766388814078</cx:pt>
          <cx:pt idx="1581">129.80676542372103</cx:pt>
          <cx:pt idx="1582">129.90498270978858</cx:pt>
          <cx:pt idx="1583">129.89313152416858</cx:pt>
          <cx:pt idx="1584">128.29012722091818</cx:pt>
          <cx:pt idx="1585">128.0049134676741</cx:pt>
          <cx:pt idx="1586">127.08941620984557</cx:pt>
          <cx:pt idx="1587">130.00787732969778</cx:pt>
          <cx:pt idx="1588">130.12786189917242</cx:pt>
          <cx:pt idx="1589">131.04811970330186</cx:pt>
          <cx:pt idx="1590">131.47419666651942</cx:pt>
          <cx:pt idx="1591">131.39871548653952</cx:pt>
          <cx:pt idx="1592">130.12677980464147</cx:pt>
          <cx:pt idx="1593">129.95202132845333</cx:pt>
          <cx:pt idx="1594">129.96605562858431</cx:pt>
          <cx:pt idx="1595">128.68418275061074</cx:pt>
          <cx:pt idx="1596">128.33278097278702</cx:pt>
          <cx:pt idx="1597">128.12112533961567</cx:pt>
          <cx:pt idx="1598">130.28300147180207</cx:pt>
          <cx:pt idx="1599">131.38426322779748</cx:pt>
          <cx:pt idx="1600">131.81772766582307</cx:pt>
          <cx:pt idx="1601">130.32198557785964</cx:pt>
          <cx:pt idx="1602">130.34132897608606</cx:pt>
          <cx:pt idx="1603">130.30980488127639</cx:pt>
          <cx:pt idx="1604">130.21504989546969</cx:pt>
          <cx:pt idx="1605">130.23414238714281</cx:pt>
          <cx:pt idx="1606">130.25708840200681</cx:pt>
          <cx:pt idx="1607">130.11058106086699</cx:pt>
          <cx:pt idx="1608">130.35049901083815</cx:pt>
          <cx:pt idx="1609">130.22325685390527</cx:pt>
          <cx:pt idx="1610">130.22108848280115</cx:pt>
          <cx:pt idx="1611">130.48092220645475</cx:pt>
          <cx:pt idx="1612">130.41062133400308</cx:pt>
          <cx:pt idx="1613">130.11682390118779</cx:pt>
          <cx:pt idx="1614">130.17020160478282</cx:pt>
          <cx:pt idx="1615">130.14416048600137</cx:pt>
          <cx:pt idx="1616">130.3995581456372</cx:pt>
          <cx:pt idx="1617">130.32090117287171</cx:pt>
          <cx:pt idx="1618">130.30522928898969</cx:pt>
          <cx:pt idx="1619">130.41087850119987</cx:pt>
          <cx:pt idx="1620">130.227233041049</cx:pt>
          <cx:pt idx="1621">130.25719045224548</cx:pt>
          <cx:pt idx="1622">130.04948049633236</cx:pt>
          <cx:pt idx="1623">130.18950431804532</cx:pt>
          <cx:pt idx="1624">130.18124818617875</cx:pt>
          <cx:pt idx="1625">130.13621106952871</cx:pt>
          <cx:pt idx="1626">130.29778912307575</cx:pt>
          <cx:pt idx="1627">129.94005401317173</cx:pt>
          <cx:pt idx="1628">130.33386023143183</cx:pt>
          <cx:pt idx="1629">130.16369921329135</cx:pt>
          <cx:pt idx="1630">130.32182889100113</cx:pt>
          <cx:pt idx="1631">130.12045225147625</cx:pt>
          <cx:pt idx="1632">130.02091529768671</cx:pt>
          <cx:pt idx="1633">130.08512211074702</cx:pt>
          <cx:pt idx="1634">130.32740702869481</cx:pt>
          <cx:pt idx="1635">130.13505680581684</cx:pt>
          <cx:pt idx="1636">130.06110420146786</cx:pt>
          <cx:pt idx="1637">130.21856143666312</cx:pt>
          <cx:pt idx="1638">130.0906839949786</cx:pt>
          <cx:pt idx="1639">130.30980488127639</cx:pt>
          <cx:pt idx="1640">130.33693901906503</cx:pt>
          <cx:pt idx="1641">130.09548593965371</cx:pt>
          <cx:pt idx="1642">130.22396170586464</cx:pt>
          <cx:pt idx="1643">130.2516653916818</cx:pt>
          <cx:pt idx="1644">130.29966781041509</cx:pt>
          <cx:pt idx="1645">130.27850965265341</cx:pt>
          <cx:pt idx="1646">130.27947439597608</cx:pt>
          <cx:pt idx="1647">130.39860976975442</cx:pt>
          <cx:pt idx="1648">130.4046223280543</cx:pt>
          <cx:pt idx="1649">130.11755776794425</cx:pt>
          <cx:pt idx="1650">130.19328685063226</cx:pt>
          <cx:pt idx="1651">130.1740246267955</cx:pt>
          <cx:pt idx="1652">130.1434851696184</cx:pt>
          <cx:pt idx="1653">129.88099279645272</cx:pt>
          <cx:pt idx="1654">129.97782012750147</cx:pt>
          <cx:pt idx="1655">129.92790149496807</cx:pt>
          <cx:pt idx="1656">129.83821227863049</cx:pt>
          <cx:pt idx="1657">128.66373367299101</cx:pt>
          <cx:pt idx="1658">128.12447899249022</cx:pt>
          <cx:pt idx="1659">127.53057303220196</cx:pt>
          <cx:pt idx="1660">129.74482505766335</cx:pt>
          <cx:pt idx="1661">129.97066251950145</cx:pt>
          <cx:pt idx="1662">130.40137221398351</cx:pt>
          <cx:pt idx="1663">131.10647756967083</cx:pt>
          <cx:pt idx="1664">131.81956753086823</cx:pt>
          <cx:pt idx="1665">129.59879112587501</cx:pt>
          <cx:pt idx="1666">128.11804526494328</cx:pt>
          <cx:pt idx="1667">127.78663181999714</cx:pt>
          <cx:pt idx="1668">127.08682653888471</cx:pt>
          <cx:pt idx="1669">130.08102857146258</cx:pt>
          <cx:pt idx="1670">131.01889867412154</cx:pt>
          <cx:pt idx="1671">131.75987438624219</cx:pt>
          <cx:pt idx="1672">131.44540884755469</cx:pt>
          <cx:pt idx="1673">129.73754585840422</cx:pt>
          <cx:pt idx="1674">128.39867944250014</cx:pt>
          <cx:pt idx="1675">128.30027215052138</cx:pt>
          <cx:pt idx="1676">128.20403948286875</cx:pt>
          <cx:pt idx="1677">129.88723162262357</cx:pt>
          <cx:pt idx="1678">130.20345760757408</cx:pt>
          <cx:pt idx="1679">130.28141765286534</cx:pt>
          <cx:pt idx="1680">130.50091068469371</cx:pt>
          <cx:pt idx="1681">131.21408944044603</cx:pt>
          <cx:pt idx="1682">129.6609641400841</cx:pt>
          <cx:pt idx="1683">129.63865844784561</cx:pt>
          <cx:pt idx="1684">128.29164339268584</cx:pt>
          <cx:pt idx="1685">127.89766850899218</cx:pt>
          <cx:pt idx="1686">127.29095226446343</cx:pt>
          <cx:pt idx="1687">129.35848067839908</cx:pt>
          <cx:pt idx="1688">130.09616928996323</cx:pt>
          <cx:pt idx="1689">130.55417921375317</cx:pt>
          <cx:pt idx="1690">131.5335147676827</cx:pt>
          <cx:pt idx="1691">131.07226698319792</cx:pt>
          <cx:pt idx="1692">128.85268578677852</cx:pt>
          <cx:pt idx="1693">128.42290592290229</cx:pt>
          <cx:pt idx="1694">128.367527532879</cx:pt>
          <cx:pt idx="1695">131.17328586090278</cx:pt>
          <cx:pt idx="1696">130.03210060276638</cx:pt>
          <cx:pt idx="1697">130.10441895192548</cx:pt>
          <cx:pt idx="1698">130.4310344812879</cx:pt>
          <cx:pt idx="1699">130.12581364236868</cx:pt>
          <cx:pt idx="1700">130.30334515499186</cx:pt>
          <cx:pt idx="1701">130.33569988451546</cx:pt>
          <cx:pt idx="1702">130.26833742422596</cx:pt>
          <cx:pt idx="1703">130.27102866483503</cx:pt>
          <cx:pt idx="1704">130.33397969009198</cx:pt>
          <cx:pt idx="1705">130.4328316490992</cx:pt>
          <cx:pt idx="1706">130.32051565586738</cx:pt>
          <cx:pt idx="1707">130.64587752039805</cx:pt>
          <cx:pt idx="1708">130.36685991775246</cx:pt>
          <cx:pt idx="1709">130.27779493895318</cx:pt>
          <cx:pt idx="1710">130.38102219411795</cx:pt>
          <cx:pt idx="1711">130.32460466008325</cx:pt>
          <cx:pt idx="1712">130.151747470744</cx:pt>
          <cx:pt idx="1713">130.42542152579858</cx:pt>
          <cx:pt idx="1714">130.36264387170533</cx:pt>
          <cx:pt idx="1715">130.38032816636908</cx:pt>
          <cx:pt idx="1716">130.36535183784105</cx:pt>
          <cx:pt idx="1717">130.51977777121556</cx:pt>
          <cx:pt idx="1718">130.43745303825054</cx:pt>
          <cx:pt idx="1719">130.14156961026441</cx:pt>
          <cx:pt idx="1720">130.49117127840628</cx:pt>
          <cx:pt idx="1721">130.48670847865068</cx:pt>
          <cx:pt idx="1722">130.51077384539764</cx:pt>
          <cx:pt idx="1723">130.0935513745427</cx:pt>
          <cx:pt idx="1724">130.37965067100836</cx:pt>
          <cx:pt idx="1725">130.25064438987633</cx:pt>
          <cx:pt idx="1726">130.37091369929135</cx:pt>
          <cx:pt idx="1727">130.35142471294307</cx:pt>
          <cx:pt idx="1728">130.06110420146786</cx:pt>
          <cx:pt idx="1729">130.21110650048357</cx:pt>
          <cx:pt idx="1730">129.99354846781648</cx:pt>
          <cx:pt idx="1731">130.06019055755252</cx:pt>
          <cx:pt idx="1732">129.94179152208039</cx:pt>
          <cx:pt idx="1733">130.08417823632803</cx:pt>
          <cx:pt idx="1734">130.11656164074381</cx:pt>
          <cx:pt idx="1735">129.89710521302629</cx:pt>
          <cx:pt idx="1736">130.02238946957158</cx:pt>
          <cx:pt idx="1737">129.86779268782456</cx:pt>
          <cx:pt idx="1738">129.91880017998591</cx:pt>
          <cx:pt idx="1739">129.64870545761019</cx:pt>
          <cx:pt idx="1740">129.6912058364297</cx:pt>
          <cx:pt idx="1741">128.88777806543209</cx:pt>
          <cx:pt idx="1742">128.22345462841614</cx:pt>
          <cx:pt idx="1743">127.69485388754076</cx:pt>
          <cx:pt idx="1744">129.50859602748275</cx:pt>
          <cx:pt idx="1745">130.04788230037849</cx:pt>
          <cx:pt idx="1746">131.35004401270231</cx:pt>
          <cx:pt idx="1747">132.1946394394048</cx:pt>
          <cx:pt idx="1748">130.09524481060305</cx:pt>
          <cx:pt idx="1749">130.26175276422046</cx:pt>
          <cx:pt idx="1750">129.89557961252285</cx:pt>
          <cx:pt idx="1751">129.84851352761441</cx:pt>
          <cx:pt idx="1752">129.00580211394444</cx:pt>
          <cx:pt idx="1753">128.45870206508337</cx:pt>
          <cx:pt idx="1754">127.76092529264658</cx:pt>
          <cx:pt idx="1755">129.05084173666887</cx:pt>
          <cx:pt idx="1756">130.31635715716897</cx:pt>
          <cx:pt idx="1757">130.66243084213488</cx:pt>
          <cx:pt idx="1758">131.55194694779721</cx:pt>
          <cx:pt idx="1759">130.29329957403291</cx:pt>
          <cx:pt idx="1760">130.04901650567314</cx:pt>
          <cx:pt idx="1761">130.00462710365295</cx:pt>
          <cx:pt idx="1762">129.7575353829736</cx:pt>
          <cx:pt idx="1763">129.95587926544243</cx:pt>
          <cx:pt idx="1764">129.79035716871235</cx:pt>
          <cx:pt idx="1765">129.98150886853355</cx:pt>
          <cx:pt idx="1766">129.70973485624805</cx:pt>
          <cx:pt idx="1767">129.64881991282829</cx:pt>
          <cx:pt idx="1768">128.21873955823463</cx:pt>
          <cx:pt idx="1769">128.00088252237995</cx:pt>
          <cx:pt idx="1770">127.56908835710668</cx:pt>
          <cx:pt idx="1771">129.75961761912615</cx:pt>
          <cx:pt idx="1772">129.96219794757678</cx:pt>
          <cx:pt idx="1773">129.9460274236493</cx:pt>
          <cx:pt idx="1774">130.7001475180023</cx:pt>
          <cx:pt idx="1775">131.29278777154965</cx:pt>
          <cx:pt idx="1776">131.13625846049734</cx:pt>
          <cx:pt idx="1777">130.00158124922217</cx:pt>
          <cx:pt idx="1778">129.93747304829796</cx:pt>
          <cx:pt idx="1779">129.89191921523394</cx:pt>
          <cx:pt idx="1780">129.9864201444814</cx:pt>
          <cx:pt idx="1781">129.66920172917256</cx:pt>
          <cx:pt idx="1782">129.65471516375857</cx:pt>
          <cx:pt idx="1783">130.06768549891484</cx:pt>
          <cx:pt idx="1784">129.77460611665873</cx:pt>
          <cx:pt idx="1785">129.75717012401105</cx:pt>
          <cx:pt idx="1786">129.69512663538242</cx:pt>
          <cx:pt idx="1787">129.63140650487807</cx:pt>
          <cx:pt idx="1788">129.72372309816396</cx:pt>
          <cx:pt idx="1789">129.73418057614811</cx:pt>
          <cx:pt idx="1790">128.55845524194822</cx:pt>
          <cx:pt idx="1791">128.38521473116603</cx:pt>
          <cx:pt idx="1792">127.81016969747168</cx:pt>
          <cx:pt idx="1793">129.79484208806429</cx:pt>
          <cx:pt idx="1794">129.96969215020289</cx:pt>
          <cx:pt idx="1795">130.18154253005551</cx:pt>
          <cx:pt idx="1796">130.03518958476718</cx:pt>
          <cx:pt idx="1797">130.83064649394726</cx:pt>
          <cx:pt idx="1798">131.38044812924363</cx:pt>
          <cx:pt idx="1799">130.19368970211292</cx:pt>
          <cx:pt idx="1800">129.97688756656405</cx:pt>
          <cx:pt idx="1801">129.94268283992753</cx:pt>
          <cx:pt idx="1802">129.75684360389772</cx:pt>
          <cx:pt idx="1803">129.71986484591031</cx:pt>
          <cx:pt idx="1804">128.98616252449389</cx:pt>
          <cx:pt idx="1805">128.40236475321677</cx:pt>
          <cx:pt idx="1806">128.00640171766631</cx:pt>
          <cx:pt idx="1807">128.65400980182176</cx:pt>
          <cx:pt idx="1808">129.99036194560992</cx:pt>
          <cx:pt idx="1809">130.27281758983887</cx:pt>
          <cx:pt idx="1810">130.69466215370835</cx:pt>
          <cx:pt idx="1811">131.34672789391558</cx:pt>
          <cx:pt idx="1812">131.99839005739292</cx:pt>
          <cx:pt idx="1813">129.86426988597964</cx:pt>
          <cx:pt idx="1814">129.00468748115892</cx:pt>
          <cx:pt idx="1815">128.3811278481752</cx:pt>
          <cx:pt idx="1816">127.80613540163553</cx:pt>
          <cx:pt idx="1817">129.62836337417937</cx:pt>
          <cx:pt idx="1818">129.65902592793526</cx:pt>
          <cx:pt idx="1819">130.20093165113656</cx:pt>
          <cx:pt idx="1820">130.18689397135887</cx:pt>
          <cx:pt idx="1821">130.33849378111643</cx:pt>
          <cx:pt idx="1822">130.43869824130186</cx:pt>
          <cx:pt idx="1823">131.00007552345522</cx:pt>
          <cx:pt idx="1824">131.45072355113828</cx:pt>
          <cx:pt idx="1825">130.19438549219501</cx:pt>
          <cx:pt idx="1826">129.92882882579823</cx:pt>
          <cx:pt idx="1827">129.73418057614811</cx:pt>
          <cx:pt idx="1828">129.64315612282451</cx:pt>
          <cx:pt idx="1829">128.26942268906893</cx:pt>
          <cx:pt idx="1830">127.83338721785915</cx:pt>
          <cx:pt idx="1831">128.31311728847894</cx:pt>
          <cx:pt idx="1832">129.78094703332641</cx:pt>
          <cx:pt idx="1833">130.16862996191389</cx:pt>
          <cx:pt idx="1834">130.45331530931651</cx:pt>
          <cx:pt idx="1835">131.04688626360672</cx:pt>
          <cx:pt idx="1836">131.62832158270578</cx:pt>
          <cx:pt idx="1837">130.17684813793329</cx:pt>
          <cx:pt idx="1838">129.97658131692063</cx:pt>
          <cx:pt idx="1839">129.98447683608896</cx:pt>
          <cx:pt idx="1840">130.20073299414526</cx:pt>
          <cx:pt idx="1841">129.83041155662252</cx:pt>
          <cx:pt idx="1842">129.80053530733167</cx:pt>
          <cx:pt idx="1843">129.59505114138608</cx:pt>
          <cx:pt idx="1844">129.82816848165479</cx:pt>
          <cx:pt idx="1845">129.6137187588285</cx:pt>
          <cx:pt idx="1846">129.89287625352881</cx:pt>
          <cx:pt idx="1847">129.83265874737506</cx:pt>
          <cx:pt idx="1848">129.5315871827674</cx:pt>
          <cx:pt idx="1849">129.71709380056271</cx:pt>
          <cx:pt idx="1850">128.77183598571293</cx:pt>
          <cx:pt idx="1851">128.15307804404844</cx:pt>
          <cx:pt idx="1852">127.66412050322677</cx:pt>
          <cx:pt idx="1853">129.45180932629611</cx:pt>
          <cx:pt idx="1854">130.055555974763</cx:pt>
          <cx:pt idx="1855">130.05210928994376</cx:pt>
          <cx:pt idx="1856">130.06426117906486</cx:pt>
          <cx:pt idx="1857">131.02597391828073</cx:pt>
          <cx:pt idx="1858">131.58541169284871</cx:pt>
          <cx:pt idx="1859">130.56314757340462</cx:pt>
          <cx:pt idx="1860">128.76167990401831</cx:pt>
          <cx:pt idx="1861">127.854945637076</cx:pt>
          <cx:pt idx="1862">127.53985624885368</cx:pt>
          <cx:pt idx="1863">129.94637242613811</cx:pt>
          <cx:pt idx="1864">130.10930283009884</cx:pt>
          <cx:pt idx="1865">130.08922612523065</cx:pt>
          <cx:pt idx="1866">130.29243372720873</cx:pt>
          <cx:pt idx="1867">130.92197534876854</cx:pt>
          <cx:pt idx="1868">131.97236578314295</cx:pt>
          <cx:pt idx="1869">130.12636527576305</cx:pt>
          <cx:pt idx="1870">130.2157180002938</cx:pt>
          <cx:pt idx="1871">130.08512211074702</cx:pt>
          <cx:pt idx="1872">129.77460611665873</cx:pt>
          <cx:pt idx="1873">129.67554978307345</cx:pt>
          <cx:pt idx="1874">129.77718429284289</cx:pt>
          <cx:pt idx="1875">129.71069026576188</cx:pt>
          <cx:pt idx="1876">129.69956267355522</cx:pt>
          <cx:pt idx="1877">128.60830579910797</cx:pt>
          <cx:pt idx="1878">128.05985420290634</cx:pt>
          <cx:pt idx="1879">128.72190082455137</cx:pt>
          <cx:pt idx="1880">129.70973485624805</cx:pt>
          <cx:pt idx="1881">130.10449579575646</cx:pt>
          <cx:pt idx="1882">130.0465294365932</cx:pt>
          <cx:pt idx="1883">130.251623558783</cx:pt>
          <cx:pt idx="1884">130.40240874926425</cx:pt>
          <cx:pt idx="1885">131.24624261406601</cx:pt>
          <cx:pt idx="1886">131.72889684073192</cx:pt>
          <cx:pt idx="1887">129.90069821637539</cx:pt>
          <cx:pt idx="1888">129.82069409383607</cx:pt>
          <cx:pt idx="1889">128.94140047491555</cx:pt>
          <cx:pt idx="1890">128.46844639314014</cx:pt>
          <cx:pt idx="1891">128.01389219722989</cx:pt>
          <cx:pt idx="1892">128.3561969582772</cx:pt>
          <cx:pt idx="1893">129.8715679501895</cx:pt>
          <cx:pt idx="1894">130.078764307238</cx:pt>
          <cx:pt idx="1895">130.42079610204931</cx:pt>
          <cx:pt idx="1896">130.96676984731349</cx:pt>
          <cx:pt idx="1897">131.54831648430556</cx:pt>
          <cx:pt idx="1898">130.15952681164086</cx:pt>
          <cx:pt idx="1899">130.16971176171467</cx:pt>
          <cx:pt idx="1900">129.90498270978858</cx:pt>
          <cx:pt idx="1901">130.00304639793342</cx:pt>
          <cx:pt idx="1902">129.85869886396145</cx:pt>
          <cx:pt idx="1903">129.08153073360671</cx:pt>
          <cx:pt idx="1904">128.74870657355331</cx:pt>
          <cx:pt idx="1905">128.0995532382359</cx:pt>
          <cx:pt idx="1906">129.68939073732156</cx:pt>
          <cx:pt idx="1907">130.02595467870134</cx:pt>
          <cx:pt idx="1908">129.94089282891784</cx:pt>
          <cx:pt idx="1909">130.14541910588852</cx:pt>
          <cx:pt idx="1910">130.41720146456481</cx:pt>
          <cx:pt idx="1911">131.05842359458069</cx:pt>
          <cx:pt idx="1912">131.68746438397258</cx:pt>
          <cx:pt idx="1913">129.81104194095525</cx:pt>
          <cx:pt idx="1914">128.83740407845946</cx:pt>
          <cx:pt idx="1915">128.30638709015861</cx:pt>
          <cx:pt idx="1916">127.73144260132712</cx:pt>
          <cx:pt idx="1917">128.67980992872094</cx:pt>
          <cx:pt idx="1918">130.06327391137432</cx:pt>
          <cx:pt idx="1919">130.1434851696184</cx:pt>
          <cx:pt idx="1920">130.10469641779196</cx:pt>
          <cx:pt idx="1921">130.95301037691101</cx:pt>
          <cx:pt idx="1922">131.33509375934091</cx:pt>
          <cx:pt idx="1923">131.16723139182324</cx:pt>
          <cx:pt idx="1924">129.96766388814078</cx:pt>
          <cx:pt idx="1925">128.74136105779544</cx:pt>
          <cx:pt idx="1926">128.13668977982127</cx:pt>
          <cx:pt idx="1927">127.8697465800409</cx:pt>
          <cx:pt idx="1928">129.15055013571344</cx:pt>
          <cx:pt idx="1929">130.1839036994391</cx:pt>
          <cx:pt idx="1930">130.2916009654742</cx:pt>
          <cx:pt idx="1931">131.32631930980125</cx:pt>
          <cx:pt idx="1932">131.81247007380617</cx:pt>
          <cx:pt idx="1933">129.21621800726174</cx:pt>
          <cx:pt idx="1934">128.55755021219264</cx:pt>
          <cx:pt idx="1935">127.76467202073461</cx:pt>
          <cx:pt idx="1936">129.85966440553366</cx:pt>
          <cx:pt idx="1937">129.95747473537142</cx:pt>
          <cx:pt idx="1938">130.02911330008126</cx:pt>
          <cx:pt idx="1939">130.22475575243982</cx:pt>
          <cx:pt idx="1940">130.294107969084</cx:pt>
          <cx:pt idx="1941">130.70962119583004</cx:pt>
          <cx:pt idx="1942">131.2309721949031</cx:pt>
          <cx:pt idx="1943">131.23039617318801</cx:pt>
          <cx:pt idx="1944">130.34712325197049</cx:pt>
          <cx:pt idx="1945">129.86695715881552</cx:pt>
          <cx:pt idx="1946">129.89970436634755</cx:pt>
          <cx:pt idx="1947">129.9926123186645</cx:pt>
          <cx:pt idx="1948">129.76711435709669</cx:pt>
          <cx:pt idx="1949">129.80771285132229</cx:pt>
          <cx:pt idx="1950">128.75518966365209</cx:pt>
          <cx:pt idx="1951">128.30079970361217</cx:pt>
          <cx:pt idx="1952">127.68617074134312</cx:pt>
          <cx:pt idx="1953">129.30585196896581</cx:pt>
          <cx:pt idx="1954">130.01073060214347</cx:pt>
          <cx:pt idx="1955">130.30014207423818</cx:pt>
          <cx:pt idx="1956">130.4733486824571</cx:pt>
          <cx:pt idx="1957">131.48715113360794</cx:pt>
          <cx:pt idx="1958">131.97697789814279</cx:pt>
          <cx:pt idx="1959">130.06010586685841</cx:pt>
          <cx:pt idx="1960">129.84756174319008</cx:pt>
          <cx:pt idx="1961">129.8107136915996</cx:pt>
          <cx:pt idx="1962">129.79384478467284</cx:pt>
          <cx:pt idx="1963">128.6221521234593</cx:pt>
          <cx:pt idx="1964">128.2630351918512</cx:pt>
          <cx:pt idx="1965">127.66499911471915</cx:pt>
          <cx:pt idx="1966">129.73386323211767</cx:pt>
          <cx:pt idx="1967">129.9857676192666</cx:pt>
          <cx:pt idx="1968">130.14905690101131</cx:pt>
          <cx:pt idx="1969">130.21504989546969</cx:pt>
          <cx:pt idx="1970">130.60024272574822</cx:pt>
          <cx:pt idx="1971">131.34259417168403</cx:pt>
          <cx:pt idx="1972">130.01109663858003</cx:pt>
          <cx:pt idx="1973">129.67807656469628</cx:pt>
          <cx:pt idx="1974">128.94183028665938</cx:pt>
          <cx:pt idx="1975">128.11618982407731</cx:pt>
          <cx:pt idx="1976">127.75156320436282</cx:pt>
          <cx:pt idx="1977">128.86507778967385</cx:pt>
          <cx:pt idx="1978">129.74868175834027</cx:pt>
          <cx:pt idx="1979">130.20073299414526</cx:pt>
          <cx:pt idx="1980">130.19235191841216</cx:pt>
          <cx:pt idx="1981">130.38493459645179</cx:pt>
          <cx:pt idx="1982">131.07437358671532</cx:pt>
          <cx:pt idx="1983">131.96971483510066</cx:pt>
          <cx:pt idx="1984">129.85142968453468</cx:pt>
          <cx:pt idx="1985">129.56653404010737</cx:pt>
          <cx:pt idx="1986">129.17555082610735</cx:pt>
          <cx:pt idx="1987">128.31560396386539</cx:pt>
          <cx:pt idx="1988">128.07798690995551</cx:pt>
          <cx:pt idx="1989">129.33636198995231</cx:pt>
          <cx:pt idx="1990">130.07120179088605</cx:pt>
          <cx:pt idx="1991">129.83241029036722</cx:pt>
          <cx:pt idx="1992">130.2524891756803</cx:pt>
          <cx:pt idx="1993">130.33107544000444</cx:pt>
          <cx:pt idx="1994">131.22030425465923</cx:pt>
          <cx:pt idx="1995">131.70833568587759</cx:pt>
          <cx:pt idx="1996">130.07589389014109</cx:pt>
          <cx:pt idx="1997">130.1721039288764</cx:pt>
          <cx:pt idx="1998">129.87428643173746</cx:pt>
          <cx:pt idx="1999">128.66099444082298</cx:pt>
          <cx:pt idx="2000">128.41739356254971</cx:pt>
          <cx:pt idx="2001">128.04422352591729</cx:pt>
          <cx:pt idx="2002">129.66162635693908</cx:pt>
          <cx:pt idx="2003">129.94361929387264</cx:pt>
          <cx:pt idx="2004">130.04716421152489</cx:pt>
          <cx:pt idx="2005">130.01138394203937</cx:pt>
          <cx:pt idx="2006">130.28995565034066</cx:pt>
          <cx:pt idx="2007">130.88937756412284</cx:pt>
          <cx:pt idx="2008">131.32350714468154</cx:pt>
          <cx:pt idx="2009">130.86242651625335</cx:pt>
          <cx:pt idx="2010">129.87444772341425</cx:pt>
          <cx:pt idx="2011">130.00218075550845</cx:pt>
          <cx:pt idx="2012">129.98084250702411</cx:pt>
          <cx:pt idx="2013">129.97783210108639</cx:pt>
          <cx:pt idx="2014">129.81052006103144</cx:pt>
          <cx:pt idx="2015">128.55843571902167</cx:pt>
          <cx:pt idx="2016">128.21034281868936</cx:pt>
          <cx:pt idx="2017">127.5551927024255</cx:pt>
          <cx:pt idx="2018">129.54249978426375</cx:pt>
          <cx:pt idx="2019">130.06382853106825</cx:pt>
          <cx:pt idx="2020">130.16002496675227</cx:pt>
          <cx:pt idx="2021">130.60030923185334</cx:pt>
          <cx:pt idx="2022">130.88679369032016</cx:pt>
          <cx:pt idx="2023">131.60895472120399</cx:pt>
          <cx:pt idx="2024">130.2101413281153</cx:pt>
          <cx:pt idx="2025">130.10171973045456</cx:pt>
          <cx:pt idx="2026">129.89313152416858</cx:pt>
          <cx:pt idx="2027">129.79130100916296</cx:pt>
          <cx:pt idx="2028">129.77533055581156</cx:pt>
          <cx:pt idx="2029">128.28891790469982</cx:pt>
          <cx:pt idx="2030">127.84120156775185</cx:pt>
          <cx:pt idx="2031">127.07963511997697</cx:pt>
          <cx:pt idx="2032">129.6940059559866</cx:pt>
          <cx:pt idx="2033">129.96490929582893</cx:pt>
          <cx:pt idx="2034">130.22944960119608</cx:pt>
          <cx:pt idx="2035">130.17306198115068</cx:pt>
          <cx:pt idx="2036">130.78834542362833</cx:pt>
          <cx:pt idx="2037">131.30495105631056</cx:pt>
          <cx:pt idx="2038">130.90932193262898</cx:pt>
          <cx:pt idx="2039">129.80954037881074</cx:pt>
          <cx:pt idx="2040">128.59174374894897</cx:pt>
          <cx:pt idx="2041">128.17524318211704</cx:pt>
          <cx:pt idx="2042">127.51265315167696</cx:pt>
          <cx:pt idx="2043">129.7346570522142</cx:pt>
          <cx:pt idx="2044">129.8028617757663</cx:pt>
          <cx:pt idx="2045">129.94962757162361</cx:pt>
          <cx:pt idx="2046">130.42009031436464</cx:pt>
          <cx:pt idx="2047">131.25496952433517</cx:pt>
          <cx:pt idx="2048">131.67977835136847</cx:pt>
          <cx:pt idx="2049">129.82525372583939</cx:pt>
          <cx:pt idx="2050">129.92233831357723</cx:pt>
          <cx:pt idx="2051">128.77639646210741</cx:pt>
          <cx:pt idx="2052">128.46294778551197</cx:pt>
          <cx:pt idx="2053">127.76080940333442</cx:pt>
          <cx:pt idx="2054">129.43833596577997</cx:pt>
          <cx:pt idx="2055">129.65154235262551</cx:pt>
          <cx:pt idx="2056">129.77824810642161</cx:pt>
          <cx:pt idx="2057">130.05210928994376</cx:pt>
          <cx:pt idx="2058">130.35467955678598</cx:pt>
          <cx:pt idx="2059">130.87858214212903</cx:pt>
          <cx:pt idx="2060">131.26715495397565</cx:pt>
          <cx:pt idx="2061">130.82607945927228</cx:pt>
          <cx:pt idx="2062">129.96605562858431</cx:pt>
          <cx:pt idx="2063">129.86243010693192</cx:pt>
          <cx:pt idx="2064">129.82444009202248</cx:pt>
          <cx:pt idx="2065">128.46516315958797</cx:pt>
          <cx:pt idx="2066">127.92415409137192</cx:pt>
          <cx:pt idx="2067">128.00405830044676</cx:pt>
          <cx:pt idx="2068">129.61633103706598</cx:pt>
          <cx:pt idx="2069">130.09986991268585</cx:pt>
          <cx:pt idx="2070">130.08894356932839</cx:pt>
          <cx:pt idx="2071">130.36946399659141</cx:pt>
          <cx:pt idx="2072">131.19087442291618</cx:pt>
          <cx:pt idx="2073">131.69732609010552</cx:pt>
          <cx:pt idx="2074">130.09524527077323</cx:pt>
          <cx:pt idx="2075">130.17481709166631</cx:pt>
          <cx:pt idx="2076">130.06229124002488</cx:pt>
          <cx:pt idx="2077">129.67921904757878</cx:pt>
          <cx:pt idx="2078">129.72499024802812</cx:pt>
          <cx:pt idx="2079">129.87334678913575</cx:pt>
          <cx:pt idx="2080">129.81693601787615</cx:pt>
          <cx:pt idx="2081">129.7884242833521</cx:pt>
          <cx:pt idx="2082">129.67183613199654</cx:pt>
          <cx:pt idx="2083">128.54206811295117</cx:pt>
          <cx:pt idx="2084">127.83002567547484</cx:pt>
          <cx:pt idx="2085">128.02660780514194</cx:pt>
          <cx:pt idx="2086">129.76059946550578</cx:pt>
          <cx:pt idx="2087">129.98936959750563</cx:pt>
          <cx:pt idx="2088">129.97819959758854</cx:pt>
          <cx:pt idx="2089">130.56072477300842</cx:pt>
          <cx:pt idx="2090">131.20898866629361</cx:pt>
          <cx:pt idx="2091">131.76853883833675</cx:pt>
          <cx:pt idx="2092">130.39742670283761</cx:pt>
          <cx:pt idx="2093">130.43013588951897</cx:pt>
          <cx:pt idx="2094">130.39127424090722</cx:pt>
          <cx:pt idx="2095">129.99660092824863</cx:pt>
          <cx:pt idx="2096">129.92437178205415</cx:pt>
          <cx:pt idx="2097">130.01202530823775</cx:pt>
          <cx:pt idx="2098">129.98520673087179</cx:pt>
          <cx:pt idx="2099">129.80320802280335</cx:pt>
          <cx:pt idx="2100">129.81974766852534</cx:pt>
          <cx:pt idx="2101">129.91401850225409</cx:pt>
          <cx:pt idx="2102">129.83009902163556</cx:pt>
          <cx:pt idx="2103">129.68302111010465</cx:pt>
          <cx:pt idx="2104">129.66349254706162</cx:pt>
          <cx:pt idx="2105">129.67868241391128</cx:pt>
          <cx:pt idx="2106">129.85773792513828</cx:pt>
          <cx:pt idx="2107">129.99630254589741</cx:pt>
          <cx:pt idx="2108">129.96764730823128</cx:pt>
          <cx:pt idx="2109">129.92994502432194</cx:pt>
          <cx:pt idx="2110">129.89844511178643</cx:pt>
          <cx:pt idx="2111">129.86915726787677</cx:pt>
          <cx:pt idx="2112">129.89737476031343</cx:pt>
          <cx:pt idx="2113">129.97320147761499</cx:pt>
          <cx:pt idx="2114">129.87428643173746</cx:pt>
          <cx:pt idx="2115">130.08823901806349</cx:pt>
          <cx:pt idx="2116">129.84097007047933</cx:pt>
          <cx:pt idx="2117">129.79012293676678</cx:pt>
          <cx:pt idx="2118">129.87523067688505</cx:pt>
          <cx:pt idx="2119">129.87839332579568</cx:pt>
          <cx:pt idx="2120">129.8558298560869</cx:pt>
          <cx:pt idx="2121">129.81980483222671</cx:pt>
          <cx:pt idx="2122">129.68206368214459</cx:pt>
          <cx:pt idx="2123">129.84838447244587</cx:pt>
          <cx:pt idx="2124">129.80874971306068</cx:pt>
          <cx:pt idx="2125">129.91682652936419</cx:pt>
          <cx:pt idx="2126">128.51061093697226</cx:pt>
          <cx:pt idx="2127">128.2648012698746</cx:pt>
          <cx:pt idx="2128">128.14846424722936</cx:pt>
          <cx:pt idx="2129">129.73102786315391</cx:pt>
          <cx:pt idx="2130">130.08337241793438</cx:pt>
          <cx:pt idx="2131">130.02851620086264</cx:pt>
          <cx:pt idx="2132">130.32871974554527</cx:pt>
          <cx:pt idx="2133">130.68561158706154</cx:pt>
          <cx:pt idx="2134">131.22242209535952</cx:pt>
          <cx:pt idx="2135">131.74663846381537</cx:pt>
          <cx:pt idx="2136">129.76151305199573</cx:pt>
          <cx:pt idx="2137">128.9343837537707</cx:pt>
          <cx:pt idx="2138">128.6316675722974</cx:pt>
          <cx:pt idx="2139">127.74793672216421</cx:pt>
          <cx:pt idx="2140">128.2897304805845</cx:pt>
          <cx:pt idx="2141">129.72729157200615</cx:pt>
          <cx:pt idx="2142">129.88462580654826</cx:pt>
          <cx:pt idx="2143">129.97333411203707</cx:pt>
          <cx:pt idx="2144">130.17671567921275</cx:pt>
          <cx:pt idx="2145">130.31079240463242</cx:pt>
          <cx:pt idx="2146">130.4819435181069</cx:pt>
          <cx:pt idx="2147">131.18400044426571</cx:pt>
          <cx:pt idx="2148">131.61106544925445</cx:pt>
          <cx:pt idx="2149">130.22299937293172</cx:pt>
          <cx:pt idx="2150">130.10265153320466</cx:pt>
          <cx:pt idx="2151">130.09259098552158</cx:pt>
          <cx:pt idx="2152">129.93716073155807</cx:pt>
          <cx:pt idx="2153">129.85021612384105</cx:pt>
          <cx:pt idx="2154">129.97603236866104</cx:pt>
          <cx:pt idx="2155">129.96173783802871</cx:pt>
          <cx:pt idx="2156">128.79873037308531</cx:pt>
          <cx:pt idx="2157">128.32230023144336</cx:pt>
          <cx:pt idx="2158">127.76205193771422</cx:pt>
          <cx:pt idx="2159">129.61498497384</cx:pt>
          <cx:pt idx="2160">129.75793799695683</cx:pt>
          <cx:pt idx="2161">129.89557961252285</cx:pt>
          <cx:pt idx="2162">130.11518315567986</cx:pt>
          <cx:pt idx="2163">130.40692450808945</cx:pt>
          <cx:pt idx="2164">130.84040526175951</cx:pt>
          <cx:pt idx="2165">131.47948940703964</cx:pt>
          <cx:pt idx="2166">130.00740492542857</cx:pt>
          <cx:pt idx="2167">129.97411748175318</cx:pt>
          <cx:pt idx="2168">129.97235040401122</cx:pt>
          <cx:pt idx="2169">129.54345901029711</cx:pt>
          <cx:pt idx="2170">128.811760682418</cx:pt>
          <cx:pt idx="2171">128.18374439157958</cx:pt>
          <cx:pt idx="2172">127.88289179067253</cx:pt>
          <cx:pt idx="2173">129.94207342782022</cx:pt>
          <cx:pt idx="2174">130.02230383723858</cx:pt>
          <cx:pt idx="2175">130.11682390118779</cx:pt>
          <cx:pt idx="2176">130.22163839490679</cx:pt>
          <cx:pt idx="2177">130.73172067067907</cx:pt>
          <cx:pt idx="2178">131.16685894903046</cx:pt>
          <cx:pt idx="2179">130.84183039606626</cx:pt>
          <cx:pt idx="2180">130.27188497968271</cx:pt>
          <cx:pt idx="2181">130.2422922394239</cx:pt>
          <cx:pt idx="2182">129.99723222603262</cx:pt>
          <cx:pt idx="2183">130.06662461228893</cx:pt>
          <cx:pt idx="2184">129.84656570482895</cx:pt>
          <cx:pt idx="2185">129.71163182961027</cx:pt>
          <cx:pt idx="2186">129.54146111625482</cx:pt>
          <cx:pt idx="2187">128.78380154825234</cx:pt>
          <cx:pt idx="2188">128.50147290370643</cx:pt>
          <cx:pt idx="2189">128.06320035816026</cx:pt>
          <cx:pt idx="2190">129.34236735168503</cx:pt>
          <cx:pt idx="2191">129.84651869128959</cx:pt>
          <cx:pt idx="2192">129.89830964800103</cx:pt>
          <cx:pt idx="2193">130.10639341204924</cx:pt>
          <cx:pt idx="2194">130.3070316024062</cx:pt>
          <cx:pt idx="2195">130.31853429459326</cx:pt>
          <cx:pt idx="2196">130.84267621988747</cx:pt>
          <cx:pt idx="2197">131.51117367168786</cx:pt>
          <cx:pt idx="2198">130.34684208852866</cx:pt>
          <cx:pt idx="2199">130.04631492902485</cx:pt>
          <cx:pt idx="2200">129.96671560655375</cx:pt>
          <cx:pt idx="2201">130.10469641779196</cx:pt>
          <cx:pt idx="2202">129.93806958071616</cx:pt>
          <cx:pt idx="2203">129.56841385871795</cx:pt>
          <cx:pt idx="2204">128.28434364954003</cx:pt>
          <cx:pt idx="2205">127.79955631486236</cx:pt>
          <cx:pt idx="2206">128.3171436242144</cx:pt>
          <cx:pt idx="2207">129.67003649230833</cx:pt>
          <cx:pt idx="2208">129.87933938891342</cx:pt>
          <cx:pt idx="2209">130.40323677841658</cx:pt>
          <cx:pt idx="2210">130.76515810263078</cx:pt>
          <cx:pt idx="2211">131.47213926739664</cx:pt>
          <cx:pt idx="2212">131.72580371077717</cx:pt>
          <cx:pt idx="2213">130.0786115142219</cx:pt>
          <cx:pt idx="2214">130.03432826682669</cx:pt>
          <cx:pt idx="2215">129.89551879092579</cx:pt>
          <cx:pt idx="2216">129.53044960034376</cx:pt>
          <cx:pt idx="2217">128.31657376082791</cx:pt>
          <cx:pt idx="2218">128.00750693205003</cx:pt>
          <cx:pt idx="2219">128.27496652889019</cx:pt>
          <cx:pt idx="2220">129.54442284858951</cx:pt>
          <cx:pt idx="2221">129.79306233728906</cx:pt>
          <cx:pt idx="2222">129.8965301772289</cx:pt>
          <cx:pt idx="2223">130.3199780441291</cx:pt>
          <cx:pt idx="2224">130.17038650288697</cx:pt>
          <cx:pt idx="2225">130.52556442043124</cx:pt>
          <cx:pt idx="2226">131.21867474020226</cx:pt>
          <cx:pt idx="2227">131.76870226240158</cx:pt>
          <cx:pt idx="2228">129.04801866619403</cx:pt>
          <cx:pt idx="2229">128.43653010079052</cx:pt>
          <cx:pt idx="2230">127.78496011353924</cx:pt>
          <cx:pt idx="2231">130.20073851239843</cx:pt>
          <cx:pt idx="2232">130.44393101444538</cx:pt>
          <cx:pt idx="2233">131.03536682547849</cx:pt>
          <cx:pt idx="2234">131.62826918520614</cx:pt>
          <cx:pt idx="2235">129.65332190396461</cx:pt>
          <cx:pt idx="2236">129.63214916173848</cx:pt>
          <cx:pt idx="2237">128.30083509104409</cx:pt>
          <cx:pt idx="2238">127.83194629913692</cx:pt>
          <cx:pt idx="2239">128.09108971276302</cx:pt>
          <cx:pt idx="2240">129.96315638956028</cx:pt>
          <cx:pt idx="2241">130.09435345813512</cx:pt>
          <cx:pt idx="2242">130.54132861065662</cx:pt>
          <cx:pt idx="2243">131.30641392856947</cx:pt>
          <cx:pt idx="2244">131.55274013170953</cx:pt>
          <cx:pt idx="2245">130.00206288041775</cx:pt>
          <cx:pt idx="2246">129.89559251407073</cx:pt>
          <cx:pt idx="2247">129.86689816928151</cx:pt>
          <cx:pt idx="2248">129.68592104208827</cx:pt>
          <cx:pt idx="2249">128.5983330037204</cx:pt>
          <cx:pt idx="2250">128.41393195063648</cx:pt>
          <cx:pt idx="2251">127.7316295560571</cx:pt>
          <cx:pt idx="2252">129.98351208024235</cx:pt>
          <cx:pt idx="2253">130.29871514232971</cx:pt>
          <cx:pt idx="2254">130.27386510332551</cx:pt>
          <cx:pt idx="2255">131.13707388154396</cx:pt>
          <cx:pt idx="2256">131.57136101370091</cx:pt>
          <cx:pt idx="2257">129.18858961375963</cx:pt>
          <cx:pt idx="2258">128.76169104502603</cx:pt>
          <cx:pt idx="2259">128.11562153247161</cx:pt>
          <cx:pt idx="2260">129.82040043984739</cx:pt>
          <cx:pt idx="2261">129.86593267328954</cx:pt>
          <cx:pt idx="2262">129.87375416799924</cx:pt>
          <cx:pt idx="2263">130.0104101468859</cx:pt>
          <cx:pt idx="2264">130.03886221599421</cx:pt>
          <cx:pt idx="2265">130.17943335976182</cx:pt>
          <cx:pt idx="2266">130.42453208500237</cx:pt>
          <cx:pt idx="2267">130.43565684266571</cx:pt>
          <cx:pt idx="2268">130.58175796235633</cx:pt>
          <cx:pt idx="2269">130.85489778891144</cx:pt>
          <cx:pt idx="2270">131.18361661834305</cx:pt>
          <cx:pt idx="2271">129.96490929582893</cx:pt>
          <cx:pt idx="2272">129.69398750092574</cx:pt>
          <cx:pt idx="2273">129.74076024271764</cx:pt>
          <cx:pt idx="2274">129.69490517612786</cx:pt>
          <cx:pt idx="2275">128.41621597201419</cx:pt>
          <cx:pt idx="2276">128.36081558250993</cx:pt>
          <cx:pt idx="2277">127.57636204160416</cx:pt>
          <cx:pt idx="2278">129.78938842363669</cx:pt>
          <cx:pt idx="2279">130.17200366189857</cx:pt>
          <cx:pt idx="2280">130.20651049678943</cx:pt>
          <cx:pt idx="2281">130.84107340958855</cx:pt>
          <cx:pt idx="2282">131.38952526323848</cx:pt>
          <cx:pt idx="2283">130.29523162655292</cx:pt>
          <cx:pt idx="2284">129.94344287430954</cx:pt>
          <cx:pt idx="2285">129.82342269793426</cx:pt>
          <cx:pt idx="2286">129.94823699224372</cx:pt>
          <cx:pt idx="2287">129.80495999314635</cx:pt>
          <cx:pt idx="2288">129.80320802280335</cx:pt>
          <cx:pt idx="2289">129.6181940871914</cx:pt>
          <cx:pt idx="2290">129.60841189747438</cx:pt>
          <cx:pt idx="2291">128.48471406891895</cx:pt>
          <cx:pt idx="2292">128.11940419772753</cx:pt>
          <cx:pt idx="2293">127.53351633646723</cx:pt>
          <cx:pt idx="2294">129.64256305575805</cx:pt>
          <cx:pt idx="2295">129.78746474794553</cx:pt>
          <cx:pt idx="2296">130.18494859959293</cx:pt>
          <cx:pt idx="2297">130.30522928898969</cx:pt>
          <cx:pt idx="2298">131.20931806304463</cx:pt>
          <cx:pt idx="2299">131.66346721994759</cx:pt>
          <cx:pt idx="2300">129.9668086388092</cx:pt>
          <cx:pt idx="2301">130.00092510486411</cx:pt>
          <cx:pt idx="2302">129.92145793406058</cx:pt>
          <cx:pt idx="2303">129.78647477407148</cx:pt>
          <cx:pt idx="2304">129.74514606874612</cx:pt>
          <cx:pt idx="2305">128.42467013353425</cx:pt>
          <cx:pt idx="2306">128.02921768877886</cx:pt>
          <cx:pt idx="2307">128.53191475230807</cx:pt>
          <cx:pt idx="2308">129.73374053788294</cx:pt>
          <cx:pt idx="2309">130.06216236462754</cx:pt>
          <cx:pt idx="2310">130.1128374941116</cx:pt>
          <cx:pt idx="2311">130.05840651980256</cx:pt>
          <cx:pt idx="2312">130.39222817336091</cx:pt>
          <cx:pt idx="2313">131.0001926377175</cx:pt>
          <cx:pt idx="2314">131.34259417168403</cx:pt>
          <cx:pt idx="2315">131.80122160837468</cx:pt>
          <cx:pt idx="2316">129.81606886287003</cx:pt>
          <cx:pt idx="2317">129.83267534189173</cx:pt>
          <cx:pt idx="2318">128.86045688588285</cx:pt>
          <cx:pt idx="2319">128.39036622425974</cx:pt>
          <cx:pt idx="2320">127.72322430893797</cx:pt>
          <cx:pt idx="2321">129.70801501182368</cx:pt>
          <cx:pt idx="2322">129.82342269793426</cx:pt>
          <cx:pt idx="2323">130.25001551191045</cx:pt>
          <cx:pt idx="2324">130.35899550680261</cx:pt>
          <cx:pt idx="2325">130.90008250909543</cx:pt>
          <cx:pt idx="2326">131.25496952433517</cx:pt>
          <cx:pt idx="2327">130.5982190917955</cx:pt>
          <cx:pt idx="2328">130.23397135836831</cx:pt>
          <cx:pt idx="2329">129.81416580692266</cx:pt>
          <cx:pt idx="2330">129.68845088216801</cx:pt>
          <cx:pt idx="2331">129.63310690220933</cx:pt>
          <cx:pt idx="2332">128.75900186051649</cx:pt>
          <cx:pt idx="2333">128.13276677303804</cx:pt>
          <cx:pt idx="2334">127.69949656777605</cx:pt>
          <cx:pt idx="2335">128.85681610287057</cx:pt>
          <cx:pt idx="2336">129.7263344210173</cx:pt>
          <cx:pt idx="2337">129.97226704644007</cx:pt>
          <cx:pt idx="2338">130.11374990458518</cx:pt>
          <cx:pt idx="2339">130.40044681216824</cx:pt>
          <cx:pt idx="2340">131.10013932370885</cx:pt>
          <cx:pt idx="2341">131.66751954018591</cx:pt>
          <cx:pt idx="2342">129.93684242578971</cx:pt>
          <cx:pt idx="2343">130.00742794711283</cx:pt>
          <cx:pt idx="2344">129.64041968758727</cx:pt>
          <cx:pt idx="2345">128.83757946169945</cx:pt>
          <cx:pt idx="2346">128.42182514762612</cx:pt>
          <cx:pt idx="2347">127.77425570565286</cx:pt>
          <cx:pt idx="2348">129.98150886853355</cx:pt>
          <cx:pt idx="2349">130.07952780982083</cx:pt>
          <cx:pt idx="2350">130.38195046856598</cx:pt>
          <cx:pt idx="2351">131.10702936517043</cx:pt>
          <cx:pt idx="2352">131.86386563920613</cx:pt>
          <cx:pt idx="2353">129.98150886853355</cx:pt>
          <cx:pt idx="2354">129.73469395252519</cx:pt>
          <cx:pt idx="2355">128.71270308817981</cx:pt>
          <cx:pt idx="2356">128.3657868573666</cx:pt>
          <cx:pt idx="2357">127.76379399193705</cx:pt>
          <cx:pt idx="2358">129.56650033153016</cx:pt>
          <cx:pt idx="2359">129.71340699155422</cx:pt>
          <cx:pt idx="2360">129.95942759745111</cx:pt>
          <cx:pt idx="2361">130.30541402478826</cx:pt>
          <cx:pt idx="2362">130.51721019154093</cx:pt>
          <cx:pt idx="2363">131.1018436899983</cx:pt>
          <cx:pt idx="2364">131.7618824624343</cx:pt>
          <cx:pt idx="2365">130.09163519230461</cx:pt>
          <cx:pt idx="2366">130.13599576711093</cx:pt>
          <cx:pt idx="2367">130.19662689897348</cx:pt>
          <cx:pt idx="2368">130.13317702578399</cx:pt>
          <cx:pt idx="2369">130.10745954554224</cx:pt>
          <cx:pt idx="2370">129.90575813546914</cx:pt>
          <cx:pt idx="2371">129.78828964443596</cx:pt>
          <cx:pt idx="2372">129.73188350711763</cx:pt>
          <cx:pt idx="2373">129.86619259739115</cx:pt>
          <cx:pt idx="2374">129.78318434449352</cx:pt>
          <cx:pt idx="2375">129.54520749252316</cx:pt>
          <cx:pt idx="2376">129.82250855874193</cx:pt>
          <cx:pt idx="2377">129.74964707134876</cx:pt>
          <cx:pt idx="2378">129.62705065053603</cx:pt>
          <cx:pt idx="2379">129.27560232320914</cx:pt>
          <cx:pt idx="2380">128.5829842760028</cx:pt>
          <cx:pt idx="2381">127.96229475884211</cx:pt>
          <cx:pt idx="2382">128.67603475595675</cx:pt>
          <cx:pt idx="2383">129.87797305623434</cx:pt>
          <cx:pt idx="2384">130.24572408666461</cx:pt>
          <cx:pt idx="2385">130.28113085396041</cx:pt>
          <cx:pt idx="2386">130.71597133763785</cx:pt>
          <cx:pt idx="2387">131.52580426058876</cx:pt>
          <cx:pt idx="2388">129.95212910881307</cx:pt>
          <cx:pt idx="2389">129.88534880399021</cx:pt>
          <cx:pt idx="2390">129.78869356082885</cx:pt>
          <cx:pt idx="2391">129.81416580692266</cx:pt>
          <cx:pt idx="2392">128.25746017396855</cx:pt>
          <cx:pt idx="2393">127.94321839855482</cx:pt>
          <cx:pt idx="2394">127.97936319417931</cx:pt>
          <cx:pt idx="2395">129.87839332579568</cx:pt>
          <cx:pt idx="2396">130.12690678551709</cx:pt>
          <cx:pt idx="2397">130.18403017320708</cx:pt>
          <cx:pt idx="2398">130.65947454717028</cx:pt>
          <cx:pt idx="2399">131.33427618291356</cx:pt>
          <cx:pt idx="2400">131.85000520568286</cx:pt>
          <cx:pt idx="2401">130.16934012386648</cx:pt>
          <cx:pt idx="2402">130.06662461228893</cx:pt>
          <cx:pt idx="2403">129.63028074282141</cx:pt>
          <cx:pt idx="2404">129.74390768176369</cx:pt>
          <cx:pt idx="2405">128.48668590230241</cx:pt>
          <cx:pt idx="2406">127.8988650940083</cx:pt>
          <cx:pt idx="2407">128.13545918981785</cx:pt>
          <cx:pt idx="2408">129.83358665467875</cx:pt>
          <cx:pt idx="2409">130.01310959316541</cx:pt>
          <cx:pt idx="2410">130.11004133405424</cx:pt>
          <cx:pt idx="2411">130.30797410925058</cx:pt>
          <cx:pt idx="2412">130.98903893656626</cx:pt>
          <cx:pt idx="2413">131.48059627622527</cx:pt>
          <cx:pt idx="2414">130.19717735846177</cx:pt>
          <cx:pt idx="2415">130.0250141234373</cx:pt>
          <cx:pt idx="2416">130.01664647273475</cx:pt>
          <cx:pt idx="2417">129.98246166375571</cx:pt>
          <cx:pt idx="2418">130.05024782701392</cx:pt>
          <cx:pt idx="2419">129.91592400419239</cx:pt>
          <cx:pt idx="2420">129.78094149995235</cx:pt>
          <cx:pt idx="2421">129.811622368923</cx:pt>
          <cx:pt idx="2422">129.79754625528759</cx:pt>
          <cx:pt idx="2423">129.75225241754333</cx:pt>
          <cx:pt idx="2424">129.80234079006789</cx:pt>
          <cx:pt idx="2425">129.82555059738513</cx:pt>
          <cx:pt idx="2426">129.82250855874193</cx:pt>
          <cx:pt idx="2427">129.66348793237606</cx:pt>
          <cx:pt idx="2428">129.75153617083157</cx:pt>
          <cx:pt idx="2429">129.84189792744317</cx:pt>
          <cx:pt idx="2430">129.8576383742973</cx:pt>
          <cx:pt idx="2431">129.65286640355788</cx:pt>
          <cx:pt idx="2432">128.44609443833133</cx:pt>
          <cx:pt idx="2433">128.06616216824094</cx:pt>
          <cx:pt idx="2434">128.05012311463872</cx:pt>
          <cx:pt idx="2435">129.87706477235713</cx:pt>
          <cx:pt idx="2436">130.24624310953939</cx:pt>
          <cx:pt idx="2437">130.41524706334437</cx:pt>
          <cx:pt idx="2438">131.19069348454812</cx:pt>
          <cx:pt idx="2439">132.06758595481463</cx:pt>
          <cx:pt idx="2440">129.74581530089284</cx:pt>
          <cx:pt idx="2441">128.89654407072715</cx:pt>
          <cx:pt idx="2442">128.15793871441969</cx:pt>
          <cx:pt idx="2443">127.4212133017669</cx:pt>
          <cx:pt idx="2444">129.41894804454478</cx:pt>
          <cx:pt idx="2445">129.99816650514904</cx:pt>
          <cx:pt idx="2446">130.28487390530628</cx:pt>
          <cx:pt idx="2447">130.43657101333255</cx:pt>
          <cx:pt idx="2448">131.39985806618094</cx:pt>
          <cx:pt idx="2449">131.73547494494306</cx:pt>
          <cx:pt idx="2450">130.14703468764844</cx:pt>
          <cx:pt idx="2451">129.88730903611057</cx:pt>
          <cx:pt idx="2452">129.84747140402231</cx:pt>
          <cx:pt idx="2453">129.74760482527265</cx:pt>
          <cx:pt idx="2454">128.68531645898713</cx:pt>
          <cx:pt idx="2455">128.08897841993885</cx:pt>
          <cx:pt idx="2456">127.79283631419904</cx:pt>
          <cx:pt idx="2457">129.93999136667128</cx:pt>
          <cx:pt idx="2458">129.95011995990825</cx:pt>
          <cx:pt idx="2459">130.24877107987552</cx:pt>
          <cx:pt idx="2460">130.73728949613295</cx:pt>
          <cx:pt idx="2461">131.46386241909298</cx:pt>
          <cx:pt idx="2462">129.86131065140637</cx:pt>
          <cx:pt idx="2463">128.64007997655085</cx:pt>
          <cx:pt idx="2464">127.96940291437414</cx:pt>
          <cx:pt idx="2465">127.50608881076992</cx:pt>
          <cx:pt idx="2466">129.61956043261506</cx:pt>
          <cx:pt idx="2467">129.91351770514052</cx:pt>
          <cx:pt idx="2468">130.3017109947219</cx:pt>
          <cx:pt idx="2469">130.28763195742616</cx:pt>
          <cx:pt idx="2470">131.11846210756869</cx:pt>
          <cx:pt idx="2471">131.44157335335095</cx:pt>
          <cx:pt idx="2472">130.09062048957693</cx:pt>
          <cx:pt idx="2473">130.06477068955706</cx:pt>
          <cx:pt idx="2474">129.99816926791755</cx:pt>
          <cx:pt idx="2475">129.93820961578913</cx:pt>
          <cx:pt idx="2476">129.96764730823128</cx:pt>
          <cx:pt idx="2477">130.09443076717574</cx:pt>
          <cx:pt idx="2478">130.20558760084111</cx:pt>
          <cx:pt idx="2479">130.023273873828</cx:pt>
          <cx:pt idx="2480">130.06657950718539</cx:pt>
          <cx:pt idx="2481">129.96495719419536</cx:pt>
          <cx:pt idx="2482">129.92729202411007</cx:pt>
          <cx:pt idx="2483">129.92055727893151</cx:pt>
          <cx:pt idx="2484">130.09991316738555</cx:pt>
          <cx:pt idx="2485">129.93091656648409</cx:pt>
          <cx:pt idx="2486">129.99830648536448</cx:pt>
          <cx:pt idx="2487">130.27655532795899</cx:pt>
          <cx:pt idx="2488">130.37644963735315</cx:pt>
          <cx:pt idx="2489">130.12677980464147</cx:pt>
          <cx:pt idx="2490">130.34040505100421</cx:pt>
          <cx:pt idx="2491">130.34132897608606</cx:pt>
          <cx:pt idx="2492">130.27837360451375</cx:pt>
          <cx:pt idx="2493">130.26357857044692</cx:pt>
          <cx:pt idx="2494">130.16182990304722</cx:pt>
          <cx:pt idx="2495">130.42265492102149</cx:pt>
          <cx:pt idx="2496">130.20991877202593</cx:pt>
          <cx:pt idx="2497">130.41846106668132</cx:pt>
          <cx:pt idx="2498">130.36529855177449</cx:pt>
          <cx:pt idx="2499">130.4523562459153</cx:pt>
          <cx:pt idx="2500">130.4329519493127</cx:pt>
          <cx:pt idx="2501">130.43123192282408</cx:pt>
          <cx:pt idx="2502">130.20821004553335</cx:pt>
          <cx:pt idx="2503">130.29872617180584</cx:pt>
          <cx:pt idx="2504">130.21734755693669</cx:pt>
          <cx:pt idx="2505">130.25802937619028</cx:pt>
          <cx:pt idx="2506">130.00092510486411</cx:pt>
          <cx:pt idx="2507">130.16785724310725</cx:pt>
          <cx:pt idx="2508">130.00098772648181</cx:pt>
          <cx:pt idx="2509">129.89739872004952</cx:pt>
          <cx:pt idx="2510">129.93065306680018</cx:pt>
          <cx:pt idx="2511">129.68196493983578</cx:pt>
          <cx:pt idx="2512">129.64041968758727</cx:pt>
          <cx:pt idx="2513">128.86793905183222</cx:pt>
          <cx:pt idx="2514">128.29435206830846</cx:pt>
          <cx:pt idx="2515">127.90945933517712</cx:pt>
          <cx:pt idx="2516">130.05288121045689</cx:pt>
          <cx:pt idx="2517">130.31814555513444</cx:pt>
          <cx:pt idx="2518">130.19899289508112</cx:pt>
          <cx:pt idx="2519">131.25453837433344</cx:pt>
          <cx:pt idx="2520">129.02351232394162</cx:pt>
          <cx:pt idx="2521">128.34987270962884</cx:pt>
          <cx:pt idx="2522">127.83061372895291</cx:pt>
          <cx:pt idx="2523">129.83267534189173</cx:pt>
          <cx:pt idx="2524">130.03896533197289</cx:pt>
          <cx:pt idx="2525">130.2279627025226</cx:pt>
          <cx:pt idx="2526">130.20629713219981</cx:pt>
          <cx:pt idx="2527">131.12593323182116</cx:pt>
          <cx:pt idx="2528">131.37964995861643</cx:pt>
          <cx:pt idx="2529">129.98064540714233</cx:pt>
          <cx:pt idx="2530">129.97526650887261</cx:pt>
          <cx:pt idx="2531">130.10265153320466</cx:pt>
          <cx:pt idx="2532">129.93357134660391</cx:pt>
          <cx:pt idx="2533">129.88390372730439</cx:pt>
          <cx:pt idx="2534">129.80178614582323</cx:pt>
          <cx:pt idx="2535">128.67555309882988</cx:pt>
          <cx:pt idx="2536">128.28796283140977</cx:pt>
          <cx:pt idx="2537">127.64218066954663</cx:pt>
          <cx:pt idx="2538">129.61911129406462</cx:pt>
          <cx:pt idx="2539">129.88905451554291</cx:pt>
          <cx:pt idx="2540">130.21644219873335</cx:pt>
          <cx:pt idx="2541">130.39443546864729</cx:pt>
          <cx:pt idx="2542">131.24535788340489</cx:pt>
          <cx:pt idx="2543">131.18324924121274</cx:pt>
          <cx:pt idx="2544">130.30334423589642</cx:pt>
          <cx:pt idx="2545">130.05921154869182</cx:pt>
          <cx:pt idx="2546">129.91966122548311</cx:pt>
          <cx:pt idx="2547">129.70879328072681</cx:pt>
          <cx:pt idx="2548">129.70137488386757</cx:pt>
          <cx:pt idx="2549">128.39960775839825</cx:pt>
          <cx:pt idx="2550">127.92294043606937</cx:pt>
          <cx:pt idx="2551">128.31942352183142</cx:pt>
          <cx:pt idx="2552">129.9975803366099</cx:pt>
          <cx:pt idx="2553">130.24336478611363</cx:pt>
          <cx:pt idx="2554">131.08976413815171</cx:pt>
          <cx:pt idx="2555">131.52234097325172</cx:pt>
          <cx:pt idx="2556">130.93014248684793</cx:pt>
          <cx:pt idx="2557">129.91403877367586</cx:pt>
          <cx:pt idx="2558">130.00742794711283</cx:pt>
          <cx:pt idx="2559">129.96605562858431</cx:pt>
          <cx:pt idx="2560">129.75407507274667</cx:pt>
          <cx:pt idx="2561">129.63581115966764</cx:pt>
          <cx:pt idx="2562">128.92073191086351</cx:pt>
          <cx:pt idx="2563">128.26942268906893</cx:pt>
          <cx:pt idx="2564">127.95219193945856</cx:pt>
          <cx:pt idx="2565">128.7247958972327</cx:pt>
          <cx:pt idx="2566">129.72175615818892</cx:pt>
          <cx:pt idx="2567">130.01850742245796</cx:pt>
          <cx:pt idx="2568">130.31723619504595</cx:pt>
          <cx:pt idx="2569">130.37639819244646</cx:pt>
          <cx:pt idx="2570">130.57436141822313</cx:pt>
          <cx:pt idx="2571">131.45828771548139</cx:pt>
          <cx:pt idx="2572">131.77467281357261</cx:pt>
          <cx:pt idx="2573">130.19420154271089</cx:pt>
          <cx:pt idx="2574">130.09154683750393</cx:pt>
          <cx:pt idx="2575">129.93713032900993</cx:pt>
          <cx:pt idx="2576">129.9086225230059</cx:pt>
          <cx:pt idx="2577">129.76426853602661</cx:pt>
          <cx:pt idx="2578">129.89551879092579</cx:pt>
          <cx:pt idx="2579">129.78467832632796</cx:pt>
          <cx:pt idx="2580">128.29824480225778</cx:pt>
          <cx:pt idx="2581">128.04257986468082</cx:pt>
          <cx:pt idx="2582">127.52564805156858</cx:pt>
          <cx:pt idx="2583">129.97361043338148</cx:pt>
          <cx:pt idx="2584">130.14616387647007</cx:pt>
          <cx:pt idx="2585">130.24529194936551</cx:pt>
          <cx:pt idx="2586">131.23261391357693</cx:pt>
          <cx:pt idx="2587">131.97679696214172</cx:pt>
          <cx:pt idx="2588">131.29160833107605</cx:pt>
          <cx:pt idx="2589">129.89922333509099</cx:pt>
          <cx:pt idx="2590">129.86737745858849</cx:pt>
          <cx:pt idx="2591">128.31679071887399</cx:pt>
          <cx:pt idx="2592">127.78269921545314</cx:pt>
          <cx:pt idx="2593">128.01381615599132</cx:pt>
          <cx:pt idx="2594">130.02615264114024</cx:pt>
          <cx:pt idx="2595">130.00562119483047</cx:pt>
          <cx:pt idx="2596">130.22396170586464</cx:pt>
          <cx:pt idx="2597">131.09359827830599</cx:pt>
          <cx:pt idx="2598">131.79831242182041</cx:pt>
          <cx:pt idx="2599">130.63264660779885</cx:pt>
          <cx:pt idx="2600">129.01336193570228</cx:pt>
          <cx:pt idx="2601">128.31249572963355</cx:pt>
          <cx:pt idx="2602">128.81066411534164</cx:pt>
          <cx:pt idx="2603">129.88442858294454</cx:pt>
          <cx:pt idx="2604">129.88269963992732</cx:pt>
          <cx:pt idx="2605">130.16182990304722</cx:pt>
          <cx:pt idx="2606">130.10452892601876</cx:pt>
          <cx:pt idx="2607">130.36715252856123</cx:pt>
          <cx:pt idx="2608">130.96271749942801</cx:pt>
          <cx:pt idx="2609">131.3044734739305</cx:pt>
          <cx:pt idx="2610">130.04538922876321</cx:pt>
          <cx:pt idx="2611">129.74866238744829</cx:pt>
          <cx:pt idx="2612">128.65724852920542</cx:pt>
          <cx:pt idx="2613">128.3461330536762</cx:pt>
          <cx:pt idx="2614">127.73241710030287</cx:pt>
          <cx:pt idx="2615">128.60473609615869</cx:pt>
          <cx:pt idx="2616">130.47448159038277</cx:pt>
          <cx:pt idx="2617">131.40431879188887</cx:pt>
          <cx:pt idx="2618">131.81311812380798</cx:pt>
          <cx:pt idx="2619">129.63112033408743</cx:pt>
          <cx:pt idx="2620">128.56990825848624</cx:pt>
          <cx:pt idx="2621">127.98237238034893</cx:pt>
          <cx:pt idx="2622">127.23509681256515</cx:pt>
          <cx:pt idx="2623">130.17477661764548</cx:pt>
          <cx:pt idx="2624">131.0982118310902</cx:pt>
          <cx:pt idx="2625">131.72874521368141</cx:pt>
          <cx:pt idx="2626">130.0067046041427</cx:pt>
          <cx:pt idx="2627">129.78753944529544</cx:pt>
          <cx:pt idx="2628">129.87083567085131</cx:pt>
          <cx:pt idx="2629">129.76701382502236</cx:pt>
          <cx:pt idx="2630">128.96606284032805</cx:pt>
          <cx:pt idx="2631">128.47773896716586</cx:pt>
          <cx:pt idx="2632">127.77388704179927</cx:pt>
          <cx:pt idx="2633">130.22101491581483</cx:pt>
          <cx:pt idx="2634">130.39674882344272</cx:pt>
          <cx:pt idx="2635">131.49058237018909</cx:pt>
          <cx:pt idx="2636">131.59407719555156</cx:pt>
          <cx:pt idx="2637">129.8151334732577</cx:pt>
          <cx:pt idx="2638">129.71815434140788</cx:pt>
          <cx:pt idx="2639">128.52177605376255</cx:pt>
          <cx:pt idx="2640">128.15277089699291</cx:pt>
          <cx:pt idx="2641">127.42921398711525</cx:pt>
          <cx:pt idx="2642">128.60553024849307</cx:pt>
          <cx:pt idx="2643">130.48751218688304</cx:pt>
          <cx:pt idx="2644">131.49734474919308</cx:pt>
          <cx:pt idx="2645">131.90687996634202</cx:pt>
          <cx:pt idx="2646">128.93066313261821</cx:pt>
          <cx:pt idx="2647">128.36081558250993</cx:pt>
          <cx:pt idx="2648">127.83016953626792</cx:pt>
          <cx:pt idx="2649">128.962074109068</cx:pt>
          <cx:pt idx="2650">129.78094149995235</cx:pt>
          <cx:pt idx="2651">130.13046220741114</cx:pt>
          <cx:pt idx="2652">130.19899289508112</cx:pt>
          <cx:pt idx="2653">131.07226698319792</cx:pt>
          <cx:pt idx="2654">131.6726872798892</cx:pt>
          <cx:pt idx="2655">130.41062133400308</cx:pt>
          <cx:pt idx="2656">129.7901727341393</cx:pt>
          <cx:pt idx="2657">129.84744928013626</cx:pt>
          <cx:pt idx="2658">130.00099693554122</cx:pt>
          <cx:pt idx="2659">129.69956267355522</cx:pt>
          <cx:pt idx="2660">128.60742244254257</cx:pt>
          <cx:pt idx="2661">128.35188493579676</cx:pt>
          <cx:pt idx="2662">127.45538241941023</cx:pt>
          <cx:pt idx="2663">128.95214494017065</cx:pt>
          <cx:pt idx="2664">131.15918688545963</cx:pt>
          <cx:pt idx="2665">131.77988388545083</cx:pt>
          <cx:pt idx="2666">130.01863541371722</cx:pt>
          <cx:pt idx="2667">129.93344604828062</cx:pt>
          <cx:pt idx="2668">129.81517035417858</cx:pt>
          <cx:pt idx="2669">128.0420751955169</cx:pt>
          <cx:pt idx="2670">127.49896244966267</cx:pt>
          <cx:pt idx="2671">126.86311685469782</cx:pt>
          <cx:pt idx="2672">129.16350309757013</cx:pt>
          <cx:pt idx="2673">130.40785721874988</cx:pt>
          <cx:pt idx="2674">131.49832380822309</cx:pt>
          <cx:pt idx="2675">131.54469505360419</cx:pt>
          <cx:pt idx="2676">129.76833226565259</cx:pt>
          <cx:pt idx="2677">129.73192133062193</cx:pt>
          <cx:pt idx="2678">128.34050431064978</cx:pt>
          <cx:pt idx="2679">127.71741332213854</cx:pt>
          <cx:pt idx="2680">127.06538410332529</cx:pt>
          <cx:pt idx="2681">129.23790664989704</cx:pt>
          <cx:pt idx="2682">131.3998781433838</cx:pt>
          <cx:pt idx="2683">131.08564413770614</cx:pt>
          <cx:pt idx="2684">128.09155924758554</cx:pt>
          <cx:pt idx="2685">127.75812476502375</cx:pt>
          <cx:pt idx="2686">128.48468895578088</cx:pt>
          <cx:pt idx="2687">131.16225200905023</cx:pt>
          <cx:pt idx="2688">131.90541044586965</cx:pt>
          <cx:pt idx="2689">130.11374990458518</cx:pt>
          <cx:pt idx="2690">129.98351208024235</cx:pt>
          <cx:pt idx="2691">129.91865552018254</cx:pt>
          <cx:pt idx="2692">129.97603236866104</cx:pt>
          <cx:pt idx="2693">129.96585482523349</cx:pt>
          <cx:pt idx="2694">129.94361008136778</cx:pt>
          <cx:pt idx="2695">129.9926123186645</cx:pt>
          <cx:pt idx="2696">129.9302536704366</cx:pt>
          <cx:pt idx="2697">129.98800056102269</cx:pt>
          <cx:pt idx="2698">130.24049468404647</cx:pt>
          <cx:pt idx="2699">130.24231890377007</cx:pt>
          <cx:pt idx="2700">130.03272623022212</cx:pt>
          <cx:pt idx="2701">130.17985786365418</cx:pt>
          <cx:pt idx="2702">130.40894055210532</cx:pt>
          <cx:pt idx="2703">130.47262523284357</cx:pt>
          <cx:pt idx="2704">130.51887327215579</cx:pt>
          <cx:pt idx="2705">130.20946124351661</cx:pt>
          <cx:pt idx="2706">130.30156485693433</cx:pt>
          <cx:pt idx="2707">130.3265363195313</cx:pt>
          <cx:pt idx="2708">130.10040277292498</cx:pt>
          <cx:pt idx="2709">130.01945446316921</cx:pt>
          <cx:pt idx="2710">129.93845651942229</cx:pt>
          <cx:pt idx="2711">129.96952451103118</cx:pt>
          <cx:pt idx="2712">129.92054253670636</cx:pt>
          <cx:pt idx="2713">130.1408146966663</cx:pt>
          <cx:pt idx="2714">130.15952681164086</cx:pt>
          <cx:pt idx="2715">130.05867532351485</cx:pt>
          <cx:pt idx="2716">130.0213218243272</cx:pt>
          <cx:pt idx="2717">130.06885867910242</cx:pt>
          <cx:pt idx="2718">130.07149450475401</cx:pt>
          <cx:pt idx="2719">129.81147023154278</cx:pt>
          <cx:pt idx="2720">130.15197287109592</cx:pt>
          <cx:pt idx="2721">129.96584607462253</cx:pt>
          <cx:pt idx="2722">129.98061915783993</cx:pt>
          <cx:pt idx="2723">129.81563505302077</cx:pt>
          <cx:pt idx="2724">130.19604470659255</cx:pt>
          <cx:pt idx="2725">130.01236233520174</cx:pt>
          <cx:pt idx="2726">129.92437178205415</cx:pt>
          <cx:pt idx="2727">130.11478101852043</cx:pt>
          <cx:pt idx="2728">130.19899289508112</cx:pt>
          <cx:pt idx="2729">130.04128542317079</cx:pt>
          <cx:pt idx="2730">130.09680708084153</cx:pt>
          <cx:pt idx="2731">130.07512484671955</cx:pt>
          <cx:pt idx="2732">130.13755394254108</cx:pt>
          <cx:pt idx="2733">130.11562394096796</cx:pt>
          <cx:pt idx="2734">130.22129630934668</cx:pt>
          <cx:pt idx="2735">129.98827547447539</cx:pt>
          <cx:pt idx="2736">130.26952883834574</cx:pt>
          <cx:pt idx="2737">130.0438107841633</cx:pt>
          <cx:pt idx="2738">130.14517483507234</cx:pt>
          <cx:pt idx="2739">130.2466435236864</cx:pt>
          <cx:pt idx="2740">130.23791646563214</cx:pt>
          <cx:pt idx="2741">130.18491686637427</cx:pt>
          <cx:pt idx="2742">130.22924868220937</cx:pt>
          <cx:pt idx="2743">130.43978181688644</cx:pt>
          <cx:pt idx="2744">130.37753365103779</cx:pt>
          <cx:pt idx="2745">130.45142150915743</cx:pt>
          <cx:pt idx="2746">130.31393506707266</cx:pt>
          <cx:pt idx="2747">130.11664491998596</cx:pt>
          <cx:pt idx="2748">130.21501724884158</cx:pt>
          <cx:pt idx="2749">130.23485040746507</cx:pt>
          <cx:pt idx="2750">130.31893222309324</cx:pt>
          <cx:pt idx="2751">130.29396320280111</cx:pt>
          <cx:pt idx="2752">130.27221224421575</cx:pt>
          <cx:pt idx="2753">130.14058881990837</cx:pt>
          <cx:pt idx="2754">130.1713602039095</cx:pt>
          <cx:pt idx="2755">130.23383756959763</cx:pt>
          <cx:pt idx="2756">130.04131074143291</cx:pt>
          <cx:pt idx="2757">130.20553609876114</cx:pt>
          <cx:pt idx="2758">129.74360465593713</cx:pt>
          <cx:pt idx="2759">130.07247343528633</cx:pt>
          <cx:pt idx="2760">129.94863864482065</cx:pt>
          <cx:pt idx="2761">129.83041155662252</cx:pt>
          <cx:pt idx="2762">129.90958775011438</cx:pt>
          <cx:pt idx="2763">129.83901431581009</cx:pt>
          <cx:pt idx="2764">129.79526996288675</cx:pt>
          <cx:pt idx="2765">129.78189923179062</cx:pt>
          <cx:pt idx="2766">128.43253253088415</cx:pt>
          <cx:pt idx="2767">128.07015079642056</cx:pt>
          <cx:pt idx="2768">127.56056076926869</cx:pt>
          <cx:pt idx="2769">129.41121603750307</cx:pt>
          <cx:pt idx="2770">131.35391143523412</cx:pt>
          <cx:pt idx="2771">130.10739328627452</cx:pt>
          <cx:pt idx="2772">130.05762772282876</cx:pt>
          <cx:pt idx="2773">130.57302739694146</cx:pt>
          <cx:pt idx="2774">130.41300195106885</cx:pt>
          <cx:pt idx="2775">130.3644372442584</cx:pt>
          <cx:pt idx="2776">130.26991632173636</cx:pt>
          <cx:pt idx="2777">130.28360171929071</cx:pt>
          <cx:pt idx="2778">130.15273738982594</cx:pt>
          <cx:pt idx="2779">130.25290842119927</cx:pt>
          <cx:pt idx="2780">130.1122499228232</cx:pt>
          <cx:pt idx="2781">130.24999160714157</cx:pt>
          <cx:pt idx="2782">130.36065845897119</cx:pt>
          <cx:pt idx="2783">130.36851773207869</cx:pt>
          <cx:pt idx="2784">130.24794359825276</cx:pt>
          <cx:pt idx="2785">130.24370912120514</cx:pt>
          <cx:pt idx="2786">130.33878185143854</cx:pt>
          <cx:pt idx="2787">130.1611781229422</cx:pt>
          <cx:pt idx="2788">130.37458474849259</cx:pt>
          <cx:pt idx="2789">130.42549958695511</cx:pt>
          <cx:pt idx="2790">130.16186854059535</cx:pt>
          <cx:pt idx="2791">130.2829931988492</cx:pt>
          <cx:pt idx="2792">130.362530866485</cx:pt>
          <cx:pt idx="2793">130.35238072996782</cx:pt>
          <cx:pt idx="2794">130.33402379788137</cx:pt>
          <cx:pt idx="2795">130.0989518978335</cx:pt>
          <cx:pt idx="2796">130.09986991268585</cx:pt>
          <cx:pt idx="2797">130.31739977916746</cx:pt>
          <cx:pt idx="2798">130.26180240878537</cx:pt>
          <cx:pt idx="2799">130.2506099119845</cx:pt>
          <cx:pt idx="2800">130.35238072996782</cx:pt>
          <cx:pt idx="2801">130.28025804438795</cx:pt>
          <cx:pt idx="2802">130.48253289217797</cx:pt>
          <cx:pt idx="2803">130.39212621263925</cx:pt>
          <cx:pt idx="2804">130.51153245332108</cx:pt>
          <cx:pt idx="2805">130.20073299414526</cx:pt>
          <cx:pt idx="2806">130.22623210723185</cx:pt>
          <cx:pt idx="2807">130.16464075932228</cx:pt>
          <cx:pt idx="2808">130.27850965265341</cx:pt>
          <cx:pt idx="2809">130.17569877877111</cx:pt>
          <cx:pt idx="2810">130.24425435516747</cx:pt>
          <cx:pt idx="2811">129.78869356082885</cx:pt>
          <cx:pt idx="2812">129.74043922243678</cx:pt>
          <cx:pt idx="2813">129.78004370737312</cx:pt>
          <cx:pt idx="2814">128.37743364274044</cx:pt>
          <cx:pt idx="2815">127.75248149428229</cx:pt>
          <cx:pt idx="2816">127.05224775882603</cx:pt>
          <cx:pt idx="2817">127.63867360909417</cx:pt>
          <cx:pt idx="2818">131.26934568140754</cx:pt>
          <cx:pt idx="2819">131.8986771271698</cx:pt>
          <cx:pt idx="2820">129.74478216389028</cx:pt>
          <cx:pt idx="2821">129.82913144983951</cx:pt>
          <cx:pt idx="2822">129.79329103181135</cx:pt>
          <cx:pt idx="2823">129.93446179092874</cx:pt>
          <cx:pt idx="2824">129.83639984351507</cx:pt>
          <cx:pt idx="2825">129.75815198608828</cx:pt>
          <cx:pt idx="2826">129.69582745953608</cx:pt>
          <cx:pt idx="2827">128.34549487312168</cx:pt>
          <cx:pt idx="2828">127.80436767699891</cx:pt>
          <cx:pt idx="2829">127.83194629913692</cx:pt>
          <cx:pt idx="2830">130.29867653915701</cx:pt>
          <cx:pt idx="2831">131.30842877968436</cx:pt>
          <cx:pt idx="2832">128.81252033934834</cx:pt>
          <cx:pt idx="2833">128.64154618754108</cx:pt>
          <cx:pt idx="2834">128.15533385454904</cx:pt>
          <cx:pt idx="2835">129.67457015946769</cx:pt>
          <cx:pt idx="2836">130.09265449010812</cx:pt>
          <cx:pt idx="2837">130.28025804438795</cx:pt>
          <cx:pt idx="2838">130.23050476639222</cx:pt>
          <cx:pt idx="2839">130.44484880901283</cx:pt>
          <cx:pt idx="2840">130.35246342217539</cx:pt>
          <cx:pt idx="2841">131.11884426632511</cx:pt>
          <cx:pt idx="2842">131.58747215193117</cx:pt>
          <cx:pt idx="2843">129.93069682989099</cx:pt>
          <cx:pt idx="2844">129.87811591114877</cx:pt>
          <cx:pt idx="2845">129.81338715148803</cx:pt>
          <cx:pt idx="2846">128.27495535199839</cx:pt>
          <cx:pt idx="2847">127.70176152282325</cx:pt>
          <cx:pt idx="2848">127.44913211924117</cx:pt>
          <cx:pt idx="2849">130.0231320748419</cx:pt>
          <cx:pt idx="2850">130.45244439368636</cx:pt>
          <cx:pt idx="2851">131.2166244605213</cx:pt>
          <cx:pt idx="2852">131.9160201549094</cx:pt>
          <cx:pt idx="2853">128.61488875758513</cx:pt>
          <cx:pt idx="2854">127.9038810300479</cx:pt>
          <cx:pt idx="2855">127.29759963129426</cx:pt>
          <cx:pt idx="2856">128.78471729567275</cx:pt>
          <cx:pt idx="2857">129.9327440072525</cx:pt>
          <cx:pt idx="2858">130.29872617180584</cx:pt>
          <cx:pt idx="2859">130.97353176070052</cx:pt>
          <cx:pt idx="2860">131.58691659177205</cx:pt>
          <cx:pt idx="2861">129.86718850817536</cx:pt>
          <cx:pt idx="2862">128.70065854055076</cx:pt>
          <cx:pt idx="2863">127.90490296449987</cx:pt>
          <cx:pt idx="2864">128.65924413054898</cx:pt>
          <cx:pt idx="2865">129.88739474385406</cx:pt>
          <cx:pt idx="2866">129.96857531984691</cx:pt>
          <cx:pt idx="2867">130.09996102363493</cx:pt>
          <cx:pt idx="2868">130.4799991185042</cx:pt>
          <cx:pt idx="2869">130.81956895745012</cx:pt>
          <cx:pt idx="2870">131.26472351629869</cx:pt>
          <cx:pt idx="2871">129.57103799326504</cx:pt>
          <cx:pt idx="2872">128.78043741702234</cx:pt>
          <cx:pt idx="2873">128.1223490539557</cx:pt>
          <cx:pt idx="2874">128.96317885532304</cx:pt>
          <cx:pt idx="2875">129.75700824760139</cx:pt>
          <cx:pt idx="2876">130.00554844543996</cx:pt>
          <cx:pt idx="2877">130.18679923278424</cx:pt>
          <cx:pt idx="2878">130.45968519355458</cx:pt>
          <cx:pt idx="2879">130.87321757180379</cx:pt>
          <cx:pt idx="2880">131.27967872073555</cx:pt>
          <cx:pt idx="2881">130.87784044425118</cx:pt>
          <cx:pt idx="2882">129.21712004606545</cx:pt>
          <cx:pt idx="2883">128.44303307878411</cx:pt>
          <cx:pt idx="2884">127.92700474247872</cx:pt>
          <cx:pt idx="2885">128.99542343102021</cx:pt>
          <cx:pt idx="2886">130.04442025259331</cx:pt>
          <cx:pt idx="2887">130.75575060445638</cx:pt>
          <cx:pt idx="2888">131.09783647928759</cx:pt>
          <cx:pt idx="2889">129.96764730823128</cx:pt>
          <cx:pt idx="2890">130.03792450188632</cx:pt>
          <cx:pt idx="2891">129.9086225230059</cx:pt>
          <cx:pt idx="2892">129.87241174916548</cx:pt>
          <cx:pt idx="2893">129.84791941202565</cx:pt>
          <cx:pt idx="2894">128.1835775687469</cx:pt>
          <cx:pt idx="2895">127.92125810692102</cx:pt>
          <cx:pt idx="2896">127.15899944786811</cx:pt>
          <cx:pt idx="2897">129.85762086071654</cx:pt>
          <cx:pt idx="2898">130.22379986147348</cx:pt>
          <cx:pt idx="2899">130.39489887722618</cx:pt>
          <cx:pt idx="2900">131.2961817521529</cx:pt>
          <cx:pt idx="2901">131.96651417932222</cx:pt>
          <cx:pt idx="2902">129.79885152335098</cx:pt>
          <cx:pt idx="2903">128.86386377807295</cx:pt>
          <cx:pt idx="2904">128.00076775083062</cx:pt>
          <cx:pt idx="2905">127.54071031710865</cx:pt>
          <cx:pt idx="2906">128.48557860940772</cx:pt>
          <cx:pt idx="2907">129.93262469681076</cx:pt>
          <cx:pt idx="2908">130.0508577301884</cx:pt>
          <cx:pt idx="2909">130.52171340890575</cx:pt>
          <cx:pt idx="2910">131.18000129708193</cx:pt>
          <cx:pt idx="2911">131.88604341124915</cx:pt>
          <cx:pt idx="2912">129.86593267328954</cx:pt>
          <cx:pt idx="2913">129.79858687434964</cx:pt>
          <cx:pt idx="2914">128.42182514762612</cx:pt>
          <cx:pt idx="2915">127.86100488346923</cx:pt>
          <cx:pt idx="2916">127.41322858246382</cx:pt>
          <cx:pt idx="2917">129.98893121244726</cx:pt>
          <cx:pt idx="2918">130.46836571665639</cx:pt>
          <cx:pt idx="2919">131.25538514449548</cx:pt>
          <cx:pt idx="2920">131.27017593025221</cx:pt>
          <cx:pt idx="2921">129.72085432805443</cx:pt>
          <cx:pt idx="2922">129.8678055917116</cx:pt>
          <cx:pt idx="2923">128.18551326144313</cx:pt>
          <cx:pt idx="2924">127.81897040265528</cx:pt>
          <cx:pt idx="2925">127.86647410695892</cx:pt>
          <cx:pt idx="2926">130.07319370693881</cx:pt>
          <cx:pt idx="2927">130.2498978268593</cx:pt>
          <cx:pt idx="2928">130.9620878568094</cx:pt>
          <cx:pt idx="2929">131.61750818760876</cx:pt>
          <cx:pt idx="2930">129.95286652710547</cx:pt>
          <cx:pt idx="2931">129.76031768684629</cx:pt>
          <cx:pt idx="2932">128.31667618741227</cx:pt>
          <cx:pt idx="2933">127.7701849337376</cx:pt>
          <cx:pt idx="2934">127.06371700654026</cx:pt>
          <cx:pt idx="2935">130.87509842041004</cx:pt>
          <cx:pt idx="2936">131.60827255621382</cx:pt>
          <cx:pt idx="2937">130.22009118734945</cx:pt>
          <cx:pt idx="2938">130.40142456905636</cx:pt>
          <cx:pt idx="2939">130.36937212650548</cx:pt>
          <cx:pt idx="2940">130.4328316490992</cx:pt>
          <cx:pt idx="2941">130.29996284680252</cx:pt>
          <cx:pt idx="2942">130.10634187670823</cx:pt>
          <cx:pt idx="2943">130.39986401283591</cx:pt>
          <cx:pt idx="2944">130.31633142467231</cx:pt>
          <cx:pt idx="2945">130.35456011419186</cx:pt>
          <cx:pt idx="2946">130.32923205587369</cx:pt>
          <cx:pt idx="2947">130.38472515362395</cx:pt>
          <cx:pt idx="2948">130.46798378208942</cx:pt>
          <cx:pt idx="2949">130.21732180786884</cx:pt>
          <cx:pt idx="2950">130.20629713219981</cx:pt>
          <cx:pt idx="2951">130.35542974603732</cx:pt>
          <cx:pt idx="2952">130.36823339223676</cx:pt>
          <cx:pt idx="2953">130.16288277276115</cx:pt>
          <cx:pt idx="2954">130.3116981266235</cx:pt>
          <cx:pt idx="2955">130.20168443004403</cx:pt>
          <cx:pt idx="2956">130.53290365337816</cx:pt>
          <cx:pt idx="2957">130.2034622060371</cx:pt>
          <cx:pt idx="2958">130.40230220276064</cx:pt>
          <cx:pt idx="2959">130.36007642775576</cx:pt>
          <cx:pt idx="2960">130.0476558265641</cx:pt>
          <cx:pt idx="2961">130.27837176602432</cx:pt>
          <cx:pt idx="2962">130.16650083623341</cx:pt>
          <cx:pt idx="2963">130.3003295734855</cx:pt>
          <cx:pt idx="2964">130.09646011556953</cx:pt>
          <cx:pt idx="2965">130.17397771348305</cx:pt>
          <cx:pt idx="2966">130.22751764161987</cx:pt>
          <cx:pt idx="2967">130.14241376580526</cx:pt>
          <cx:pt idx="2968">130.2895622427742</cx:pt>
          <cx:pt idx="2969">129.97229375771116</cx:pt>
          <cx:pt idx="2970">130.07120179088605</cx:pt>
          <cx:pt idx="2971">130.11298381143581</cx:pt>
          <cx:pt idx="2972">129.88079188166145</cx:pt>
          <cx:pt idx="2973">130.01047276463251</cx:pt>
          <cx:pt idx="2974">129.7836726568265</cx:pt>
          <cx:pt idx="2975">129.68394161952966</cx:pt>
          <cx:pt idx="2976">129.80874971306068</cx:pt>
          <cx:pt idx="2977">129.85867674169654</cx:pt>
          <cx:pt idx="2978">129.91235992229335</cx:pt>
          <cx:pt idx="2979">129.87436753843033</cx:pt>
          <cx:pt idx="2980">129.68798349009705</cx:pt>
          <cx:pt idx="2981">128.47413595328194</cx:pt>
          <cx:pt idx="2982">127.70244965100929</cx:pt>
          <cx:pt idx="2983">127.1514117443796</cx:pt>
          <cx:pt idx="2984">129.66624702791904</cx:pt>
          <cx:pt idx="2985">130.12893662497061</cx:pt>
          <cx:pt idx="2986">130.43477297084007</cx:pt>
          <cx:pt idx="2987">130.93800851069429</cx:pt>
          <cx:pt idx="2988">131.47729069543439</cx:pt>
          <cx:pt idx="2989">130.07589020831466</cx:pt>
          <cx:pt idx="2990">129.93357134660391</cx:pt>
          <cx:pt idx="2991">129.7504481888935</cx:pt>
          <cx:pt idx="2992">128.76100540730988</cx:pt>
          <cx:pt idx="2993">128.57919460592777</cx:pt>
          <cx:pt idx="2994">127.74254263534471</cx:pt>
          <cx:pt idx="2995">129.74762327386858</cx:pt>
          <cx:pt idx="2996">129.82987775754276</cx:pt>
          <cx:pt idx="2997">130.31346773852817</cx:pt>
          <cx:pt idx="2998">130.90284606277444</cx:pt>
          <cx:pt idx="2999">131.22611682674122</cx:pt>
          <cx:pt idx="3000">131.46797376036531</cx:pt>
          <cx:pt idx="3001">128.98624642212573</cx:pt>
          <cx:pt idx="3002">128.41879493451694</cx:pt>
          <cx:pt idx="3003">128.48889581333103</cx:pt>
          <cx:pt idx="3004">129.98550513480518</cx:pt>
          <cx:pt idx="3005">130.37084755345782</cx:pt>
          <cx:pt idx="3006">130.50614318129357</cx:pt>
          <cx:pt idx="3007">131.34069570827259</cx:pt>
          <cx:pt idx="3008">131.84561228546647</cx:pt>
          <cx:pt idx="3009">129.69690152745318</cx:pt>
          <cx:pt idx="3010">129.66645237757911</cx:pt>
          <cx:pt idx="3011">128.37928913362563</cx:pt>
          <cx:pt idx="3012">127.95756544690209</cx:pt>
          <cx:pt idx="3013">127.86406873782106</cx:pt>
          <cx:pt idx="3014">129.85256949180678</cx:pt>
          <cx:pt idx="3015">130.18032329886088</cx:pt>
          <cx:pt idx="3016">130.76130390175797</cx:pt>
          <cx:pt idx="3017">131.24999889498841</cx:pt>
          <cx:pt idx="3018">130.01863541371722</cx:pt>
          <cx:pt idx="3019">130.16320658969349</cx:pt>
          <cx:pt idx="3020">130.28209282317582</cx:pt>
          <cx:pt idx="3021">130.09817928859957</cx:pt>
          <cx:pt idx="3022">130.19027554835444</cx:pt>
          <cx:pt idx="3023">130.19748086911625</cx:pt>
          <cx:pt idx="3024">129.99944243850697</cx:pt>
          <cx:pt idx="3025">130.16580445992795</cx:pt>
          <cx:pt idx="3026">129.88304248092453</cx:pt>
          <cx:pt idx="3027">130.10224706248329</cx:pt>
          <cx:pt idx="3028">130.30935270466935</cx:pt>
          <cx:pt idx="3029">130.08915709696367</cx:pt>
          <cx:pt idx="3030">130.18587161947974</cx:pt>
          <cx:pt idx="3031">130.21198430086736</cx:pt>
          <cx:pt idx="3032">130.01222605116348</cx:pt>
          <cx:pt idx="3033">130.22346513730594</cx:pt>
          <cx:pt idx="3034">130.08829424100949</cx:pt>
          <cx:pt idx="3035">130.01082452855766</cx:pt>
          <cx:pt idx="3036">130.17294561698293</cx:pt>
          <cx:pt idx="3037">130.30714326977886</cx:pt>
          <cx:pt idx="3038">130.2302638491376</cx:pt>
          <cx:pt idx="3039">130.2432043413279</cx:pt>
          <cx:pt idx="3040">129.97048843376686</cx:pt>
          <cx:pt idx="3041">130.39939235250216</cx:pt>
          <cx:pt idx="3042">130.11499451023292</cx:pt>
          <cx:pt idx="3043">130.37610376188923</cx:pt>
          <cx:pt idx="3044">130.2639591738486</cx:pt>
          <cx:pt idx="3045">130.44517019651309</cx:pt>
          <cx:pt idx="3046">130.27008041583161</cx:pt>
          <cx:pt idx="3047">130.30461028458478</cx:pt>
          <cx:pt idx="3048">130.19237675190408</cx:pt>
          <cx:pt idx="3049">130.22563899224835</cx:pt>
          <cx:pt idx="3050">130.30083462546907</cx:pt>
          <cx:pt idx="3051">130.30797410925058</cx:pt>
          <cx:pt idx="3052">130.39899738752791</cx:pt>
          <cx:pt idx="3053">130.39588861040204</cx:pt>
          <cx:pt idx="3054">129.94823791346653</cx:pt>
          <cx:pt idx="3055">130.22214922286861</cx:pt>
          <cx:pt idx="3056">130.35431571597962</cx:pt>
          <cx:pt idx="3057">130.22751764161987</cx:pt>
          <cx:pt idx="3058">130.53578941712527</cx:pt>
          <cx:pt idx="3059">130.38373580799208</cx:pt>
          <cx:pt idx="3060">130.32580896345596</cx:pt>
          <cx:pt idx="3061">130.26175276422046</cx:pt>
          <cx:pt idx="3062">130.20341300247739</cx:pt>
          <cx:pt idx="3063">130.24514851629124</cx:pt>
          <cx:pt idx="3064">130.18266885008887</cx:pt>
          <cx:pt idx="3065">130.42140224113572</cx:pt>
          <cx:pt idx="3066">130.1174455026615</cx:pt>
          <cx:pt idx="3067">130.11466691075944</cx:pt>
          <cx:pt idx="3068">130.08743598214355</cx:pt>
          <cx:pt idx="3069">130.08364485957773</cx:pt>
          <cx:pt idx="3070">130.00294556005107</cx:pt>
          <cx:pt idx="3071">130.11964110223801</cx:pt>
          <cx:pt idx="3072">130.09253714465592</cx:pt>
          <cx:pt idx="3073">129.99354110021127</cx:pt>
          <cx:pt idx="3074">129.88453180280609</cx:pt>
          <cx:pt idx="3075">129.83862159468131</cx:pt>
          <cx:pt idx="3076">129.70573738767303</cx:pt>
          <cx:pt idx="3077">129.91046727634949</cx:pt>
          <cx:pt idx="3078">129.87117761670456</cx:pt>
          <cx:pt idx="3079">129.98882944430801</cx:pt>
          <cx:pt idx="3080">129.84155914276508</cx:pt>
          <cx:pt idx="3081">129.86150283517188</cx:pt>
          <cx:pt idx="3082">129.66428257914586</cx:pt>
          <cx:pt idx="3083">128.08148747484307</cx:pt>
          <cx:pt idx="3084">127.45836606384073</cx:pt>
          <cx:pt idx="3085">127.48640155404205</cx:pt>
          <cx:pt idx="3086">130.37315896600714</cx:pt>
          <cx:pt idx="3087">131.16130921693895</cx:pt>
          <cx:pt idx="3088">131.55549892150515</cx:pt>
          <cx:pt idx="3089">130.25379701565319</cx:pt>
          <cx:pt idx="3090">130.10570366528967</cx:pt>
          <cx:pt idx="3091">130.14583312333437</cx:pt>
          <cx:pt idx="3092">130.0832389581692</cx:pt>
          <cx:pt idx="3093">129.93762506064036</cx:pt>
          <cx:pt idx="3094">130.02819578274475</cx:pt>
          <cx:pt idx="3095">129.88275493691438</cx:pt>
          <cx:pt idx="3096">129.72085432805443</cx:pt>
          <cx:pt idx="3097">129.92873899518813</cx:pt>
          <cx:pt idx="3098">130.00997964918579</cx:pt>
          <cx:pt idx="3099">129.8542914005011</cx:pt>
          <cx:pt idx="3100">129.83819245811847</cx:pt>
          <cx:pt idx="3101">130.0967408169775</cx:pt>
          <cx:pt idx="3102">129.95753507181274</cx:pt>
          <cx:pt idx="3103">129.97867485491733</cx:pt>
          <cx:pt idx="3104">129.96554302684842</cx:pt>
          <cx:pt idx="3105">129.86211855899433</cx:pt>
          <cx:pt idx="3106">129.92918814771195</cx:pt>
          <cx:pt idx="3107">129.814521709687</cx:pt>
          <cx:pt idx="3108">130.00066771132862</cx:pt>
          <cx:pt idx="3109">130.0404489975098</cx:pt>
          <cx:pt idx="3110">129.99051114263534</cx:pt>
          <cx:pt idx="3111">129.93762506064036</cx:pt>
          <cx:pt idx="3112">130.08238297208945</cx:pt>
          <cx:pt idx="3113">129.95370665455567</cx:pt>
          <cx:pt idx="3114">130.07962813718373</cx:pt>
          <cx:pt idx="3115">130.1809634999245</cx:pt>
          <cx:pt idx="3116">130.03628061124158</cx:pt>
          <cx:pt idx="3117">130.13420340877545</cx:pt>
          <cx:pt idx="3118">130.21906583765497</cx:pt>
          <cx:pt idx="3119">130.286725174542</cx:pt>
          <cx:pt idx="3120">130.28492538081957</cx:pt>
          <cx:pt idx="3121">130.24141369260528</cx:pt>
          <cx:pt idx="3122">130.30247936470496</cx:pt>
          <cx:pt idx="3123">130.37610376188923</cx:pt>
          <cx:pt idx="3124">130.23726638733157</cx:pt>
          <cx:pt idx="3125">130.20764123220442</cx:pt>
          <cx:pt idx="3126">130.23898582466489</cx:pt>
          <cx:pt idx="3127">130.21917205132624</cx:pt>
          <cx:pt idx="3128">130.43972442430328</cx:pt>
          <cx:pt idx="3129">130.33397969009198</cx:pt>
          <cx:pt idx="3130">130.38839725138902</cx:pt>
          <cx:pt idx="3131">130.43071444179566</cx:pt>
          <cx:pt idx="3132">130.15263527021565</cx:pt>
          <cx:pt idx="3133">130.07749547628418</cx:pt>
          <cx:pt idx="3134">129.98250357003113</cx:pt>
          <cx:pt idx="3135">129.86567597476346</cx:pt>
          <cx:pt idx="3136">129.69558339408252</cx:pt>
          <cx:pt idx="3137">129.91988927043087</cx:pt>
          <cx:pt idx="3138">129.96119620580077</cx:pt>
          <cx:pt idx="3139">128.28787016429919</cx:pt>
          <cx:pt idx="3140">127.86676129173532</cx:pt>
          <cx:pt idx="3141">127.1556799922851</cx:pt>
          <cx:pt idx="3142">129.84071056452046</cx:pt>
          <cx:pt idx="3143">130.15599138186619</cx:pt>
          <cx:pt idx="3144">130.46799434038948</cx:pt>
          <cx:pt idx="3145">131.14474658241176</cx:pt>
          <cx:pt idx="3146">131.74713199136278</cx:pt>
          <cx:pt idx="3147">130.26734824931771</cx:pt>
          <cx:pt idx="3148">129.89417011188232</cx:pt>
          <cx:pt idx="3149">129.6922393351974</cx:pt>
          <cx:pt idx="3150">129.84423621269107</cx:pt>
          <cx:pt idx="3151">128.26228907356858</cx:pt>
          <cx:pt idx="3152">127.61483708336678</cx:pt>
          <cx:pt idx="3153">127.60632566043684</cx:pt>
          <cx:pt idx="3154">130.49680983628156</cx:pt>
          <cx:pt idx="3155">131.3755988029589</cx:pt>
          <cx:pt idx="3156">129.77562383510516</cx:pt>
          <cx:pt idx="3157">130.023273873828</cx:pt>
          <cx:pt idx="3158">129.78783362339288</cx:pt>
          <cx:pt idx="3159">130.03302868496516</cx:pt>
          <cx:pt idx="3160">130.04510521120369</cx:pt>
          <cx:pt idx="3161">130.08573325598422</cx:pt>
          <cx:pt idx="3162">130.08458735666932</cx:pt>
          <cx:pt idx="3163">130.09817928859957</cx:pt>
          <cx:pt idx="3164">130.25719275067351</cx:pt>
          <cx:pt idx="3165">130.2368824996328</cx:pt>
          <cx:pt idx="3166">130.1234248950808</cx:pt>
          <cx:pt idx="3167">130.37751573731452</cx:pt>
          <cx:pt idx="3168">130.46550072526261</cx:pt>
          <cx:pt idx="3169">130.43657101333255</cx:pt>
          <cx:pt idx="3170">130.37576064163724</cx:pt>
          <cx:pt idx="3171">130.3299626120467</cx:pt>
          <cx:pt idx="3172">130.38626427618132</cx:pt>
          <cx:pt idx="3173">130.27939442224806</cx:pt>
          <cx:pt idx="3174">130.25640760566384</cx:pt>
          <cx:pt idx="3175">130.29973031038256</cx:pt>
          <cx:pt idx="3176">130.27833545585821</cx:pt>
          <cx:pt idx="3177">130.21524853395871</cx:pt>
          <cx:pt idx="3178">130.22838661263864</cx:pt>
          <cx:pt idx="3179">130.37867093854629</cx:pt>
          <cx:pt idx="3180">130.37027428837658</cx:pt>
          <cx:pt idx="3181">130.368508085663</cx:pt>
          <cx:pt idx="3182">130.39473307907437</cx:pt>
          <cx:pt idx="3183">130.16446091389716</cx:pt>
          <cx:pt idx="3184">130.15651990757004</cx:pt>
          <cx:pt idx="3185">130.31812947251154</cx:pt>
          <cx:pt idx="3186">130.45739482009753</cx:pt>
          <cx:pt idx="3187">130.3151458871306</cx:pt>
          <cx:pt idx="3188">130.14526453908945</cx:pt>
          <cx:pt idx="3189">130.37880276413975</cx:pt>
          <cx:pt idx="3190">130.30549812086178</cx:pt>
          <cx:pt idx="3191">130.32006718671826</cx:pt>
          <cx:pt idx="3192">130.27837360451375</cx:pt>
          <cx:pt idx="3193">130.13509729030278</cx:pt>
          <cx:pt idx="3194">130.31629282591965</cx:pt>
          <cx:pt idx="3195">130.35542974603732</cx:pt>
          <cx:pt idx="3196">130.01338676370898</cx:pt>
          <cx:pt idx="3197">130.41720743426757</cx:pt>
          <cx:pt idx="3198">130.5446060566567</cx:pt>
          <cx:pt idx="3199">130.31364465264753</cx:pt>
          <cx:pt idx="3200">130.54043616789102</cx:pt>
          <cx:pt idx="3201">130.40845376485106</cx:pt>
          <cx:pt idx="3202">129.91265846801039</cx:pt>
          <cx:pt idx="3203">130.15237951089395</cx:pt>
          <cx:pt idx="3204">130.19141744038711</cx:pt>
          <cx:pt idx="3205">129.7608203685439</cx:pt>
          <cx:pt idx="3206">129.80608493195848</cx:pt>
          <cx:pt idx="3207">128.53821744740421</cx:pt>
          <cx:pt idx="3208">128.15852409094563</cx:pt>
          <cx:pt idx="3209">127.58035058099094</cx:pt>
          <cx:pt idx="3210">129.33554482442389</cx:pt>
          <cx:pt idx="3211">130.20734233995944</cx:pt>
          <cx:pt idx="3212">130.54431653567298</cx:pt>
          <cx:pt idx="3213">131.5878399416921</cx:pt>
          <cx:pt idx="3214">131.72212812013439</cx:pt>
          <cx:pt idx="3215">130.05316475333183</cx:pt>
          <cx:pt idx="3216">130.01213534854386</cx:pt>
          <cx:pt idx="3217">129.68291729290453</cx:pt>
          <cx:pt idx="3218">128.92229650277059</cx:pt>
          <cx:pt idx="3219">128.11107232526359</cx:pt>
          <cx:pt idx="3220">127.48104019541709</cx:pt>
          <cx:pt idx="3221">129.29581429103862</cx:pt>
          <cx:pt idx="3222">129.89234313278936</cx:pt>
          <cx:pt idx="3223">130.23361642707849</cx:pt>
          <cx:pt idx="3224">130.57974738887043</cx:pt>
          <cx:pt idx="3225">131.16130327591401</cx:pt>
          <cx:pt idx="3226">131.89448525760758</cx:pt>
          <cx:pt idx="3227">129.67955127040236</cx:pt>
          <cx:pt idx="3228">128.91922805111324</cx:pt>
          <cx:pt idx="3229">128.00581061825392</cx:pt>
          <cx:pt idx="3230">127.6157519998596</cx:pt>
          <cx:pt idx="3231">128.37268800600094</cx:pt>
          <cx:pt idx="3232">130.07689258231193</cx:pt>
          <cx:pt idx="3233">130.34310559813727</cx:pt>
          <cx:pt idx="3234">130.82141565033567</cx:pt>
          <cx:pt idx="3235">131.46478695583247</cx:pt>
          <cx:pt idx="3236">131.20113090729029</cx:pt>
          <cx:pt idx="3237">129.87001536636748</cx:pt>
          <cx:pt idx="3238">128.7648921940584</cx:pt>
          <cx:pt idx="3239">128.35408145744009</cx:pt>
          <cx:pt idx="3240">127.42872505038655</cx:pt>
          <cx:pt idx="3241">129.61088393174973</cx:pt>
          <cx:pt idx="3242">129.99785845613323</cx:pt>
          <cx:pt idx="3243">130.08704619757839</cx:pt>
          <cx:pt idx="3244">130.28505590793662</cx:pt>
          <cx:pt idx="3245">130.267748608516</cx:pt>
          <cx:pt idx="3246">130.44278089397309</cx:pt>
          <cx:pt idx="3247">131.36127538414576</cx:pt>
          <cx:pt idx="3248">131.50229105466323</cx:pt>
          <cx:pt idx="3249">130.01901432246689</cx:pt>
          <cx:pt idx="3250">130.00178384761469</cx:pt>
          <cx:pt idx="3251">128.8123755546923</cx:pt>
          <cx:pt idx="3252">128.21851453934644</cx:pt>
          <cx:pt idx="3253">127.40309813023121</cx:pt>
          <cx:pt idx="3254">129.06034100950851</cx:pt>
          <cx:pt idx="3255">130.06734675239827</cx:pt>
          <cx:pt idx="3256">130.03383476767803</cx:pt>
          <cx:pt idx="3257">130.19112219565648</cx:pt>
          <cx:pt idx="3258">130.85591983446562</cx:pt>
          <cx:pt idx="3259">131.5621335833448</cx:pt>
          <cx:pt idx="3260">130.24216075654587</cx:pt>
          <cx:pt idx="3261">130.25773931588071</cx:pt>
          <cx:pt idx="3262">129.92767484395688</cx:pt>
          <cx:pt idx="3263">129.54713467914814</cx:pt>
          <cx:pt idx="3264">128.90828555084977</cx:pt>
          <cx:pt idx="3265">128.69932571961064</cx:pt>
          <cx:pt idx="3266">128.20495641584682</cx:pt>
          <cx:pt idx="3267">129.78174798710322</cx:pt>
          <cx:pt idx="3268">129.78443993575985</cx:pt>
          <cx:pt idx="3269">130.16098907399652</cx:pt>
          <cx:pt idx="3270">129.97867485491733</cx:pt>
          <cx:pt idx="3271">130.04426420312763</cx:pt>
          <cx:pt idx="3272">130.28052232374378</cx:pt>
          <cx:pt idx="3273">130.42399345883285</cx:pt>
          <cx:pt idx="3274">130.28276247521279</cx:pt>
          <cx:pt idx="3275">130.71698421954488</cx:pt>
          <cx:pt idx="3276">131.37435427330033</cx:pt>
          <cx:pt idx="3277">128.848013007969</cx:pt>
          <cx:pt idx="3278">128.09072415534465</cx:pt>
          <cx:pt idx="3279">127.50917816844098</cx:pt>
          <cx:pt idx="3280">129.82803987031875</cx:pt>
          <cx:pt idx="3281">129.94169755338515</cx:pt>
          <cx:pt idx="3282">130.07689258231193</cx:pt>
          <cx:pt idx="3283">130.28807132926775</cx:pt>
          <cx:pt idx="3284">130.89904793762042</cx:pt>
          <cx:pt idx="3285">131.53959099077659</cx:pt>
          <cx:pt idx="3286">130.60592912347798</cx:pt>
          <cx:pt idx="3287">129.87693942783775</cx:pt>
          <cx:pt idx="3288">127.89987959269737</cx:pt>
          <cx:pt idx="3289">127.1293126857433</cx:pt>
          <cx:pt idx="3290">127.74956537866743</cx:pt>
          <cx:pt idx="3291">131.16422166287239</cx:pt>
          <cx:pt idx="3292">131.74430784536244</cx:pt>
          <cx:pt idx="3293">130.02183193777242</cx:pt>
          <cx:pt idx="3294">129.83605643719233</cx:pt>
          <cx:pt idx="3295">130.01213534854386</cx:pt>
          <cx:pt idx="3296">130.07749547628418</cx:pt>
          <cx:pt idx="3297">130.09123621475317</cx:pt>
          <cx:pt idx="3298">129.96852051435445</cx:pt>
          <cx:pt idx="3299">129.86652441475286</cx:pt>
          <cx:pt idx="3300">130.13187045929752</cx:pt>
          <cx:pt idx="3301">129.99567262569482</cx:pt>
          <cx:pt idx="3302">130.07222904841785</cx:pt>
          <cx:pt idx="3303">130.1323259185952</cx:pt>
          <cx:pt idx="3304">130.09774627600677</cx:pt>
          <cx:pt idx="3305">130.15708799017699</cx:pt>
          <cx:pt idx="3306">130.02146316459408</cx:pt>
          <cx:pt idx="3307">130.21780184335068</cx:pt>
          <cx:pt idx="3308">130.13315632323273</cx:pt>
          <cx:pt idx="3309">129.99221124170157</cx:pt>
          <cx:pt idx="3310">130.15099996721028</cx:pt>
          <cx:pt idx="3311">130.14631890238169</cx:pt>
          <cx:pt idx="3312">130.07642407223125</cx:pt>
          <cx:pt idx="3313">130.21090693699372</cx:pt>
          <cx:pt idx="3314">130.38160919860044</cx:pt>
          <cx:pt idx="3315">130.20822659948723</cx:pt>
          <cx:pt idx="3316">130.34562370767856</cx:pt>
          <cx:pt idx="3317">130.26021515379412</cx:pt>
          <cx:pt idx="3318">130.31869557982549</cx:pt>
          <cx:pt idx="3319">130.37144837706884</cx:pt>
          <cx:pt idx="3320">130.23909662197266</cx:pt>
          <cx:pt idx="3321">130.13444999730245</cx:pt>
          <cx:pt idx="3322">129.90926754418157</cx:pt>
          <cx:pt idx="3323">130.09088785634324</cx:pt>
          <cx:pt idx="3324">129.96119620580077</cx:pt>
          <cx:pt idx="3325">129.76534350722733</cx:pt>
          <cx:pt idx="3326">127.39617485455065</cx:pt>
          <cx:pt idx="3327">126.72794641215552</cx:pt>
          <cx:pt idx="3328">126.98030037564817</cx:pt>
          <cx:pt idx="3329">130.11971057690087</cx:pt>
          <cx:pt idx="3330">130.27367435436256</cx:pt>
          <cx:pt idx="3331">131.66294381792986</cx:pt>
          <cx:pt idx="3332">131.54429570638789</cx:pt>
          <cx:pt idx="3333">128.41819195534174</cx:pt>
          <cx:pt idx="3334">127.9746596163731</cx:pt>
          <cx:pt idx="3335">128.64850770867986</cx:pt>
          <cx:pt idx="3336">129.89871050987585</cx:pt>
          <cx:pt idx="3337">130.3896998031114</cx:pt>
          <cx:pt idx="3338">131.24727486958673</cx:pt>
          <cx:pt idx="3339">131.48625774100702</cx:pt>
          <cx:pt idx="3340">129.38641624480246</cx:pt>
          <cx:pt idx="3341">128.71648106275975</cx:pt>
          <cx:pt idx="3342">128.01830438938219</cx:pt>
          <cx:pt idx="3343">129.69939704531998</cx:pt>
          <cx:pt idx="3344">129.79459356970395</cx:pt>
          <cx:pt idx="3345">130.20316330566524</cx:pt>
          <cx:pt idx="3346">129.98670565217125</cx:pt>
          <cx:pt idx="3347">130.13652390156338</cx:pt>
          <cx:pt idx="3348">130.33819330527774</cx:pt>
          <cx:pt idx="3349">130.98703136802072</cx:pt>
          <cx:pt idx="3350">131.38876227686509</cx:pt>
          <cx:pt idx="3351">130.00281064899116</cx:pt>
          <cx:pt idx="3352">129.59696015613514</cx:pt>
          <cx:pt idx="3353">127.77144374481585</cx:pt>
          <cx:pt idx="3354">126.96361765472909</cx:pt>
          <cx:pt idx="3355">127.64536122521294</cx:pt>
          <cx:pt idx="3356">130.04735754346979</cx:pt>
          <cx:pt idx="3357">130.29358267363577</cx:pt>
          <cx:pt idx="3358">132.14172635074181</cx:pt>
          <cx:pt idx="3359">132.61329460472501</cx:pt>
          <cx:pt idx="3360">130.08573325598422</cx:pt>
          <cx:pt idx="3361">129.81218527591517</cx:pt>
          <cx:pt idx="3362">128.13360070020155</cx:pt>
          <cx:pt idx="3363">127.17812745932731</cx:pt>
          <cx:pt idx="3364">128.12032957033367</cx:pt>
          <cx:pt idx="3365">130.19959071146312</cx:pt>
          <cx:pt idx="3366">130.81028477772699</cx:pt>
          <cx:pt idx="3367">131.35749486566155</cx:pt>
          <cx:pt idx="3368">130.08915617658673</cx:pt>
          <cx:pt idx="3369">129.89755722282362</cx:pt>
          <cx:pt idx="3370">129.97189539086159</cx:pt>
          <cx:pt idx="3371">129.86567597476346</cx:pt>
          <cx:pt idx="3372">129.82996902901974</cx:pt>
          <cx:pt idx="3373">129.90131885102434</cx:pt>
          <cx:pt idx="3374">129.75100901480064</cx:pt>
          <cx:pt idx="3375">129.68162395539156</cx:pt>
          <cx:pt idx="3376">129.86053131380933</cx:pt>
          <cx:pt idx="3377">129.55167522500665</cx:pt>
          <cx:pt idx="3378">129.94249582482928</cx:pt>
          <cx:pt idx="3379">129.93777523026094</cx:pt>
          <cx:pt idx="3380">128.24042179252402</cx:pt>
          <cx:pt idx="3381">127.42333212228662</cx:pt>
          <cx:pt idx="3382">128.87784867782801</cx:pt>
          <cx:pt idx="3383">130.16493605493486</cx:pt>
          <cx:pt idx="3384">131.17966132825978</cx:pt>
          <cx:pt idx="3385">132.01666919054315</cx:pt>
          <cx:pt idx="3386">128.8484801995335</cx:pt>
          <cx:pt idx="3387">128.31667618741227</cx:pt>
          <cx:pt idx="3388">127.65153367731389</cx:pt>
          <cx:pt idx="3389">130.13150011008523</cx:pt>
          <cx:pt idx="3390">130.0903890167682</cx:pt>
          <cx:pt idx="3391">131.09048561846825</cx:pt>
          <cx:pt idx="3392">131.69706011961529</cx:pt>
          <cx:pt idx="3393">130.53112371269401</cx:pt>
          <cx:pt idx="3394">128.71927501315835</cx:pt>
          <cx:pt idx="3395">127.5712144467322</cx:pt>
          <cx:pt idx="3396">126.9142979915209</cx:pt>
          <cx:pt idx="3397">128.454600887412</cx:pt>
          <cx:pt idx="3398">130.36213994128224</cx:pt>
          <cx:pt idx="3399">131.23960678275182</cx:pt>
          <cx:pt idx="3400">131.94450198369773</cx:pt>
          <cx:pt idx="3401">128.99714020575871</cx:pt>
          <cx:pt idx="3402">128.42892937052912</cx:pt>
          <cx:pt idx="3403">128.04640354156885</cx:pt>
          <cx:pt idx="3404">130.34237418549156</cx:pt>
          <cx:pt idx="3405">130.84823372141477</cx:pt>
          <cx:pt idx="3406">131.6022979026252</cx:pt>
          <cx:pt idx="3407">130.17032670999211</cx:pt>
          <cx:pt idx="3408">130.29520405223462</cx:pt>
          <cx:pt idx="3409">130.1277887476142</cx:pt>
          <cx:pt idx="3410">130.32580896345596</cx:pt>
          <cx:pt idx="3411">130.14526453908945</cx:pt>
          <cx:pt idx="3412">130.12690678551709</cx:pt>
          <cx:pt idx="3413">130.17927652758263</cx:pt>
          <cx:pt idx="3414">130.13910244134979</cx:pt>
          <cx:pt idx="3415">130.26817884410426</cx:pt>
          <cx:pt idx="3416">130.25553281701249</cx:pt>
          <cx:pt idx="3417">130.16700126851185</cx:pt>
          <cx:pt idx="3418">130.21575156639221</cx:pt>
          <cx:pt idx="3419">130.36891690942005</cx:pt>
          <cx:pt idx="3420">130.39986401283591</cx:pt>
          <cx:pt idx="3421">130.0612837076938</cx:pt>
          <cx:pt idx="3422">130.43413795745715</cx:pt>
          <cx:pt idx="3423">130.50442259483046</cx:pt>
          <cx:pt idx="3424">130.22101491581483</cx:pt>
          <cx:pt idx="3425">130.18904075020126</cx:pt>
          <cx:pt idx="3426">130.35112747818442</cx:pt>
          <cx:pt idx="3427">130.28778454276861</cx:pt>
          <cx:pt idx="3428">130.45103585972677</cx:pt>
          <cx:pt idx="3429">130.19451517644904</cx:pt>
          <cx:pt idx="3430">130.1595042727285</cx:pt>
          <cx:pt idx="3431">130.25503772947982</cx:pt>
          <cx:pt idx="3432">130.36725220903949</cx:pt>
          <cx:pt idx="3433">130.22590520460543</cx:pt>
          <cx:pt idx="3434">130.04479633575735</cx:pt>
          <cx:pt idx="3435">130.08323987858174</cx:pt>
          <cx:pt idx="3436">130.04214854338602</cx:pt>
          <cx:pt idx="3437">130.08915709696367</cx:pt>
          <cx:pt idx="3438">130.0920880098617</cx:pt>
          <cx:pt idx="3439">129.95506862771066</cx:pt>
          <cx:pt idx="3440">130.13315632323273</cx:pt>
          <cx:pt idx="3441">130.02992492775365</cx:pt>
          <cx:pt idx="3442">130.04259598299541</cx:pt>
          <cx:pt idx="3443">130.05610832090449</cx:pt>
          <cx:pt idx="3444">130.17294561698293</cx:pt>
          <cx:pt idx="3445">129.92873899518813</cx:pt>
          <cx:pt idx="3446">130.18126566286242</cx:pt>
          <cx:pt idx="3447">130.04271704925</cx:pt>
          <cx:pt idx="3448">130.20093119128268</cx:pt>
          <cx:pt idx="3449">130.16614988872766</cx:pt>
          <cx:pt idx="3450">130.21739951486384</cx:pt>
          <cx:pt idx="3451">130.26985380965391</cx:pt>
          <cx:pt idx="3452">130.40073844063588</cx:pt>
          <cx:pt idx="3453">130.21273656583</cx:pt>
          <cx:pt idx="3454">130.11102646059348</cx:pt>
          <cx:pt idx="3455">130.09392733736806</cx:pt>
          <cx:pt idx="3456">130.29358267363577</cx:pt>
          <cx:pt idx="3457">130.34529705868445</cx:pt>
          <cx:pt idx="3458">130.13795371987209</cx:pt>
          <cx:pt idx="3459">130.31869557982549</cx:pt>
          <cx:pt idx="3460">130.20447800310924</cx:pt>
          <cx:pt idx="3461">130.30243386922069</cx:pt>
          <cx:pt idx="3462">130.23408721659126</cx:pt>
          <cx:pt idx="3463">130.26548525532246</cx:pt>
          <cx:pt idx="3464">130.12673011644418</cx:pt>
          <cx:pt idx="3465">130.19894874854836</cx:pt>
          <cx:pt idx="3466">130.20387974589062</cx:pt>
          <cx:pt idx="3467">130.36545657247004</cx:pt>
          <cx:pt idx="3468">130.16470331420356</cx:pt>
          <cx:pt idx="3469">130.27325884255023</cx:pt>
          <cx:pt idx="3470">130.30797273064897</cx:pt>
          <cx:pt idx="3471">130.18477521656447</cx:pt>
          <cx:pt idx="3472">130.25473111458217</cx:pt>
          <cx:pt idx="3473">130.00294556005107</cx:pt>
          <cx:pt idx="3474">130.3447797481698</cx:pt>
          <cx:pt idx="3475">130.3920224147181</cx:pt>
          <cx:pt idx="3476">130.10549292149921</cx:pt>
          <cx:pt idx="3477">130.18776317206078</cx:pt>
          <cx:pt idx="3478">129.99857815712841</cx:pt>
          <cx:pt idx="3479">130.06883566663112</cx:pt>
          <cx:pt idx="3480">129.9532921185602</cx:pt>
          <cx:pt idx="3481">129.91392589867922</cx:pt>
          <cx:pt idx="3482">130.0967408169775</cx:pt>
          <cx:pt idx="3483">129.93592067120491</cx:pt>
          <cx:pt idx="3484">130.02615264114024</cx:pt>
          <cx:pt idx="3485">130.09467097716038</cx:pt>
          <cx:pt idx="3486">129.77728066810957</cx:pt>
          <cx:pt idx="3487">129.82887376770623</cx:pt>
          <cx:pt idx="3488">129.79675691081292</cx:pt>
          <cx:pt idx="3489">129.61489311243997</cx:pt>
          <cx:pt idx="3490">127.58524054936383</cx:pt>
          <cx:pt idx="3491">126.99512455528694</cx:pt>
          <cx:pt idx="3492">128.33658333805388</cx:pt>
          <cx:pt idx="3493">130.07727686996475</cx:pt>
          <cx:pt idx="3494">131.05381617388181</cx:pt>
          <cx:pt idx="3495">131.58320262800513</cx:pt>
        </cx:lvl>
      </cx:numDim>
    </cx:data>
    <cx:data id="1">
      <cx:numDim type="val">
        <cx:f>'Voltage active'!$D$172413:$D$174907</cx:f>
        <cx:lvl ptCount="2495" formatCode="Estándar">
          <cx:pt idx="0">126.3</cx:pt>
          <cx:pt idx="1">132.69999999999999</cx:pt>
          <cx:pt idx="2">129.40694727299228</cx:pt>
          <cx:pt idx="3">129.34148825105467</cx:pt>
          <cx:pt idx="4">129.32879321400611</cx:pt>
          <cx:pt idx="5">129.19647641351213</cx:pt>
          <cx:pt idx="6">129.49283532924571</cx:pt>
          <cx:pt idx="7">129.46436706352455</cx:pt>
          <cx:pt idx="8">129.0761557535059</cx:pt>
          <cx:pt idx="9">129.49473684395821</cx:pt>
          <cx:pt idx="10">129.45297152411362</cx:pt>
          <cx:pt idx="11">129.58694160258074</cx:pt>
          <cx:pt idx="12">129.43093770471714</cx:pt>
          <cx:pt idx="13">129.40598533999832</cx:pt>
          <cx:pt idx="14">129.38735703521743</cx:pt>
          <cx:pt idx="15">129.46591083238428</cx:pt>
          <cx:pt idx="16">129.47633467571546</cx:pt>
          <cx:pt idx="17">129.19876211116397</cx:pt>
          <cx:pt idx="18">129.55988961259638</cx:pt>
          <cx:pt idx="19">129.29082573556494</cx:pt>
          <cx:pt idx="20">129.27790580218573</cx:pt>
          <cx:pt idx="21">129.39185518144683</cx:pt>
          <cx:pt idx="22">129.35917426327029</cx:pt>
          <cx:pt idx="23">129.3353307050586</cx:pt>
          <cx:pt idx="24">129.48957045272022</cx:pt>
          <cx:pt idx="25">129.41670354722567</cx:pt>
          <cx:pt idx="26">129.26806661791846</cx:pt>
          <cx:pt idx="27">129.55332294058454</cx:pt>
          <cx:pt idx="28">129.51971258499097</cx:pt>
          <cx:pt idx="29">129.27347137753523</cx:pt>
          <cx:pt idx="30">129.39395581191619</cx:pt>
          <cx:pt idx="31">129.37447856685642</cx:pt>
          <cx:pt idx="32">129.52356342017171</cx:pt>
          <cx:pt idx="33">129.54178624919641</cx:pt>
          <cx:pt idx="34">129.49693399716918</cx:pt>
          <cx:pt idx="35">129.24986381723531</cx:pt>
          <cx:pt idx="36">129.38128594556179</cx:pt>
          <cx:pt idx="37">129.64433671174203</cx:pt>
          <cx:pt idx="38">129.3689326680699</cx:pt>
          <cx:pt idx="39">129.44040037156401</cx:pt>
          <cx:pt idx="40">129.41772919785171</cx:pt>
          <cx:pt idx="41">129.42535410945348</cx:pt>
          <cx:pt idx="42">129.51908254825989</cx:pt>
          <cx:pt idx="43">129.48513617016263</cx:pt>
          <cx:pt idx="44">129.35864945100798</cx:pt>
          <cx:pt idx="45">129.32366837610309</cx:pt>
          <cx:pt idx="46">129.56652295783601</cx:pt>
          <cx:pt idx="47">129.13036472780001</cx:pt>
          <cx:pt idx="48">129.29102002583275</cx:pt>
          <cx:pt idx="49">129.51581315170469</cx:pt>
          <cx:pt idx="50">129.4405427114757</cx:pt>
          <cx:pt idx="51">129.43408367326765</cx:pt>
          <cx:pt idx="52">129.21165913528665</cx:pt>
          <cx:pt idx="53">129.54844993658196</cx:pt>
          <cx:pt idx="54">129.25840354782389</cx:pt>
          <cx:pt idx="55">129.51870055258382</cx:pt>
          <cx:pt idx="56">129.28546183859677</cx:pt>
          <cx:pt idx="57">129.61498497384</cx:pt>
          <cx:pt idx="58">129.52594675999163</cx:pt>
          <cx:pt idx="59">129.60437900281804</cx:pt>
          <cx:pt idx="60">129.19764703937742</cx:pt>
          <cx:pt idx="61">129.51426434419616</cx:pt>
          <cx:pt idx="62">129.45680232425349</cx:pt>
          <cx:pt idx="63">129.2563269603661</cx:pt>
          <cx:pt idx="64">129.49810878668458</cx:pt>
          <cx:pt idx="65">129.33641609753241</cx:pt>
          <cx:pt idx="66">129.41890367259464</cx:pt>
          <cx:pt idx="67">129.63455250200749</cx:pt>
          <cx:pt idx="68">129.32010942378781</cx:pt>
          <cx:pt idx="69">129.27984376948328</cx:pt>
          <cx:pt idx="70">129.44490896999778</cx:pt>
          <cx:pt idx="71">129.37983286108613</cx:pt>
          <cx:pt idx="72">129.41805921646124</cx:pt>
          <cx:pt idx="73">129.39395581191619</cx:pt>
          <cx:pt idx="74">129.2205527431496</cx:pt>
          <cx:pt idx="75">129.39645951855437</cx:pt>
          <cx:pt idx="76">129.38013984540569</cx:pt>
          <cx:pt idx="77">129.57651514599758</cx:pt>
          <cx:pt idx="78">129.47315908286282</cx:pt>
          <cx:pt idx="79">129.63754473939522</cx:pt>
          <cx:pt idx="80">129.30339904353187</cx:pt>
          <cx:pt idx="81">129.41881492865582</cx:pt>
          <cx:pt idx="82">129.29311649458768</cx:pt>
          <cx:pt idx="83">129.63903091297277</cx:pt>
          <cx:pt idx="84">129.46902650870354</cx:pt>
          <cx:pt idx="85">129.64138891464094</cx:pt>
          <cx:pt idx="86">129.18252124922225</cx:pt>
          <cx:pt idx="87">129.32783078804093</cx:pt>
          <cx:pt idx="88">129.57609127623817</cx:pt>
          <cx:pt idx="89">129.67172400121899</cx:pt>
          <cx:pt idx="90">129.21494292534152</cx:pt>
          <cx:pt idx="91">129.25194604534053</cx:pt>
          <cx:pt idx="92">129.64262397792842</cx:pt>
          <cx:pt idx="93">129.5655491001223</cx:pt>
          <cx:pt idx="94">129.61850613201946</cx:pt>
          <cx:pt idx="95">129.25520120493576</cx:pt>
          <cx:pt idx="96">129.42643793727493</cx:pt>
          <cx:pt idx="97">129.38952522297697</cx:pt>
          <cx:pt idx="98">129.55132425190436</cx:pt>
          <cx:pt idx="99">129.49257107411276</cx:pt>
          <cx:pt idx="100">129.23992564457629</cx:pt>
          <cx:pt idx="101">129.24209685538824</cx:pt>
          <cx:pt idx="102">129.38960011505262</cx:pt>
          <cx:pt idx="103">129.50978227562001</cx:pt>
          <cx:pt idx="104">129.45134721734939</cx:pt>
          <cx:pt idx="105">129.47365993733749</cx:pt>
          <cx:pt idx="106">129.56214124191115</cx:pt>
          <cx:pt idx="107">129.43621699774144</cx:pt>
          <cx:pt idx="108">129.34251163284051</cx:pt>
          <cx:pt idx="109">129.55000948102364</cx:pt>
          <cx:pt idx="110">129.26050046526782</cx:pt>
          <cx:pt idx="111">129.47876310722222</cx:pt>
          <cx:pt idx="112">129.34300875436548</cx:pt>
          <cx:pt idx="113">129.48833923381193</cx:pt>
          <cx:pt idx="114">129.2673462464212</cx:pt>
          <cx:pt idx="115">129.33641609753241</cx:pt>
          <cx:pt idx="116">129.53487148302935</cx:pt>
          <cx:pt idx="117">129.30499393523422</cx:pt>
          <cx:pt idx="118">129.21182575636018</cx:pt>
          <cx:pt idx="119">129.24912114899408</cx:pt>
          <cx:pt idx="120">129.41774121534883</cx:pt>
          <cx:pt idx="121">129.43093770471714</cx:pt>
          <cx:pt idx="122">129.41019357874148</cx:pt>
          <cx:pt idx="123">129.41555309089023</cx:pt>
          <cx:pt idx="124">129.45894642133717</cx:pt>
          <cx:pt idx="125">129.28546183859677</cx:pt>
          <cx:pt idx="126">129.60146829101816</cx:pt>
          <cx:pt idx="127">129.79109167719565</cx:pt>
          <cx:pt idx="128">129.30952688899487</cx:pt>
          <cx:pt idx="129">129.43658302442032</cx:pt>
          <cx:pt idx="130">129.41398061705672</cx:pt>
          <cx:pt idx="131">129.36584916284667</cx:pt>
          <cx:pt idx="132">129.27839388173308</cx:pt>
          <cx:pt idx="133">129.45680232425349</cx:pt>
          <cx:pt idx="134">129.26368927912287</cx:pt>
          <cx:pt idx="135">129.66655343719862</cx:pt>
          <cx:pt idx="136">129.38743562678343</cx:pt>
          <cx:pt idx="137">129.40255866444591</cx:pt>
          <cx:pt idx="138">129.33100108224011</cx:pt>
          <cx:pt idx="139">129.46153316045553</cx:pt>
          <cx:pt idx="140">129.70000234875221</cx:pt>
          <cx:pt idx="141">129.49125579744367</cx:pt>
          <cx:pt idx="142">129.44592334008104</cx:pt>
          <cx:pt idx="143">129.57392850635418</cx:pt>
          <cx:pt idx="144">129.68900778280144</cx:pt>
          <cx:pt idx="145">129.54478492139376</cx:pt>
          <cx:pt idx="146">129.33204118336621</cx:pt>
          <cx:pt idx="147">129.2746363228697</cx:pt>
          <cx:pt idx="148">129.49393992923123</cx:pt>
          <cx:pt idx="149">129.17914509887075</cx:pt>
          <cx:pt idx="150">129.10651034133787</cx:pt>
          <cx:pt idx="151">129.35047648076673</cx:pt>
          <cx:pt idx="152">129.55729022322129</cx:pt>
          <cx:pt idx="153">129.55566333116042</cx:pt>
          <cx:pt idx="154">129.12383695944516</cx:pt>
          <cx:pt idx="155">129.38128594556179</cx:pt>
          <cx:pt idx="156">129.35667965495486</cx:pt>
          <cx:pt idx="157">129.51479647428491</cx:pt>
          <cx:pt idx="158">129.36206971484864</cx:pt>
          <cx:pt idx="159">129.39645951855437</cx:pt>
          <cx:pt idx="160">129.61329683870105</cx:pt>
          <cx:pt idx="161">129.8206715050878</cx:pt>
          <cx:pt idx="162">129.34424577066264</cx:pt>
          <cx:pt idx="163">129.50683049625582</cx:pt>
          <cx:pt idx="164">129.42989827761548</cx:pt>
          <cx:pt idx="165">129.33344107706174</cx:pt>
          <cx:pt idx="166">129.27070101108433</cx:pt>
          <cx:pt idx="167">129.38162898798396</cx:pt>
          <cx:pt idx="168">129.21308235108467</cx:pt>
          <cx:pt idx="169">129.38802275072851</cx:pt>
          <cx:pt idx="170">129.54891590814634</cx:pt>
          <cx:pt idx="171">129.59995820759801</cx:pt>
          <cx:pt idx="172">129.38418791217526</cx:pt>
          <cx:pt idx="173">129.27672839058926</cx:pt>
          <cx:pt idx="174">129.19893985535208</cx:pt>
          <cx:pt idx="175">129.51860817138186</cx:pt>
          <cx:pt idx="176">129.59442649365656</cx:pt>
          <cx:pt idx="177">129.31596252673782</cx:pt>
          <cx:pt idx="178">129.71049143404653</cx:pt>
          <cx:pt idx="179">129.29126982724162</cx:pt>
          <cx:pt idx="180">129.55361664586769</cx:pt>
          <cx:pt idx="181">129.41639663646032</cx:pt>
          <cx:pt idx="182">129.51716516975733</cx:pt>
          <cx:pt idx="183">129.3978014994955</cx:pt>
          <cx:pt idx="184">129.3586882918014</cx:pt>
          <cx:pt idx="185">129.44592334008104</cx:pt>
          <cx:pt idx="186">129.39723614003492</cx:pt>
          <cx:pt idx="187">129.37667745181597</cx:pt>
          <cx:pt idx="188">129.48027438899248</cx:pt>
          <cx:pt idx="189">129.24854366987839</cx:pt>
          <cx:pt idx="190">129.36611271273776</cx:pt>
          <cx:pt idx="191">129.45938771344413</cx:pt>
          <cx:pt idx="192">129.50022089044614</cx:pt>
          <cx:pt idx="193">129.38263083387756</cx:pt>
          <cx:pt idx="194">129.1585324315316</cx:pt>
          <cx:pt idx="195">129.41349250900893</cx:pt>
          <cx:pt idx="196">129.31929864629481</cx:pt>
          <cx:pt idx="197">129.44669970989617</cx:pt>
          <cx:pt idx="198">129.59617993291533</cx:pt>
          <cx:pt idx="199">129.33641609753241</cx:pt>
          <cx:pt idx="200">129.35173008330815</cx:pt>
          <cx:pt idx="201">129.64236690466541</cx:pt>
          <cx:pt idx="202">129.34656254802437</cx:pt>
          <cx:pt idx="203">129.41142496584621</cx:pt>
          <cx:pt idx="204">129.66991420833054</cx:pt>
          <cx:pt idx="205">129.26368927912287</cx:pt>
          <cx:pt idx="206">129.27899160356139</cx:pt>
          <cx:pt idx="207">129.59981370785206</cx:pt>
          <cx:pt idx="208">129.39608230098068</cx:pt>
          <cx:pt idx="209">129.5934615856429</cx:pt>
          <cx:pt idx="210">128.34553397397738</cx:pt>
          <cx:pt idx="211">129.52887138122335</cx:pt>
          <cx:pt idx="212">129.55823965889491</cx:pt>
          <cx:pt idx="213">129.43620405738841</cx:pt>
          <cx:pt idx="214">129.4369194724118</cx:pt>
          <cx:pt idx="215">129.33657379558309</cx:pt>
          <cx:pt idx="216">129.2730202942455</cx:pt>
          <cx:pt idx="217">129.49166188512675</cx:pt>
          <cx:pt idx="218">129.42121053469026</cx:pt>
          <cx:pt idx="219">129.64293781902762</cx:pt>
          <cx:pt idx="220">129.43221837639658</cx:pt>
          <cx:pt idx="221">129.7149154939645</cx:pt>
          <cx:pt idx="222">129.32075970769728</cx:pt>
          <cx:pt idx="223">129.57485936921887</cx:pt>
          <cx:pt idx="224">129.42618743276512</cx:pt>
          <cx:pt idx="225">129.55070311989832</cx:pt>
          <cx:pt idx="226">129.19973183279336</cx:pt>
          <cx:pt idx="227">129.58453751371997</cx:pt>
          <cx:pt idx="228">129.43221837639658</cx:pt>
          <cx:pt idx="229">129.2980069093619</cx:pt>
          <cx:pt idx="230">129.50875262385117</cx:pt>
          <cx:pt idx="231">129.5006814656243</cx:pt>
          <cx:pt idx="232">129.30542318397949</cx:pt>
          <cx:pt idx="233">129.36079122855367</cx:pt>
          <cx:pt idx="234">129.26828499575996</cx:pt>
          <cx:pt idx="235">129.31448153081786</cx:pt>
          <cx:pt idx="236">129.38942120614396</cx:pt>
          <cx:pt idx="237">129.56673860021752</cx:pt>
          <cx:pt idx="238">129.54076512622578</cx:pt>
          <cx:pt idx="239">129.54254735314979</cx:pt>
          <cx:pt idx="240">129.41909040446404</cx:pt>
          <cx:pt idx="241">129.44273648546979</cx:pt>
          <cx:pt idx="242">129.20451277103729</cx:pt>
          <cx:pt idx="243">129.59685951218017</cx:pt>
          <cx:pt idx="244">129.4322072843747</cx:pt>
          <cx:pt idx="245">129.41785122162239</cx:pt>
          <cx:pt idx="246">129.57092902077579</cx:pt>
          <cx:pt idx="247">129.53390573703933</cx:pt>
          <cx:pt idx="248">129.46762323776787</cx:pt>
          <cx:pt idx="249">129.4641993319363</cx:pt>
          <cx:pt idx="250">129.52317358353108</cx:pt>
          <cx:pt idx="251">129.32734194177209</cx:pt>
          <cx:pt idx="252">129.29397135706699</cx:pt>
          <cx:pt idx="253">129.33913347574193</cx:pt>
          <cx:pt idx="254">129.41639663646032</cx:pt>
          <cx:pt idx="255">129.46283898960138</cx:pt>
          <cx:pt idx="256">129.36592915259843</cx:pt>
          <cx:pt idx="257">129.29161399740099</cx:pt>
          <cx:pt idx="258">129.39621821036118</cx:pt>
          <cx:pt idx="259">129.42659092045392</cx:pt>
          <cx:pt idx="260">129.46388142693223</cx:pt>
          <cx:pt idx="261">129.66292078648343</cx:pt>
          <cx:pt idx="262">129.64677078225245</cx:pt>
          <cx:pt idx="263">129.58864295623454</cx:pt>
          <cx:pt idx="264">129.31056436139721</cx:pt>
          <cx:pt idx="265">129.40005367109055</cx:pt>
          <cx:pt idx="266">129.53390573703933</cx:pt>
          <cx:pt idx="267">129.42514473798937</cx:pt>
          <cx:pt idx="268">129.44713872679401</cx:pt>
          <cx:pt idx="269">129.21411307500412</cx:pt>
          <cx:pt idx="270">129.28765414322692</cx:pt>
          <cx:pt idx="271">129.41785122162239</cx:pt>
          <cx:pt idx="272">129.47935542426882</cx:pt>
          <cx:pt idx="273">129.27406773072724</cx:pt>
          <cx:pt idx="274">129.57244585543103</cx:pt>
          <cx:pt idx="275">129.41097013032547</cx:pt>
          <cx:pt idx="276">129.51041558422943</cx:pt>
          <cx:pt idx="277">129.58194823955807</cx:pt>
          <cx:pt idx="278">129.30339904353187</cx:pt>
          <cx:pt idx="279">129.42368328943968</cx:pt>
          <cx:pt idx="280">129.33413662567497</cx:pt>
          <cx:pt idx="281">129.49606733580072</cx:pt>
          <cx:pt idx="282">129.5607489852876</cx:pt>
          <cx:pt idx="283">129.50431058313251</cx:pt>
          <cx:pt idx="284">129.36746050900916</cx:pt>
          <cx:pt idx="285">129.50242581800046</cx:pt>
          <cx:pt idx="286">129.39087974681419</cx:pt>
          <cx:pt idx="287">129.3496492176732</cx:pt>
          <cx:pt idx="288">129.35517223515902</cx:pt>
          <cx:pt idx="289">129.53232662989356</cx:pt>
          <cx:pt idx="290">129.21871028720201</cx:pt>
          <cx:pt idx="291">129.41876917004234</cx:pt>
          <cx:pt idx="292">129.3846483752782</cx:pt>
          <cx:pt idx="293">129.51687693732603</cx:pt>
          <cx:pt idx="294">129.4049494409351</cx:pt>
          <cx:pt idx="295">129.45348630791392</cx:pt>
          <cx:pt idx="296">129.38942120614396</cx:pt>
          <cx:pt idx="297">129.26276206850952</cx:pt>
          <cx:pt idx="298">129.53424797483879</cx:pt>
          <cx:pt idx="299">129.47111452610767</cx:pt>
          <cx:pt idx="300">129.37680921746477</cx:pt>
          <cx:pt idx="301">129.3594211787233</cx:pt>
          <cx:pt idx="302">129.47957026568758</cx:pt>
          <cx:pt idx="303">129.49290924668361</cx:pt>
          <cx:pt idx="304">129.42966349274607</cx:pt>
          <cx:pt idx="305">129.45938771344413</cx:pt>
          <cx:pt idx="306">129.45624365263282</cx:pt>
          <cx:pt idx="307">129.55479146135511</cx:pt>
          <cx:pt idx="308">129.40377023625365</cx:pt>
          <cx:pt idx="309">129.5390655486637</cx:pt>
          <cx:pt idx="310">129.67613303220793</cx:pt>
          <cx:pt idx="311">129.57054161371198</cx:pt>
          <cx:pt idx="312">129.58102065189073</cx:pt>
          <cx:pt idx="313">129.45019240097639</cx:pt>
          <cx:pt idx="314">129.38702602559044</cx:pt>
          <cx:pt idx="315">129.49704348442293</cx:pt>
          <cx:pt idx="316">129.51348785590559</cx:pt>
          <cx:pt idx="317">129.47863004348221</cx:pt>
          <cx:pt idx="318">129.35861754606344</cx:pt>
          <cx:pt idx="319">129.63752304669273</cx:pt>
          <cx:pt idx="320">129.43480464414651</cx:pt>
          <cx:pt idx="321">129.41007894460162</cx:pt>
          <cx:pt idx="322">129.40449319935789</cx:pt>
          <cx:pt idx="323">129.62279483745954</cx:pt>
          <cx:pt idx="324">129.40702076978545</cx:pt>
          <cx:pt idx="325">129.32195157932719</cx:pt>
          <cx:pt idx="326">129.46230575427887</cx:pt>
          <cx:pt idx="327">129.50400569623181</cx:pt>
          <cx:pt idx="328">129.50522939770116</cx:pt>
          <cx:pt idx="329">129.85137621985299</cx:pt>
          <cx:pt idx="330">129.16489157709188</cx:pt>
          <cx:pt idx="331">129.29205623641155</cx:pt>
          <cx:pt idx="332">129.3978014994955</cx:pt>
          <cx:pt idx="333">129.44592334008104</cx:pt>
          <cx:pt idx="334">129.40725790070803</cx:pt>
          <cx:pt idx="335">129.5355448690172</cx:pt>
          <cx:pt idx="336">129.46725543725972</cx:pt>
          <cx:pt idx="337">129.31056436139721</cx:pt>
          <cx:pt idx="338">129.32043641611438</cx:pt>
          <cx:pt idx="339">129.52836147024408</cx:pt>
          <cx:pt idx="340">129.51026176115442</cx:pt>
          <cx:pt idx="341">129.4227515046905</cx:pt>
          <cx:pt idx="342">129.2107829831435</cx:pt>
          <cx:pt idx="343">129.35810059255181</cx:pt>
          <cx:pt idx="344">129.41061328687388</cx:pt>
          <cx:pt idx="345">129.32734194177209</cx:pt>
          <cx:pt idx="346">129.37524420407237</cx:pt>
          <cx:pt idx="347">129.36592915259843</cx:pt>
          <cx:pt idx="348">129.38502562112177</cx:pt>
          <cx:pt idx="349">129.30339904353187</cx:pt>
          <cx:pt idx="350">129.26075355551441</cx:pt>
          <cx:pt idx="351">129.58707318691745</cx:pt>
          <cx:pt idx="352">129.6756734468415</cx:pt>
          <cx:pt idx="353">129.26540071743028</cx:pt>
          <cx:pt idx="354">129.51058927015833</cx:pt>
          <cx:pt idx="355">129.18688610765923</cx:pt>
          <cx:pt idx="356">129.30578489911767</cx:pt>
          <cx:pt idx="357">129.52199667730503</cx:pt>
          <cx:pt idx="358">129.26860654730879</cx:pt>
          <cx:pt idx="359">129.32780997626395</cx:pt>
          <cx:pt idx="360">129.48682202582668</cx:pt>
          <cx:pt idx="361">129.33755188982147</cx:pt>
          <cx:pt idx="362">129.44576991415013</cx:pt>
          <cx:pt idx="363">129.61508422101878</cx:pt>
          <cx:pt idx="364">129.14386996590113</cx:pt>
          <cx:pt idx="365">129.61008023647616</cx:pt>
          <cx:pt idx="366">129.39723614003492</cx:pt>
          <cx:pt idx="367">129.55286483310397</cx:pt>
          <cx:pt idx="368">129.35958162731464</cx:pt>
          <cx:pt idx="369">129.53814601389988</cx:pt>
          <cx:pt idx="370">129.47957026568758</cx:pt>
          <cx:pt idx="371">129.50708086848789</cx:pt>
          <cx:pt idx="372">129.40623495317897</cx:pt>
          <cx:pt idx="373">129.24147353780327</cx:pt>
          <cx:pt idx="374">129.33428137708208</cx:pt>
          <cx:pt idx="375">129.1413982241427</cx:pt>
          <cx:pt idx="376">129.58638248331056</cx:pt>
          <cx:pt idx="377">129.46188295371735</cx:pt>
          <cx:pt idx="378">129.73298038494335</cx:pt>
          <cx:pt idx="379">129.47307175659179</cx:pt>
          <cx:pt idx="380">129.16500500683694</cx:pt>
          <cx:pt idx="381">129.22658488335432</cx:pt>
          <cx:pt idx="382">129.50439558179599</cx:pt>
          <cx:pt idx="383">129.38702602559044</cx:pt>
          <cx:pt idx="384">129.39335669138538</cx:pt>
          <cx:pt idx="385">129.48823990427383</cx:pt>
          <cx:pt idx="386">129.63909829814045</cx:pt>
          <cx:pt idx="387">129.31409254730559</cx:pt>
          <cx:pt idx="388">129.3846483752782</cx:pt>
          <cx:pt idx="389">129.61838011399257</cx:pt>
          <cx:pt idx="390">129.31260274514992</cx:pt>
          <cx:pt idx="391">129.24951076107115</cx:pt>
          <cx:pt idx="392">129.32006502307837</cx:pt>
          <cx:pt idx="393">129.5803345381274</cx:pt>
          <cx:pt idx="394">129.42500700561132</cx:pt>
          <cx:pt idx="395">129.44078256316945</cx:pt>
          <cx:pt idx="396">129.62869247647669</cx:pt>
          <cx:pt idx="397">129.57419816165617</cx:pt>
          <cx:pt idx="398">129.46188295371735</cx:pt>
          <cx:pt idx="399">129.41169814384614</cx:pt>
          <cx:pt idx="400">129.39528718245165</cx:pt>
          <cx:pt idx="401">129.49192198395116</cx:pt>
          <cx:pt idx="402">129.25096878982649</cx:pt>
          <cx:pt idx="403">129.30778495556575</cx:pt>
          <cx:pt idx="404">129.62377940865247</cx:pt>
          <cx:pt idx="405">129.38070434357346</cx:pt>
          <cx:pt idx="406">129.50737235298669</cx:pt>
          <cx:pt idx="407">129.33964818130644</cx:pt>
          <cx:pt idx="408">129.62206552137707</cx:pt>
          <cx:pt idx="409">129.57215172459087</cx:pt>
          <cx:pt idx="410">129.46966044840687</cx:pt>
          <cx:pt idx="411">129.53232662989356</cx:pt>
          <cx:pt idx="412">129.300397475007</cx:pt>
          <cx:pt idx="413">129.37771492984561</cx:pt>
          <cx:pt idx="414">129.42760217700817</cx:pt>
          <cx:pt idx="415">129.3580834840424</cx:pt>
          <cx:pt idx="416">129.30933077215209</cx:pt>
          <cx:pt idx="417">129.50780888578322</cx:pt>
          <cx:pt idx="418">129.39580077402195</cx:pt>
          <cx:pt idx="419">129.54403675980723</cx:pt>
          <cx:pt idx="420">129.4026682194077</cx:pt>
          <cx:pt idx="421">129.53716458570833</cx:pt>
          <cx:pt idx="422">129.36303146239524</cx:pt>
          <cx:pt idx="423">129.51946731440245</cx:pt>
          <cx:pt idx="424">129.48482985895498</cx:pt>
          <cx:pt idx="425">129.39777145182526</cx:pt>
          <cx:pt idx="426">129.61603191292883</cx:pt>
          <cx:pt idx="427">129.57845071061104</cx:pt>
          <cx:pt idx="428">129.25249945051323</cx:pt>
          <cx:pt idx="429">129.22797602741497</cx:pt>
          <cx:pt idx="430">129.27346304985585</cx:pt>
          <cx:pt idx="431">129.4732644287746</cx:pt>
          <cx:pt idx="432">129.39049558103596</cx:pt>
          <cx:pt idx="433">129.41778512542547</cx:pt>
          <cx:pt idx="434">129.15753790844897</cx:pt>
          <cx:pt idx="435">129.18507287112683</cx:pt>
          <cx:pt idx="436">129.4723324845699</cx:pt>
          <cx:pt idx="437">129.26566953040597</cx:pt>
          <cx:pt idx="438">129.50371374335683</cx:pt>
          <cx:pt idx="439">129.54276395303566</cx:pt>
          <cx:pt idx="440">129.51015320723945</cx:pt>
          <cx:pt idx="441">129.38843419844613</cx:pt>
          <cx:pt idx="442">129.55156254425629</cx:pt>
          <cx:pt idx="443">129.43994331166459</cx:pt>
          <cx:pt idx="444">129.45511659919541</cx:pt>
          <cx:pt idx="445">129.52952539498818</cx:pt>
          <cx:pt idx="446">129.58425864250492</cx:pt>
          <cx:pt idx="447">129.60373638889766</cx:pt>
          <cx:pt idx="448">129.20949304474686</cx:pt>
          <cx:pt idx="449">129.6257623794915</cx:pt>
          <cx:pt idx="450">129.41735989046637</cx:pt>
          <cx:pt idx="451">129.37022958034592</cx:pt>
          <cx:pt idx="452">129.16859443589524</cx:pt>
          <cx:pt idx="453">129.3496492176732</cx:pt>
          <cx:pt idx="454">129.57651514599758</cx:pt>
          <cx:pt idx="455">129.31911549231103</cx:pt>
          <cx:pt idx="456">129.45309444392197</cx:pt>
          <cx:pt idx="457">129.3648250128945</cx:pt>
          <cx:pt idx="458">129.4864838397755</cx:pt>
          <cx:pt idx="459">129.31286592454663</cx:pt>
          <cx:pt idx="460">129.42578671713156</cx:pt>
          <cx:pt idx="461">129.62722651184666</cx:pt>
          <cx:pt idx="462">129.58294138467275</cx:pt>
          <cx:pt idx="463">129.35129032940321</cx:pt>
          <cx:pt idx="464">129.35029475147226</cx:pt>
          <cx:pt idx="465">129.53814601389988</cx:pt>
          <cx:pt idx="466">129.49509580071154</cx:pt>
          <cx:pt idx="467">129.51245915296576</cx:pt>
          <cx:pt idx="468">129.31184049364884</cx:pt>
          <cx:pt idx="469">129.20939816187166</cx:pt>
          <cx:pt idx="470">129.51534476958162</cx:pt>
          <cx:pt idx="471">129.66688937919727</cx:pt>
          <cx:pt idx="472">129.29451905864642</cx:pt>
          <cx:pt idx="473">129.58803167151106</cx:pt>
          <cx:pt idx="474">129.09643913691892</cx:pt>
          <cx:pt idx="475">129.07394882053407</cx:pt>
          <cx:pt idx="476">129.62083952397154</cx:pt>
          <cx:pt idx="477">129.45613459821547</cx:pt>
          <cx:pt idx="478">129.52600172417286</cx:pt>
          <cx:pt idx="479">129.31957985198346</cx:pt>
          <cx:pt idx="480">129.19457117637657</cx:pt>
          <cx:pt idx="481">129.45309444392197</cx:pt>
          <cx:pt idx="482">129.402187933569</cx:pt>
          <cx:pt idx="483">129.35768166471757</cx:pt>
          <cx:pt idx="484">129.16489157709188</cx:pt>
          <cx:pt idx="485">129.63455250200749</cx:pt>
          <cx:pt idx="486">129.39304002564811</cx:pt>
          <cx:pt idx="487">129.3517388691252</cx:pt>
          <cx:pt idx="488">129.32678927073459</cx:pt>
          <cx:pt idx="489">129.300397475007</cx:pt>
          <cx:pt idx="490">129.21917911822183</cx:pt>
          <cx:pt idx="491">129.3008655922188</cx:pt>
          <cx:pt idx="492">129.41398061705672</cx:pt>
          <cx:pt idx="493">129.424770364457</cx:pt>
          <cx:pt idx="494">129.29069250780955</cx:pt>
          <cx:pt idx="495">129.35362410876945</cx:pt>
          <cx:pt idx="496">129.54591685520077</cx:pt>
          <cx:pt idx="497">129.44576991415013</cx:pt>
          <cx:pt idx="498">129.48241861850775</cx:pt>
          <cx:pt idx="499">129.53484746646495</cx:pt>
          <cx:pt idx="500">129.36152364298988</cx:pt>
          <cx:pt idx="501">129.45073676928666</cx:pt>
          <cx:pt idx="502">129.63994014869232</cx:pt>
          <cx:pt idx="503">129.41635919700218</cx:pt>
          <cx:pt idx="504">129.36307353871166</cx:pt>
          <cx:pt idx="505">129.55920248039018</cx:pt>
          <cx:pt idx="506">129.39381851366898</cx:pt>
          <cx:pt idx="507">129.45009581929915</cx:pt>
          <cx:pt idx="508">129.51245915296576</cx:pt>
          <cx:pt idx="509">129.48823990427383</cx:pt>
          <cx:pt idx="510">129.57290990686158</cx:pt>
          <cx:pt idx="511">129.39679882866375</cx:pt>
          <cx:pt idx="512">129.4535038678334</cx:pt>
          <cx:pt idx="513">129.43540360197909</cx:pt>
          <cx:pt idx="514">129.39969633984379</cx:pt>
          <cx:pt idx="515">129.2343447689295</cx:pt>
          <cx:pt idx="516">129.6257623794915</cx:pt>
          <cx:pt idx="517">129.24217737284135</cx:pt>
          <cx:pt idx="518">129.35711985571663</cx:pt>
          <cx:pt idx="519">129.46966044840687</cx:pt>
          <cx:pt idx="520">129.35711985571663</cx:pt>
          <cx:pt idx="521">129.30839227556135</cx:pt>
          <cx:pt idx="522">129.52934849747351</cx:pt>
          <cx:pt idx="523">129.26385723134047</cx:pt>
          <cx:pt idx="524">129.31505876017007</cx:pt>
          <cx:pt idx="525">129.35324308600605</cx:pt>
          <cx:pt idx="526">129.4754304724579</cx:pt>
          <cx:pt idx="527">129.33612151158724</cx:pt>
          <cx:pt idx="528">129.62377940865247</cx:pt>
          <cx:pt idx="529">129.18945385807388</cx:pt>
          <cx:pt idx="530">129.39954517876703</cx:pt>
          <cx:pt idx="531">129.27644571792479</cx:pt>
          <cx:pt idx="532">129.39723614003492</cx:pt>
          <cx:pt idx="533">129.56846511358103</cx:pt>
          <cx:pt idx="534">129.5178086097458</cx:pt>
          <cx:pt idx="535">129.56652295783601</cx:pt>
          <cx:pt idx="536">129.55632785146938</cx:pt>
          <cx:pt idx="537">129.39625935297269</cx:pt>
          <cx:pt idx="538">129.4271395325882</cx:pt>
          <cx:pt idx="539">129.47233063638524</cx:pt>
          <cx:pt idx="540">129.4525209713378</cx:pt>
          <cx:pt idx="541">129.27398121570738</cx:pt>
          <cx:pt idx="542">129.39087974681419</cx:pt>
          <cx:pt idx="543">129.32704687581051</cx:pt>
          <cx:pt idx="544">129.35324308600605</cx:pt>
          <cx:pt idx="545">129.32161487769207</cx:pt>
          <cx:pt idx="546">129.28667572882941</cx:pt>
          <cx:pt idx="547">129.24683435588798</cx:pt>
          <cx:pt idx="548">129.56947219888946</cx:pt>
          <cx:pt idx="549">129.34249637234009</cx:pt>
          <cx:pt idx="550">129.57190469118703</cx:pt>
          <cx:pt idx="551">129.46774891814042</cx:pt>
          <cx:pt idx="552">129.56031999221608</cx:pt>
          <cx:pt idx="553">129.6640559990995</cx:pt>
          <cx:pt idx="554">129.45531992228391</cx:pt>
          <cx:pt idx="555">129.29564776177602</cx:pt>
          <cx:pt idx="556">129.44616225906967</cx:pt>
          <cx:pt idx="557">129.44507533639583</cx:pt>
          <cx:pt idx="558">129.43967064636101</cx:pt>
          <cx:pt idx="559">129.39851200960001</cx:pt>
          <cx:pt idx="560">129.45790395030946</cx:pt>
          <cx:pt idx="561">129.24711523256784</cx:pt>
          <cx:pt idx="562">129.50199943285813</cx:pt>
          <cx:pt idx="563">129.30724470238661</cx:pt>
          <cx:pt idx="564">129.41836519946418</cx:pt>
          <cx:pt idx="565">129.51526162467587</cx:pt>
          <cx:pt idx="566">129.36359741100188</cx:pt>
          <cx:pt idx="567">128.46545292793178</cx:pt>
          <cx:pt idx="568">129.26957027256358</cx:pt>
          <cx:pt idx="569">129.31659201502518</cx:pt>
          <cx:pt idx="570">129.49889459248047</cx:pt>
          <cx:pt idx="571">129.2754496511493</cx:pt>
          <cx:pt idx="572">129.51151451394395</cx:pt>
          <cx:pt idx="573">129.14802201276393</cx:pt>
          <cx:pt idx="574">129.47233063638524</cx:pt>
          <cx:pt idx="575">129.37946669825911</cx:pt>
          <cx:pt idx="576">129.3224566303854</cx:pt>
          <cx:pt idx="577">129.54990557346426</cx:pt>
          <cx:pt idx="578">129.32435471940579</cx:pt>
          <cx:pt idx="579">129.54906692142089</cx:pt>
          <cx:pt idx="580">129.424770364457</cx:pt>
          <cx:pt idx="581">129.50546914780301</cx:pt>
          <cx:pt idx="582">129.17291941652167</cx:pt>
          <cx:pt idx="583">129.50615282618099</cx:pt>
          <cx:pt idx="584">129.32925523180924</cx:pt>
          <cx:pt idx="585">129.36250157723731</cx:pt>
          <cx:pt idx="586">129.43492665426575</cx:pt>
          <cx:pt idx="587">129.50295614152114</cx:pt>
          <cx:pt idx="588">129.40948358526387</cx:pt>
          <cx:pt idx="589">129.31556522162421</cx:pt>
          <cx:pt idx="590">129.4525209713378</cx:pt>
          <cx:pt idx="591">129.459758767496</cx:pt>
          <cx:pt idx="592">129.51759382211139</cx:pt>
          <cx:pt idx="593">129.61105196400112</cx:pt>
          <cx:pt idx="594">129.29953894800579</cx:pt>
          <cx:pt idx="595">129.2891432640084</cx:pt>
          <cx:pt idx="596">129.3405929597761</cx:pt>
          <cx:pt idx="597">129.28146573988121</cx:pt>
          <cx:pt idx="598">129.26467709460309</cx:pt>
          <cx:pt idx="599">129.46230575427887</cx:pt>
          <cx:pt idx="600">129.40565621977314</cx:pt>
          <cx:pt idx="601">129.23972990090448</cx:pt>
          <cx:pt idx="602">129.56678847036088</cx:pt>
          <cx:pt idx="603">129.59882436566741</cx:pt>
          <cx:pt idx="604">129.69570934851441</cx:pt>
          <cx:pt idx="605">129.56457985387405</cx:pt>
          <cx:pt idx="606">129.49758214208958</cx:pt>
          <cx:pt idx="607">129.33010619186706</cx:pt>
          <cx:pt idx="608">129.2856182015243</cx:pt>
          <cx:pt idx="609">129.42685575199982</cx:pt>
          <cx:pt idx="610">129.61890264960257</cx:pt>
          <cx:pt idx="611">129.22753869307613</cx:pt>
          <cx:pt idx="612">129.63444911345888</cx:pt>
          <cx:pt idx="613">129.47704574441889</cx:pt>
          <cx:pt idx="614">129.19770397350189</cx:pt>
          <cx:pt idx="615">129.34635861753725</cx:pt>
          <cx:pt idx="616">129.61838011399257</cx:pt>
          <cx:pt idx="617">129.4766262189047</cx:pt>
          <cx:pt idx="618">129.27711978264381</cx:pt>
          <cx:pt idx="619">129.43443537807698</cx:pt>
          <cx:pt idx="620">129.2422509490973</cx:pt>
          <cx:pt idx="621">129.53927291661253</cx:pt>
          <cx:pt idx="622">129.34786936140671</cx:pt>
          <cx:pt idx="623">129.23365616910999</cx:pt>
          <cx:pt idx="624">129.63994014869232</cx:pt>
          <cx:pt idx="625">129.45056902272248</cx:pt>
          <cx:pt idx="626">129.56129711569426</cx:pt>
          <cx:pt idx="627">129.5593054580614</cx:pt>
          <cx:pt idx="628">129.42915278819001</cx:pt>
          <cx:pt idx="629">129.56268244073013</cx:pt>
          <cx:pt idx="630">129.51277695685854</cx:pt>
          <cx:pt idx="631">129.43932265078277</cx:pt>
          <cx:pt idx="632">129.34249637234009</cx:pt>
          <cx:pt idx="633">129.5666494803836</cx:pt>
          <cx:pt idx="634">129.37865115062129</cx:pt>
          <cx:pt idx="635">129.38231275892147</cx:pt>
          <cx:pt idx="636">129.37602324524207</cx:pt>
          <cx:pt idx="637">129.60690511411769</cx:pt>
          <cx:pt idx="638">129.35969953611428</cx:pt>
          <cx:pt idx="639">129.4535038678334</cx:pt>
          <cx:pt idx="640">129.27248917087647</cx:pt>
          <cx:pt idx="641">129.27648226646554</cx:pt>
          <cx:pt idx="642">129.42317672462673</cx:pt>
          <cx:pt idx="643">129.32195157932719</cx:pt>
          <cx:pt idx="644">129.38737645196107</cx:pt>
          <cx:pt idx="645">129.35370133050014</cx:pt>
          <cx:pt idx="646">129.11988895005481</cx:pt>
          <cx:pt idx="647">129.55728144922588</cx:pt>
          <cx:pt idx="648">129.60080766021096</cx:pt>
          <cx:pt idx="649">129.44767571206185</cx:pt>
          <cx:pt idx="650">129.28083703178396</cx:pt>
          <cx:pt idx="651">129.31896980148522</cx:pt>
          <cx:pt idx="652">129.58638248331056</cx:pt>
          <cx:pt idx="653">129.2201690735524</cx:pt>
          <cx:pt idx="654">129.53080754944176</cx:pt>
          <cx:pt idx="655">129.43152928301004</cx:pt>
          <cx:pt idx="656">129.41639663646032</cx:pt>
          <cx:pt idx="657">129.35362410876945</cx:pt>
          <cx:pt idx="658">129.28083703178396</cx:pt>
          <cx:pt idx="659">129.28283741558133</cx:pt>
          <cx:pt idx="660">129.5355448690172</cx:pt>
          <cx:pt idx="661">129.3380809367618</cx:pt>
          <cx:pt idx="662">129.60340723287652</cx:pt>
          <cx:pt idx="663">129.24118432127986</cx:pt>
          <cx:pt idx="664">129.46604021068774</cx:pt>
          <cx:pt idx="665">129.36459937532149</cx:pt>
          <cx:pt idx="666">129.50705869531774</cx:pt>
          <cx:pt idx="667">129.3317526011059</cx:pt>
          <cx:pt idx="668">129.44904358338343</cx:pt>
          <cx:pt idx="669">129.37563488100179</cx:pt>
          <cx:pt idx="670">129.53913205422811</cx:pt>
          <cx:pt idx="671">129.3380809367618</cx:pt>
          <cx:pt idx="672">129.44570198153522</cx:pt>
          <cx:pt idx="673">129.52744279480902</cx:pt>
          <cx:pt idx="674">129.41102606037623</cx:pt>
          <cx:pt idx="675">129.23874192368862</cx:pt>
          <cx:pt idx="676">129.43002537557331</cx:pt>
          <cx:pt idx="677">129.42514473798937</cx:pt>
          <cx:pt idx="678">129.37865115062129</cx:pt>
          <cx:pt idx="679">129.52445948640423</cx:pt>
          <cx:pt idx="680">129.28998427080876</cx:pt>
          <cx:pt idx="681">129.50299725537599</cx:pt>
          <cx:pt idx="682">129.46476490548091</cx:pt>
          <cx:pt idx="683">129.54500336541301</cx:pt>
          <cx:pt idx="684">129.57685220934613</cx:pt>
          <cx:pt idx="685">129.30048304990103</cx:pt>
          <cx:pt idx="686">129.6043466875276</cx:pt>
          <cx:pt idx="687">129.70062979490422</cx:pt>
          <cx:pt idx="688">129.35420535161316</cx:pt>
          <cx:pt idx="689">129.27946163703692</cx:pt>
          <cx:pt idx="690">129.30871744285099</cx:pt>
          <cx:pt idx="691">129.36902513989864</cx:pt>
          <cx:pt idx="692">129.29362164117757</cx:pt>
          <cx:pt idx="693">129.51812039770999</cx:pt>
          <cx:pt idx="694">129.31122162403233</cx:pt>
          <cx:pt idx="695">129.40893444741818</cx:pt>
          <cx:pt idx="696">129.36622737991658</cx:pt>
          <cx:pt idx="697">129.54844993658196</cx:pt>
          <cx:pt idx="698">129.589534947381</cx:pt>
          <cx:pt idx="699">129.38894365239702</cx:pt>
          <cx:pt idx="700">129.577515714067</cx:pt>
          <cx:pt idx="701">129.62719743243153</cx:pt>
          <cx:pt idx="702">129.45938771344413</cx:pt>
          <cx:pt idx="703">129.15147386247239</cx:pt>
          <cx:pt idx="704">129.53296862043612</cx:pt>
          <cx:pt idx="705">129.44108618991751</cx:pt>
          <cx:pt idx="706">129.48146455328603</cx:pt>
          <cx:pt idx="707">129.32435471940579</cx:pt>
          <cx:pt idx="708">129.41706037643652</cx:pt>
          <cx:pt idx="709">129.31217397914938</cx:pt>
          <cx:pt idx="710">129.55349473053579</cx:pt>
          <cx:pt idx="711">129.22182962933778</cx:pt>
          <cx:pt idx="712">129.40802244896963</cx:pt>
          <cx:pt idx="713">129.54990557346426</cx:pt>
          <cx:pt idx="714">129.50780888578322</cx:pt>
          <cx:pt idx="715">129.35575300970336</cx:pt>
          <cx:pt idx="716">129.2177753977416</cx:pt>
          <cx:pt idx="717">129.35420535161316</cx:pt>
          <cx:pt idx="718">129.51661503334674</cx:pt>
          <cx:pt idx="719">129.42038966369518</cx:pt>
          <cx:pt idx="720">129.38990939119822</cx:pt>
          <cx:pt idx="721">129.424770364457</cx:pt>
          <cx:pt idx="722">129.46187047761751</cx:pt>
          <cx:pt idx="723">129.44201370350331</cx:pt>
          <cx:pt idx="724">129.59342234284352</cx:pt>
          <cx:pt idx="725">129.47649500143677</cx:pt>
          <cx:pt idx="726">129.5960575898599</cx:pt>
          <cx:pt idx="727">129.4148606867131</cx:pt>
          <cx:pt idx="728">129.29901485560094</cx:pt>
          <cx:pt idx="729">129.3738594890275</cx:pt>
          <cx:pt idx="730">129.25034504581444</cx:pt>
          <cx:pt idx="731">129.24342816436317</cx:pt>
          <cx:pt idx="732">129.4287229631218</cx:pt>
          <cx:pt idx="733">129.69344261425215</cx:pt>
          <cx:pt idx="734">129.50682911043052</cx:pt>
          <cx:pt idx="735">129.49412887924404</cx:pt>
          <cx:pt idx="736">129.39580077402195</cx:pt>
          <cx:pt idx="737">129.63600778072077</cx:pt>
          <cx:pt idx="738">129.53473523516067</cx:pt>
          <cx:pt idx="739">129.33936331303232</cx:pt>
          <cx:pt idx="740">129.61399480659691</cx:pt>
          <cx:pt idx="741">129.46768838826782</cx:pt>
          <cx:pt idx="742">129.34571121735925</cx:pt>
          <cx:pt idx="743">129.31983885676377</cx:pt>
          <cx:pt idx="744">129.33712411888123</cx:pt>
          <cx:pt idx="745">129.45748159964884</cx:pt>
          <cx:pt idx="746">129.45109074628053</cx:pt>
          <cx:pt idx="747">129.35736076336883</cx:pt>
          <cx:pt idx="748">129.41735018400266</cx:pt>
          <cx:pt idx="749">129.49068755006755</cx:pt>
          <cx:pt idx="750">129.52102068814523</cx:pt>
          <cx:pt idx="751">129.45651120530187</cx:pt>
          <cx:pt idx="752">129.62282530248584</cx:pt>
          <cx:pt idx="753">129.29261550964077</cx:pt>
          <cx:pt idx="754">129.49030733133364</cx:pt>
          <cx:pt idx="755">129.51179028447248</cx:pt>
          <cx:pt idx="756">129.46883614145636</cx:pt>
          <cx:pt idx="757">129.3459623164689</cx:pt>
          <cx:pt idx="758">129.41805921646124</cx:pt>
          <cx:pt idx="759">129.38745180739454</cx:pt>
          <cx:pt idx="760">129.45998472649538</cx:pt>
          <cx:pt idx="761">129.20645306060325</cx:pt>
          <cx:pt idx="762">129.4864838397755</cx:pt>
          <cx:pt idx="763">129.28344205926322</cx:pt>
          <cx:pt idx="764">129.42514473798937</cx:pt>
          <cx:pt idx="765">129.45440080734988</cx:pt>
          <cx:pt idx="766">129.21478325008408</cx:pt>
          <cx:pt idx="767">129.36179321130666</cx:pt>
          <cx:pt idx="768">129.41987107062187</cx:pt>
          <cx:pt idx="769">129.16830137720831</cx:pt>
          <cx:pt idx="770">129.40507378617377</cx:pt>
          <cx:pt idx="771">129.27398121570738</cx:pt>
          <cx:pt idx="772">129.39049558103596</cx:pt>
          <cx:pt idx="773">129.43443537807698</cx:pt>
          <cx:pt idx="774">129.42464788402785</cx:pt>
          <cx:pt idx="775">129.30334307400153</cx:pt>
          <cx:pt idx="776">129.36611271273776</cx:pt>
          <cx:pt idx="777">129.22026765220201</cx:pt>
          <cx:pt idx="778">129.32261526787258</cx:pt>
          <cx:pt idx="779">129.50391746369715</cx:pt>
          <cx:pt idx="780">129.53390573703933</cx:pt>
          <cx:pt idx="781">129.32427887029766</cx:pt>
          <cx:pt idx="782">129.32043641611438</cx:pt>
          <cx:pt idx="783">129.49962264879798</cx:pt>
          <cx:pt idx="784">129.35480740033719</cx:pt>
          <cx:pt idx="785">129.41398061705672</cx:pt>
          <cx:pt idx="786">129.3162016493398</cx:pt>
          <cx:pt idx="787">129.3608670595043</cx:pt>
          <cx:pt idx="788">129.40123521580045</cx:pt>
          <cx:pt idx="789">129.57878084382685</cx:pt>
          <cx:pt idx="790">129.40314526794569</cx:pt>
          <cx:pt idx="791">129.46966044840687</cx:pt>
          <cx:pt idx="792">129.44482393821283</cx:pt>
          <cx:pt idx="793">129.46502643633033</cx:pt>
          <cx:pt idx="794">129.27364949723543</cx:pt>
          <cx:pt idx="795">129.45974213246438</cx:pt>
          <cx:pt idx="796">129.40442062585046</cx:pt>
          <cx:pt idx="797">129.28250802949043</cx:pt>
          <cx:pt idx="798">129.54183243279704</cx:pt>
          <cx:pt idx="799">129.55150528023677</cx:pt>
          <cx:pt idx="800">129.46535358029513</cx:pt>
          <cx:pt idx="801">129.38647403307891</cx:pt>
          <cx:pt idx="802">129.5577538588883</cx:pt>
          <cx:pt idx="803">129.52474216187744</cx:pt>
          <cx:pt idx="804">129.44910550699785</cx:pt>
          <cx:pt idx="805">129.72028554958999</cx:pt>
          <cx:pt idx="806">129.42659092045392</cx:pt>
          <cx:pt idx="807">129.56899151388217</cx:pt>
          <cx:pt idx="808">129.26457993270876</cx:pt>
          <cx:pt idx="809">129.37130871392048</cx:pt>
          <cx:pt idx="810">129.48374321152542</cx:pt>
          <cx:pt idx="811">129.26669295860015</cx:pt>
          <cx:pt idx="812">129.49567696699987</cx:pt>
          <cx:pt idx="813">129.46696757267594</cx:pt>
          <cx:pt idx="814">129.19679904241687</cx:pt>
          <cx:pt idx="815">129.63093524591966</cx:pt>
          <cx:pt idx="816">129.45401125621333</cx:pt>
          <cx:pt idx="817">129.48463350529383</cx:pt>
          <cx:pt idx="818">129.60243222518756</cx:pt>
          <cx:pt idx="819">129.79401307719374</cx:pt>
          <cx:pt idx="820">129.32985645408172</cx:pt>
          <cx:pt idx="821">129.26828499575996</cx:pt>
          <cx:pt idx="822">129.55070311989832</cx:pt>
          <cx:pt idx="823">129.48187621121437</cx:pt>
          <cx:pt idx="824">129.35370133050014</cx:pt>
          <cx:pt idx="825">129.38162898798396</cx:pt>
          <cx:pt idx="826">129.38403581110597</cx:pt>
          <cx:pt idx="827">129.3846483752782</cx:pt>
          <cx:pt idx="828">129.51683444147272</cx:pt>
          <cx:pt idx="829">129.48471343281452</cx:pt>
          <cx:pt idx="830">129.37091340237882</cx:pt>
          <cx:pt idx="831">129.4350315644042</cx:pt>
          <cx:pt idx="832">129.45748159964884</cx:pt>
          <cx:pt idx="833">129.60215292496423</cx:pt>
          <cx:pt idx="834">129.44924922514039</cx:pt>
          <cx:pt idx="835">129.19522292198545</cx:pt>
          <cx:pt idx="836">129.57382184462205</cx:pt>
          <cx:pt idx="837">129.44040037156401</cx:pt>
          <cx:pt idx="838">129.40639905051063</cx:pt>
          <cx:pt idx="839">129.34117748938834</cx:pt>
          <cx:pt idx="840">129.25453028220775</cx:pt>
          <cx:pt idx="841">129.41173003769228</cx:pt>
          <cx:pt idx="842">129.3617663932109</cx:pt>
          <cx:pt idx="843">129.32306157945129</cx:pt>
          <cx:pt idx="844">129.40174740057068</cx:pt>
          <cx:pt idx="845">129.38514397256688</cx:pt>
          <cx:pt idx="846">129.51381166262675</cx:pt>
          <cx:pt idx="847">129.48035385677321</cx:pt>
          <cx:pt idx="848">129.53786290137921</cx:pt>
          <cx:pt idx="849">129.3268928678014</cx:pt>
          <cx:pt idx="850">129.25802598857257</cx:pt>
          <cx:pt idx="851">129.47007675868991</cx:pt>
          <cx:pt idx="852">129.41305986647959</cx:pt>
          <cx:pt idx="853">129.33556332284317</cx:pt>
          <cx:pt idx="854">129.31519566681138</cx:pt>
          <cx:pt idx="855">129.21598150467005</cx:pt>
          <cx:pt idx="856">129.45028620991528</cx:pt>
          <cx:pt idx="857">129.23042785318819</cx:pt>
          <cx:pt idx="858">129.18271984397086</cx:pt>
          <cx:pt idx="859">129.48581531951714</cx:pt>
          <cx:pt idx="860">129.27032394495677</cx:pt>
          <cx:pt idx="861">129.46942202824414</cx:pt>
          <cx:pt idx="862">129.40876434371151</cx:pt>
          <cx:pt idx="863">129.3387672151986</cx:pt>
          <cx:pt idx="864">129.4283009938932</cx:pt>
          <cx:pt idx="865">129.41396952370934</cx:pt>
          <cx:pt idx="866">129.57407349231195</cx:pt>
          <cx:pt idx="867">129.41022732183907</cx:pt>
          <cx:pt idx="868">129.5013489968926</cx:pt>
          <cx:pt idx="869">129.65545447698415</cx:pt>
          <cx:pt idx="870">129.22583978766548</cx:pt>
          <cx:pt idx="871">129.20767822594499</cx:pt>
          <cx:pt idx="872">129.30471640307445</cx:pt>
          <cx:pt idx="873">129.23376538273004</cx:pt>
          <cx:pt idx="874">129.59198558777209</cx:pt>
          <cx:pt idx="875">129.35847189297053</cx:pt>
          <cx:pt idx="876">129.25079850981544</cx:pt>
          <cx:pt idx="877">129.47239024032552</cx:pt>
          <cx:pt idx="878">129.5286723129185</cx:pt>
          <cx:pt idx="879">129.60008147085114</cx:pt>
          <cx:pt idx="880">129.20413091247465</cx:pt>
          <cx:pt idx="881">129.43788074830059</cx:pt>
          <cx:pt idx="882">129.35644429499285</cx:pt>
          <cx:pt idx="883">129.42996529291563</cx:pt>
          <cx:pt idx="884">129.49412887924404</cx:pt>
          <cx:pt idx="885">129.4293515241028</cx:pt>
          <cx:pt idx="886">129.55558805869885</cx:pt>
          <cx:pt idx="887">129.44710637822362</cx:pt>
          <cx:pt idx="888">129.25604054824433</cx:pt>
          <cx:pt idx="889">129.55373301950308</cx:pt>
          <cx:pt idx="890">129.16596799881879</cx:pt>
          <cx:pt idx="891">129.48060334837416</cx:pt>
          <cx:pt idx="892">129.51492211584099</cx:pt>
          <cx:pt idx="893">129.45625843966678</cx:pt>
          <cx:pt idx="894">129.33025418443603</cx:pt>
          <cx:pt idx="895">129.34105494183075</cx:pt>
          <cx:pt idx="896">129.54692085638189</cx:pt>
          <cx:pt idx="897">129.63077554372958</cx:pt>
          <cx:pt idx="898">129.3414646664863</cx:pt>
          <cx:pt idx="899">129.42721070874396</cx:pt>
          <cx:pt idx="900">129.60749924278463</cx:pt>
          <cx:pt idx="901">129.29157930286385</cx:pt>
          <cx:pt idx="902">129.48021155397407</cx:pt>
          <cx:pt idx="903">129.43986613356861</cx:pt>
          <cx:pt idx="904">129.44138611894329</cx:pt>
          <cx:pt idx="905">129.37733812825797</cx:pt>
          <cx:pt idx="906">129.52352277374382</cx:pt>
          <cx:pt idx="907">129.47414785303138</cx:pt>
          <cx:pt idx="908">129.52999419550508</cx:pt>
          <cx:pt idx="909">129.39985166116134</cx:pt>
          <cx:pt idx="910">129.51955415224529</cx:pt>
          <cx:pt idx="911">129.64814379507646</cx:pt>
          <cx:pt idx="912">129.27388498503964</cx:pt>
          <cx:pt idx="913">129.26368048823056</cx:pt>
          <cx:pt idx="914">129.38399374057099</cx:pt>
          <cx:pt idx="915">129.5332388098937</cx:pt>
          <cx:pt idx="916">129.49354308724492</cx:pt>
          <cx:pt idx="917">129.59848227245664</cx:pt>
          <cx:pt idx="918">129.46459440191245</cx:pt>
          <cx:pt idx="919">129.24019959274389</cx:pt>
          <cx:pt idx="920">129.50826620451792</cx:pt>
          <cx:pt idx="921">129.33347298727372</cx:pt>
          <cx:pt idx="922">129.24431338353034</cx:pt>
          <cx:pt idx="923">129.493469170114</cx:pt>
          <cx:pt idx="924">129.47329630975955</cx:pt>
          <cx:pt idx="925">129.4398508828026</cx:pt>
          <cx:pt idx="926">129.16518325340834</cx:pt>
          <cx:pt idx="927">129.25041352821944</cx:pt>
          <cx:pt idx="928">129.20452341677742</cx:pt>
          <cx:pt idx="929">129.3786123149107</cx:pt>
          <cx:pt idx="930">129.24762284528722</cx:pt>
          <cx:pt idx="931">129.38869632242455</cx:pt>
          <cx:pt idx="932">129.47569152300267</cx:pt>
          <cx:pt idx="933">129.47035352816124</cx:pt>
          <cx:pt idx="934">129.69448578678652</cx:pt>
          <cx:pt idx="935">129.76354957853201</cx:pt>
          <cx:pt idx="936">129.32896294443279</cx:pt>
          <cx:pt idx="937">129.53167586118755</cx:pt>
          <cx:pt idx="938">129.27500967717526</cx:pt>
          <cx:pt idx="939">129.45953558067126</cx:pt>
          <cx:pt idx="940">129.64559805800869</cx:pt>
          <cx:pt idx="941">129.49437141864871</cx:pt>
          <cx:pt idx="942">129.42891060733263</cx:pt>
          <cx:pt idx="943">129.31866176899473</cx:pt>
          <cx:pt idx="944">129.43349025622007</cx:pt>
          <cx:pt idx="945">129.24869359255132</cx:pt>
          <cx:pt idx="946">129.67439296828195</cx:pt>
          <cx:pt idx="947">129.04389771395716</cx:pt>
          <cx:pt idx="948">129.3591816614921</cx:pt>
          <cx:pt idx="949">129.65504005590347</cx:pt>
          <cx:pt idx="950">129.47412382691633</cx:pt>
          <cx:pt idx="951">129.17498695645281</cx:pt>
          <cx:pt idx="952">129.62277729698715</cx:pt>
          <cx:pt idx="953">129.11945778880914</cx:pt>
          <cx:pt idx="954">129.74485411472878</cx:pt>
          <cx:pt idx="955">129.24164799294468</cx:pt>
          <cx:pt idx="956">129.26376700909779</cx:pt>
          <cx:pt idx="957">129.0698679485125</cx:pt>
          <cx:pt idx="958">129.14118568396501</cx:pt>
          <cx:pt idx="959">129.18432294314559</cx:pt>
          <cx:pt idx="960">129.56442793239444</cx:pt>
          <cx:pt idx="961">129.09675039825132</cx:pt>
          <cx:pt idx="962">129.49417877309597</cx:pt>
          <cx:pt idx="963">129.33262389588103</cx:pt>
          <cx:pt idx="964">129.37720913707088</cx:pt>
          <cx:pt idx="965">129.24498851586316</cx:pt>
          <cx:pt idx="966">129.52890140310288</cx:pt>
          <cx:pt idx="967">129.55216797140994</cx:pt>
          <cx:pt idx="968">129.27083656959891</cx:pt>
          <cx:pt idx="969">129.10498330726881</cx:pt>
          <cx:pt idx="970">129.06880613482522</cx:pt>
          <cx:pt idx="971">129.21867557606225</cx:pt>
          <cx:pt idx="972">129.80729146575513</cx:pt>
          <cx:pt idx="973">129.21269357150391</cx:pt>
          <cx:pt idx="974">129.69763048677896</cx:pt>
          <cx:pt idx="975">129.39439313143583</cx:pt>
          <cx:pt idx="976">129.11224040352752</cx:pt>
          <cx:pt idx="977">130.22392032521267</cx:pt>
          <cx:pt idx="978">129.49475901891705</cx:pt>
          <cx:pt idx="979">129.49639302735039</cx:pt>
          <cx:pt idx="980">129.32173374085403</cx:pt>
          <cx:pt idx="981">129.13595358283547</cx:pt>
          <cx:pt idx="982">129.27644988168279</cx:pt>
          <cx:pt idx="983">129.54322994194109</cx:pt>
          <cx:pt idx="984">129.15545577833208</cx:pt>
          <cx:pt idx="985">129.02919871065382</cx:pt>
          <cx:pt idx="986">129.59251144538848</cx:pt>
          <cx:pt idx="987">129.71953640100571</cx:pt>
          <cx:pt idx="988">129.65051042488503</cx:pt>
          <cx:pt idx="989">129.26467385587426</cx:pt>
          <cx:pt idx="990">129.65675172769679</cx:pt>
          <cx:pt idx="991">129.39861139754197</cx:pt>
          <cx:pt idx="992">129.50645031770884</cx:pt>
          <cx:pt idx="993">129.50884362520691</cx:pt>
          <cx:pt idx="994">128.90765993655373</cx:pt>
          <cx:pt idx="995">128.86198266717724</cx:pt>
          <cx:pt idx="996">129.25792049390861</cx:pt>
          <cx:pt idx="997">129.59699247298721</cx:pt>
          <cx:pt idx="998">129.43807808639986</cx:pt>
          <cx:pt idx="999">129.39372744371994</cx:pt>
          <cx:pt idx="1000">129.57380337505077</cx:pt>
          <cx:pt idx="1001">129.19724479686604</cx:pt>
          <cx:pt idx="1002">128.798328930091</cx:pt>
          <cx:pt idx="1003">129.28874820200656</cx:pt>
          <cx:pt idx="1004">129.72441133666888</cx:pt>
          <cx:pt idx="1005">129.62265543680644</cx:pt>
          <cx:pt idx="1006">129.08663917438963</cx:pt>
          <cx:pt idx="1007">129.49087835206464</cx:pt>
          <cx:pt idx="1008">129.15005145983994</cx:pt>
          <cx:pt idx="1009">128.85272058155391</cx:pt>
          <cx:pt idx="1010">129.59709173184754</cx:pt>
          <cx:pt idx="1011">129.24715919180375</cx:pt>
          <cx:pt idx="1012">128.98080178700329</cx:pt>
          <cx:pt idx="1013">129.49544320721643</cx:pt>
          <cx:pt idx="1014">129.73428804861422</cx:pt>
          <cx:pt idx="1015">129.58369351119796</cx:pt>
          <cx:pt idx="1016">129.22402099841236</cx:pt>
          <cx:pt idx="1017">129.44218839153027</cx:pt>
          <cx:pt idx="1018">129.3349283633209</cx:pt>
          <cx:pt idx="1019">128.85063705634803</cx:pt>
          <cx:pt idx="1020">129.78895361602463</cx:pt>
          <cx:pt idx="1021">129.57494894600103</cx:pt>
          <cx:pt idx="1022">129.30766700661894</cx:pt>
          <cx:pt idx="1023">129.50923303648688</cx:pt>
          <cx:pt idx="1024">129.36039773929502</cx:pt>
          <cx:pt idx="1025">129.13211332195297</cx:pt>
          <cx:pt idx="1026">129.39080994058946</cx:pt>
          <cx:pt idx="1027">129.49743523564149</cx:pt>
          <cx:pt idx="1028">129.37418312972929</cx:pt>
          <cx:pt idx="1029">129.41516898722534</cx:pt>
          <cx:pt idx="1030">129.33815446674205</cx:pt>
          <cx:pt idx="1031">129.47034428711831</cx:pt>
          <cx:pt idx="1032">129.46012658606426</cx:pt>
          <cx:pt idx="1033">129.4404914136656</cx:pt>
          <cx:pt idx="1034">129.26978772293057</cx:pt>
          <cx:pt idx="1035">129.37326537538036</cx:pt>
          <cx:pt idx="1036">129.45829210524715</cx:pt>
          <cx:pt idx="1037">129.45366883855732</cx:pt>
          <cx:pt idx="1038">129.40745158046656</cx:pt>
          <cx:pt idx="1039">129.33352848327837</cx:pt>
          <cx:pt idx="1040">129.53129343513302</cx:pt>
          <cx:pt idx="1041">129.38550087558744</cx:pt>
          <cx:pt idx="1042">129.5534910361302</cx:pt>
          <cx:pt idx="1043">129.30496525693422</cx:pt>
          <cx:pt idx="1044">129.49435432540832</cx:pt>
          <cx:pt idx="1045">129.57109986744041</cx:pt>
          <cx:pt idx="1046">129.28916408106451</cx:pt>
          <cx:pt idx="1047">129.35987755510953</cx:pt>
          <cx:pt idx="1048">129.61300924914994</cx:pt>
          <cx:pt idx="1049">129.56650033153016</cx:pt>
          <cx:pt idx="1050">129.25978422221868</cx:pt>
          <cx:pt idx="1051">129.2985453449879</cx:pt>
          <cx:pt idx="1052">129.35765808265305</cx:pt>
          <cx:pt idx="1053">129.43155839969489</cx:pt>
          <cx:pt idx="1054">129.47590359736455</cx:pt>
          <cx:pt idx="1055">129.4564816312822</cx:pt>
          <cx:pt idx="1056">129.46218746265507</cx:pt>
          <cx:pt idx="1057">129.38626414595501</cx:pt>
          <cx:pt idx="1058">129.22262935543233</cx:pt>
          <cx:pt idx="1059">129.38089944401045</cx:pt>
          <cx:pt idx="1060">129.46399232410184</cx:pt>
          <cx:pt idx="1061">129.21708116918265</cx:pt>
          <cx:pt idx="1062">129.58216663045991</cx:pt>
          <cx:pt idx="1063">129.60911311910121</cx:pt>
          <cx:pt idx="1064">129.49435432540832</cx:pt>
          <cx:pt idx="1065">129.35477133296919</cx:pt>
          <cx:pt idx="1066">129.23387135688802</cx:pt>
          <cx:pt idx="1067">129.51192562895497</cx:pt>
          <cx:pt idx="1068">129.32985645408172</cx:pt>
          <cx:pt idx="1069">129.47121617703388</cx:pt>
          <cx:pt idx="1070">129.47322885143518</cx:pt>
          <cx:pt idx="1071">129.34558312428416</cx:pt>
          <cx:pt idx="1072">129.56274524183442</cx:pt>
          <cx:pt idx="1073">129.1912776891119</cx:pt>
          <cx:pt idx="1074">129.5646735925838</cx:pt>
          <cx:pt idx="1075">129.24793379773121</cx:pt>
          <cx:pt idx="1076">129.51003633847037</cx:pt>
          <cx:pt idx="1077">129.41240258028964</cx:pt>
          <cx:pt idx="1078">129.60532214465036</cx:pt>
          <cx:pt idx="1079">129.67093400756855</cx:pt>
          <cx:pt idx="1080">129.38343341541241</cx:pt>
          <cx:pt idx="1081">129.64693231381281</cx:pt>
          <cx:pt idx="1082">129.37881805159805</cx:pt>
          <cx:pt idx="1083">129.55076684954383</cx:pt>
          <cx:pt idx="1084">129.34460693128537</cx:pt>
          <cx:pt idx="1085">129.41896653285352</cx:pt>
          <cx:pt idx="1086">129.5849050319614</cx:pt>
          <cx:pt idx="1087">129.54151191832281</cx:pt>
          <cx:pt idx="1088">129.43427731898586</cx:pt>
          <cx:pt idx="1089">129.56366462857221</cx:pt>
          <cx:pt idx="1090">129.31358561843265</cx:pt>
          <cx:pt idx="1091">129.3289153089371</cx:pt>
          <cx:pt idx="1092">129.21717743573186</cx:pt>
          <cx:pt idx="1093">129.44921364220463</cx:pt>
          <cx:pt idx="1094">129.43889193005799</cx:pt>
          <cx:pt idx="1095">129.45095026464753</cx:pt>
          <cx:pt idx="1096">129.42884128068047</cx:pt>
          <cx:pt idx="1097">129.47034428711831</cx:pt>
          <cx:pt idx="1098">129.21449166874712</cx:pt>
          <cx:pt idx="1099">129.63482020417385</cx:pt>
          <cx:pt idx="1100">129.41120309502978</cx:pt>
          <cx:pt idx="1101">129.55903069685559</cx:pt>
          <cx:pt idx="1102">129.35845339732975</cx:pt>
          <cx:pt idx="1103">129.37454745586953</cx:pt>
          <cx:pt idx="1104">129.50270483861877</cx:pt>
          <cx:pt idx="1105">129.27554634347158</cx:pt>
          <cx:pt idx="1106">129.26750725460423</cx:pt>
          <cx:pt idx="1107">129.32799173235435</cx:pt>
          <cx:pt idx="1108">129.5157161496079</cx:pt>
          <cx:pt idx="1109">129.30519745849671</cx:pt>
          <cx:pt idx="1110">129.4807622835516</cx:pt>
          <cx:pt idx="1111">129.3537956611836</cx:pt>
          <cx:pt idx="1112">129.45645806448115</cx:pt>
          <cx:pt idx="1113">129.33406170636249</cx:pt>
          <cx:pt idx="1114">129.30175972910345</cx:pt>
          <cx:pt idx="1115">129.31106251215519</cx:pt>
          <cx:pt idx="1116">129.22819446272007</cx:pt>
          <cx:pt idx="1117">129.48745219565049</cx:pt>
          <cx:pt idx="1118">129.43118542840639</cx:pt>
          <cx:pt idx="1119">129.29125826237043</cx:pt>
          <cx:pt idx="1120">129.39399279458812</cx:pt>
          <cx:pt idx="1121">129.50795947776032</cx:pt>
          <cx:pt idx="1122">129.44769234840834</cx:pt>
          <cx:pt idx="1123">129.5437887572877</cx:pt>
          <cx:pt idx="1124">129.25211401050078</cx:pt>
          <cx:pt idx="1125">129.3398271486025</cx:pt>
          <cx:pt idx="1126">129.51730328093836</cx:pt>
          <cx:pt idx="1127">129.52383639760657</cx:pt>
          <cx:pt idx="1128">129.38297895875994</cx:pt>
          <cx:pt idx="1129">129.38641624480246</cx:pt>
          <cx:pt idx="1130">129.31786115911541</cx:pt>
          <cx:pt idx="1131">129.46128733432815</cx:pt>
          <cx:pt idx="1132">129.30006858942664</cx:pt>
          <cx:pt idx="1133">129.55482471071858</cx:pt>
          <cx:pt idx="1134">129.28824812791092</cx:pt>
          <cx:pt idx="1135">129.45579449580254</cx:pt>
          <cx:pt idx="1136">129.45827870467673</cx:pt>
          <cx:pt idx="1137">129.43839604514261</cx:pt>
          <cx:pt idx="1138">129.21817573477216</cx:pt>
          <cx:pt idx="1139">129.55728375817196</cx:pt>
          <cx:pt idx="1140">129.58349405259068</cx:pt>
          <cx:pt idx="1141">129.46738481442401</cx:pt>
          <cx:pt idx="1142">129.33566321426821</cx:pt>
          <cx:pt idx="1143">129.48140541490667</cx:pt>
          <cx:pt idx="1144">129.33136458659715</cx:pt>
          <cx:pt idx="1145">129.53651568501795</cx:pt>
          <cx:pt idx="1146">129.52933002252536</cx:pt>
          <cx:pt idx="1147">129.47941363939282</cx:pt>
          <cx:pt idx="1148">129.42455221056761</cx:pt>
          <cx:pt idx="1149">129.4950602284585</cx:pt>
          <cx:pt idx="1150">129.47528077247495</cx:pt>
          <cx:pt idx="1151">129.62916928121263</cx:pt>
          <cx:pt idx="1152">129.52217543091476</cx:pt>
          <cx:pt idx="1153">129.28526476556647</cx:pt>
          <cx:pt idx="1154">129.52438604612206</cx:pt>
          <cx:pt idx="1155">129.28928065652585</cx:pt>
          <cx:pt idx="1156">129.56318300175425</cx:pt>
          <cx:pt idx="1157">129.3188675865683</cx:pt>
          <cx:pt idx="1158">129.2389117544202</cx:pt>
          <cx:pt idx="1159">129.41469336293582</cx:pt>
          <cx:pt idx="1160">129.47610874091143</cx:pt>
          <cx:pt idx="1161">129.54773504384764</cx:pt>
          <cx:pt idx="1162">129.39523309574989</cx:pt>
          <cx:pt idx="1163">129.5345320177745</cx:pt>
          <cx:pt idx="1164">129.3969268787404</cx:pt>
          <cx:pt idx="1165">129.55563977965812</cx:pt>
          <cx:pt idx="1166">129.39107945716125</cx:pt>
          <cx:pt idx="1167">129.32550771370069</cx:pt>
          <cx:pt idx="1168">129.34090557241075</cx:pt>
          <cx:pt idx="1169">129.59378983972235</cx:pt>
          <cx:pt idx="1170">129.37493212414938</cx:pt>
          <cx:pt idx="1171">129.44350455309282</cx:pt>
          <cx:pt idx="1172">129.60254302182912</cx:pt>
          <cx:pt idx="1173">129.37519057260488</cx:pt>
          <cx:pt idx="1174">129.2903996838966</cx:pt>
          <cx:pt idx="1175">129.52050751765711</cx:pt>
          <cx:pt idx="1176">129.38071913792814</cx:pt>
          <cx:pt idx="1177">129.32121342477095</cx:pt>
          <cx:pt idx="1178">129.29302952779</cx:pt>
          <cx:pt idx="1179">129.45744925326989</cx:pt>
          <cx:pt idx="1180">129.42273625221404</cx:pt>
          <cx:pt idx="1181">129.34583144902876</cx:pt>
          <cx:pt idx="1182">129.51620947391783</cx:pt>
          <cx:pt idx="1183">129.45185184024899</cx:pt>
          <cx:pt idx="1184">129.59024087250197</cx:pt>
          <cx:pt idx="1185">129.43936470606758</cx:pt>
          <cx:pt idx="1186">129.52225903395262</cx:pt>
          <cx:pt idx="1187">129.62916928121263</cx:pt>
          <cx:pt idx="1188">129.5183444227433</cx:pt>
          <cx:pt idx="1189">129.49642397956049</cx:pt>
          <cx:pt idx="1190">129.45666924137308</cx:pt>
          <cx:pt idx="1191">129.38677453176263</cx:pt>
          <cx:pt idx="1192">129.42445746142954</cx:pt>
          <cx:pt idx="1193">129.26239238565881</cx:pt>
          <cx:pt idx="1194">129.36817763349219</cx:pt>
          <cx:pt idx="1195">129.39088020910691</cx:pt>
          <cx:pt idx="1196">129.60420865499452</cx:pt>
          <cx:pt idx="1197">129.20415127828886</cx:pt>
          <cx:pt idx="1198">129.43964984983489</cx:pt>
          <cx:pt idx="1199">129.45492436620847</cx:pt>
          <cx:pt idx="1200">129.37804642200715</cx:pt>
          <cx:pt idx="1201">129.21158832127523</cx:pt>
          <cx:pt idx="1202">129.42866334212965</cx:pt>
          <cx:pt idx="1203">129.43839604514261</cx:pt>
          <cx:pt idx="1204">129.63137327216864</cx:pt>
          <cx:pt idx="1205">129.42795528329444</cx:pt>
          <cx:pt idx="1206">129.49557394642787</cx:pt>
          <cx:pt idx="1207">129.49760616451405</cx:pt>
          <cx:pt idx="1208">129.4401244720716</cx:pt>
          <cx:pt idx="1209">129.3233501781599</cx:pt>
          <cx:pt idx="1210">129.41440724809658</cx:pt>
          <cx:pt idx="1211">129.44598988621988</cx:pt>
          <cx:pt idx="1212">129.34198953788487</cx:pt>
          <cx:pt idx="1213">129.49266347106433</cx:pt>
          <cx:pt idx="1214">129.56444040012039</cx:pt>
          <cx:pt idx="1215">129.23296941726551</cx:pt>
          <cx:pt idx="1216">129.36228379667804</cx:pt>
          <cx:pt idx="1217">129.41139908093427</cx:pt>
          <cx:pt idx="1218">129.30433109508803</cx:pt>
          <cx:pt idx="1219">129.52515093185744</cx:pt>
          <cx:pt idx="1220">129.35661723142479</cx:pt>
          <cx:pt idx="1221">129.40391445934611</cx:pt>
          <cx:pt idx="1222">129.38745180739454</cx:pt>
          <cx:pt idx="1223">129.28190430734958</cx:pt>
          <cx:pt idx="1224">129.22080913942267</cx:pt>
          <cx:pt idx="1225">129.08440830585869</cx:pt>
          <cx:pt idx="1226">129.51056894521938</cx:pt>
          <cx:pt idx="1227">129.47320390108854</cx:pt>
          <cx:pt idx="1228">129.36590880838807</cx:pt>
          <cx:pt idx="1229">129.57774519276091</cx:pt>
          <cx:pt idx="1230">129.58369351119796</cx:pt>
          <cx:pt idx="1231">129.45311015546955</cx:pt>
          <cx:pt idx="1232">129.23204849854488</cx:pt>
          <cx:pt idx="1233">129.50929401182864</cx:pt>
          <cx:pt idx="1234">129.34020219308161</cx:pt>
          <cx:pt idx="1235">129.63681272436764</cx:pt>
          <cx:pt idx="1236">129.33135487465995</cx:pt>
          <cx:pt idx="1237">129.36087445764394</cx:pt>
          <cx:pt idx="1238">129.59457423023099</cx:pt>
          <cx:pt idx="1239">129.55028287302</cx:pt>
          <cx:pt idx="1240">129.38169463752396</cx:pt>
          <cx:pt idx="1241">129.4209503153651</cx:pt>
          <cx:pt idx="1242">129.39497005844061</cx:pt>
          <cx:pt idx="1243">129.16797498416798</cx:pt>
          <cx:pt idx="1244">129.66920172917256</cx:pt>
          <cx:pt idx="1245">129.43010579386305</cx:pt>
          <cx:pt idx="1246">129.42867212351763</cx:pt>
          <cx:pt idx="1247">129.36645948821646</cx:pt>
          <cx:pt idx="1248">129.51026176115442</cx:pt>
          <cx:pt idx="1249">129.47744262927941</cx:pt>
          <cx:pt idx="1250">129.45708050406665</cx:pt>
          <cx:pt idx="1251">129.44590115802814</cx:pt>
          <cx:pt idx="1252">129.54154517057597</cx:pt>
          <cx:pt idx="1253">129.4249732657816</cx:pt>
          <cx:pt idx="1254">129.47647236179162</cx:pt>
          <cx:pt idx="1255">129.36515237173083</cx:pt>
          <cx:pt idx="1256">129.31197231532772</cx:pt>
          <cx:pt idx="1257">129.37917265777645</cx:pt>
          <cx:pt idx="1258">129.4046078376939</cx:pt>
          <cx:pt idx="1259">129.25390840360686</cx:pt>
          <cx:pt idx="1260">129.35004365949544</cx:pt>
          <cx:pt idx="1261">129.43974043023923</cx:pt>
          <cx:pt idx="1262">129.4438331295778</cx:pt>
          <cx:pt idx="1263">129.38782164947401</cx:pt>
          <cx:pt idx="1264">129.27630183687432</cx:pt>
          <cx:pt idx="1265">129.53814601389988</cx:pt>
          <cx:pt idx="1266">129.35032064675383</cx:pt>
          <cx:pt idx="1267">129.39748345616448</cx:pt>
          <cx:pt idx="1268">129.48404444279487</cx:pt>
          <cx:pt idx="1269">129.52376526647757</cx:pt>
          <cx:pt idx="1270">129.62156976909213</cx:pt>
          <cx:pt idx="1271">129.50441036416768</cx:pt>
          <cx:pt idx="1272">129.45756754856521</cx:pt>
          <cx:pt idx="1273">129.39600001565051</cx:pt>
          <cx:pt idx="1274">129.45818952153823</cx:pt>
          <cx:pt idx="1275">129.44029315440014</cx:pt>
          <cx:pt idx="1276">129.45331163281548</cx:pt>
          <cx:pt idx="1277">129.50698386084511</cx:pt>
          <cx:pt idx="1278">129.62000495384876</cx:pt>
          <cx:pt idx="1279">129.54871778958744</cx:pt>
          <cx:pt idx="1280">129.39187875822543</cx:pt>
          <cx:pt idx="1281">129.49881328648334</cx:pt>
          <cx:pt idx="1282">129.50899606390433</cx:pt>
          <cx:pt idx="1283">129.25695808307685</cx:pt>
          <cx:pt idx="1284">129.43540360197909</cx:pt>
          <cx:pt idx="1285">129.22997432855627</cx:pt>
          <cx:pt idx="1286">129.47793884941191</cx:pt>
          <cx:pt idx="1287">129.59202483094018</cx:pt>
          <cx:pt idx="1288">129.52867877917848</cx:pt>
          <cx:pt idx="1289">129.41937512390442</cx:pt>
          <cx:pt idx="1290">129.37305315834914</cx:pt>
          <cx:pt idx="1291">129.57131873559152</cx:pt>
          <cx:pt idx="1292">129.28250849211176</cx:pt>
          <cx:pt idx="1293">129.60340723287652</cx:pt>
          <cx:pt idx="1294">129.53328499607807</cx:pt>
          <cx:pt idx="1295">129.47049399194108</cx:pt>
          <cx:pt idx="1296">129.52215372183119</cx:pt>
          <cx:pt idx="1297">129.31957985198346</cx:pt>
          <cx:pt idx="1298">129.38832648246537</cx:pt>
          <cx:pt idx="1299">129.28043917248712</cx:pt>
          <cx:pt idx="1300">129.41580684837669</cx:pt>
          <cx:pt idx="1301">129.50340007817471</cx:pt>
          <cx:pt idx="1302">129.26816794157446</cx:pt>
          <cx:pt idx="1303">129.33002849571093</cx:pt>
          <cx:pt idx="1304">129.3068510749346</cx:pt>
          <cx:pt idx="1305">129.39497005844061</cx:pt>
          <cx:pt idx="1306">129.33592219173181</cx:pt>
          <cx:pt idx="1307">129.34411628905332</cx:pt>
          <cx:pt idx="1308">129.51754532163616</cx:pt>
          <cx:pt idx="1309">129.43057305101752</cx:pt>
          <cx:pt idx="1310">129.54466992642529</cx:pt>
          <cx:pt idx="1311">129.3868189130564</cx:pt>
          <cx:pt idx="1312">129.72850011072811</cx:pt>
          <cx:pt idx="1313">129.45094056031957</cx:pt>
          <cx:pt idx="1314">129.37772463883135</cx:pt>
          <cx:pt idx="1315">129.43599562511952</cx:pt>
          <cx:pt idx="1316">129.67466982941917</cx:pt>
          <cx:pt idx="1317">129.50142244825176</cx:pt>
          <cx:pt idx="1318">129.47262680767238</cx:pt>
          <cx:pt idx="1319">129.36401909683363</cx:pt>
          <cx:pt idx="1320">129.34050047070789</cx:pt>
          <cx:pt idx="1321">129.55694157196706</cx:pt>
          <cx:pt idx="1322">129.27451788562507</cx:pt>
          <cx:pt idx="1323">129.42015856183022</cx:pt>
          <cx:pt idx="1324">129.44267409713578</cx:pt>
          <cx:pt idx="1325">129.40523464900934</cx:pt>
          <cx:pt idx="1326">129.4023756104099</cx:pt>
          <cx:pt idx="1327">129.57826371175977</cx:pt>
          <cx:pt idx="1328">129.62343367856215</cx:pt>
          <cx:pt idx="1329">129.4914068677316</cx:pt>
          <cx:pt idx="1330">129.2489698385719</cx:pt>
          <cx:pt idx="1331">129.30113434265616</cx:pt>
          <cx:pt idx="1332">129.56932628506061</cx:pt>
          <cx:pt idx="1333">129.42268032645487</cx:pt>
          <cx:pt idx="1334">129.34779583611004</cx:pt>
          <cx:pt idx="1335">129.39298223985872</cx:pt>
          <cx:pt idx="1336">129.57106061889945</cx:pt>
          <cx:pt idx="1337">129.45431393244951</cx:pt>
          <cx:pt idx="1338">129.38921548375495</cx:pt>
          <cx:pt idx="1339">129.30652497856741</cx:pt>
          <cx:pt idx="1340">129.5590311586395</cx:pt>
          <cx:pt idx="1341">129.3518965513324</cx:pt>
          <cx:pt idx="1342">129.34632717244952</cx:pt>
          <cx:pt idx="1343">129.43024028642517</cx:pt>
          <cx:pt idx="1344">129.29302628966343</cx:pt>
          <cx:pt idx="1345">129.38146578865269</cx:pt>
          <cx:pt idx="1346">129.53867067127879</cx:pt>
          <cx:pt idx="1347">129.55571320491836</cx:pt>
          <cx:pt idx="1348">129.38358644171174</cx:pt>
          <cx:pt idx="1349">129.30652497856741</cx:pt>
          <cx:pt idx="1350">129.35578075365513</cx:pt>
          <cx:pt idx="1351">129.47008507564288</cx:pt>
          <cx:pt idx="1352">129.46472054684739</cx:pt>
          <cx:pt idx="1353">129.25936085991864</cx:pt>
          <cx:pt idx="1354">129.29250032450338</cx:pt>
          <cx:pt idx="1355">129.31671226965611</cx:pt>
          <cx:pt idx="1356">129.5419659033233</cx:pt>
          <cx:pt idx="1357">129.28967109115069</cx:pt>
          <cx:pt idx="1358">129.506411976442</cx:pt>
          <cx:pt idx="1359">129.34097216436822</cx:pt>
          <cx:pt idx="1360">129.34027710937752</cx:pt>
          <cx:pt idx="1361">129.4259364656576</cx:pt>
          <cx:pt idx="1362">129.43408367326765</cx:pt>
          <cx:pt idx="1363">129.37211921496598</cx:pt>
          <cx:pt idx="1364">129.28367151790562</cx:pt>
          <cx:pt idx="1365">129.43914102727769</cx:pt>
          <cx:pt idx="1366">129.51908855302125</cx:pt>
          <cx:pt idx="1367">129.28302801507266</cx:pt>
          <cx:pt idx="1368">129.48745635365395</cx:pt>
          <cx:pt idx="1369">129.28695838252261</cx:pt>
          <cx:pt idx="1370">129.24419816188077</cx:pt>
          <cx:pt idx="1371">129.36738144478832</cx:pt>
          <cx:pt idx="1372">129.25390840360686</cx:pt>
          <cx:pt idx="1373">129.66480357353853</cx:pt>
          <cx:pt idx="1374">129.42737848098011</cx:pt>
          <cx:pt idx="1375">129.48342858129791</cx:pt>
          <cx:pt idx="1376">129.32950728297337</cx:pt>
          <cx:pt idx="1377">129.42727125466863</cx:pt>
          <cx:pt idx="1378">129.38410469580353</cx:pt>
          <cx:pt idx="1379">129.47196885383082</cx:pt>
          <cx:pt idx="1380">129.42078207386032</cx:pt>
          <cx:pt idx="1381">129.20263910918155</cx:pt>
          <cx:pt idx="1382">129.28762962511755</cx:pt>
          <cx:pt idx="1383">129.45366467963362</cx:pt>
          <cx:pt idx="1384">129.31145427859985</cx:pt>
          <cx:pt idx="1385">129.4154148876369</cx:pt>
          <cx:pt idx="1386">129.47133630985925</cx:pt>
          <cx:pt idx="1387">129.26943008631144</cx:pt>
          <cx:pt idx="1388">129.42678180257457</cx:pt>
          <cx:pt idx="1389">129.55860400788649</cx:pt>
          <cx:pt idx="1390">129.53957958050225</cx:pt>
          <cx:pt idx="1391">129.29825669932177</cx:pt>
          <cx:pt idx="1392">129.52663635118574</cx:pt>
          <cx:pt idx="1393">129.50167190543485</cx:pt>
          <cx:pt idx="1394">129.45290729154272</cx:pt>
          <cx:pt idx="1395">129.40118852739195</cx:pt>
          <cx:pt idx="1396">129.74122655115031</cx:pt>
          <cx:pt idx="1397">129.45302004510236</cx:pt>
          <cx:pt idx="1398">129.54023447210943</cx:pt>
          <cx:pt idx="1399">129.35726967165252</cx:pt>
          <cx:pt idx="1400">129.52888985622678</cx:pt>
          <cx:pt idx="1401">129.51403338437956</cx:pt>
          <cx:pt idx="1402">129.43000550208168</cx:pt>
          <cx:pt idx="1403">129.59595417527612</cx:pt>
          <cx:pt idx="1404">129.63442003541709</cx:pt>
          <cx:pt idx="1405">129.64422686843517</cx:pt>
          <cx:pt idx="1406">129.33294762409372</cx:pt>
          <cx:pt idx="1407">129.41129923909</cx:pt>
          <cx:pt idx="1408">129.43343618305684</cx:pt>
          <cx:pt idx="1409">129.34766635751467</cx:pt>
          <cx:pt idx="1410">129.50082421131017</cx:pt>
          <cx:pt idx="1411">129.32004652277882</cx:pt>
          <cx:pt idx="1412">129.53717936490881</cx:pt>
          <cx:pt idx="1413">129.38286938965959</cx:pt>
          <cx:pt idx="1414">129.48556167837694</cx:pt>
          <cx:pt idx="1415">129.38342278215922</cx:pt>
          <cx:pt idx="1416">129.39624825833701</cx:pt>
          <cx:pt idx="1417">129.56220589033475</cx:pt>
          <cx:pt idx="1418">129.45238002891455</cx:pt>
          <cx:pt idx="1419">129.42808700467108</cx:pt>
          <cx:pt idx="1420">129.45775608150194</cx:pt>
          <cx:pt idx="1421">129.46377930905072</cx:pt>
          <cx:pt idx="1422">129.22109839462803</cx:pt>
          <cx:pt idx="1423">129.50283233793732</cx:pt>
          <cx:pt idx="1424">129.23704221768367</cx:pt>
          <cx:pt idx="1425">129.43563468076132</cx:pt>
          <cx:pt idx="1426">129.34715815296434</cx:pt>
          <cx:pt idx="1427">129.42462015259642</cx:pt>
          <cx:pt idx="1428">129.32443843087754</cx:pt>
          <cx:pt idx="1429">129.53319493300575</cx:pt>
          <cx:pt idx="1430">129.41515974284115</cx:pt>
          <cx:pt idx="1431">129.51227807835895</cx:pt>
          <cx:pt idx="1432">129.35446753441406</cx:pt>
          <cx:pt idx="1433">129.45753196756786</cx:pt>
          <cx:pt idx="1434">129.3874679880044</cx:pt>
          <cx:pt idx="1435">129.4571179335378</cx:pt>
          <cx:pt idx="1436">129.54602446005867</cx:pt>
          <cx:pt idx="1437">129.41450477680146</cx:pt>
          <cx:pt idx="1438">129.41515789396431</cx:pt>
          <cx:pt idx="1439">129.45874448934012</cx:pt>
          <cx:pt idx="1440">129.41479412700045</cx:pt>
          <cx:pt idx="1441">129.52317543110053</cx:pt>
          <cx:pt idx="1442">129.56645415538486</cx:pt>
          <cx:pt idx="1443">129.26138512257813</cx:pt>
          <cx:pt idx="1444">129.61619255374197</cx:pt>
          <cx:pt idx="1445">129.35109519109193</cx:pt>
          <cx:pt idx="1446">129.57182711799862</cx:pt>
          <cx:pt idx="1447">129.22398628848268</cx:pt>
          <cx:pt idx="1448">129.29235229528317</cx:pt>
          <cx:pt idx="1449">129.38824696675712</cx:pt>
          <cx:pt idx="1450">129.51972182304675</cx:pt>
          <cx:pt idx="1451">129.20669281795128</cx:pt>
          <cx:pt idx="1452">129.23367005220169</cx:pt>
          <cx:pt idx="1453">129.58110791647576</cx:pt>
          <cx:pt idx="1454">129.34451213248542</cx:pt>
          <cx:pt idx="1455">129.34652509142481</cx:pt>
          <cx:pt idx="1456">129.37634873070084</cx:pt>
          <cx:pt idx="1457">129.19387545337693</cx:pt>
          <cx:pt idx="1458">129.36656167124039</cx:pt>
          <cx:pt idx="1459">129.31394453904974</cx:pt>
          <cx:pt idx="1460">129.4461715015762</cx:pt>
          <cx:pt idx="1461">129.48370856065108</cx:pt>
          <cx:pt idx="1462">129.38027160806419</cx:pt>
          <cx:pt idx="1463">129.45223307897058</cx:pt>
          <cx:pt idx="1464">129.2893708636667</cx:pt>
          <cx:pt idx="1465">129.56335339530844</cx:pt>
          <cx:pt idx="1466">129.55412093098053</cx:pt>
          <cx:pt idx="1467">129.59324505760114</cx:pt>
          <cx:pt idx="1468">129.49950854375419</cx:pt>
          <cx:pt idx="1469">129.41175823369585</cx:pt>
          <cx:pt idx="1470">129.48939258493604</cx:pt>
          <cx:pt idx="1471">129.43874542927674</cx:pt>
          <cx:pt idx="1472">129.33186359434765</cx:pt>
          <cx:pt idx="1473">129.52443916331055</cx:pt>
          <cx:pt idx="1474">129.3874679880044</cx:pt>
          <cx:pt idx="1475">129.31531731010912</cx:pt>
          <cx:pt idx="1476">129.42268032645487</cx:pt>
          <cx:pt idx="1477">129.78647477407148</cx:pt>
          <cx:pt idx="1478">129.51917908631475</cx:pt>
          <cx:pt idx="1479">129.08774394248024</cx:pt>
          <cx:pt idx="1480">129.5749923491654</cx:pt>
          <cx:pt idx="1481">129.11099779681962</cx:pt>
          <cx:pt idx="1482">129.96345115186841</cx:pt>
          <cx:pt idx="1483">129.19395136741858</cx:pt>
          <cx:pt idx="1484">129.7600036252411</cx:pt>
          <cx:pt idx="1485">129.10381335815157</cx:pt>
          <cx:pt idx="1486">129.21426951116368</cx:pt>
          <cx:pt idx="1487">129.47923160155037</cx:pt>
          <cx:pt idx="1488">129.25727641964002</cx:pt>
          <cx:pt idx="1489">129.085233304864</cx:pt>
          <cx:pt idx="1490">129.51705985412451</cx:pt>
          <cx:pt idx="1491">128.93815946048272</cx:pt>
          <cx:pt idx="1492">129.06232807691077</cx:pt>
          <cx:pt idx="1493">129.58986875018277</cx:pt>
          <cx:pt idx="1494">129.06724999919493</cx:pt>
          <cx:pt idx="1495">129.41867303068838</cx:pt>
          <cx:pt idx="1496">129.2287734073218</cx:pt>
          <cx:pt idx="1497">128.99436341490659</cx:pt>
          <cx:pt idx="1498">129.25616594037049</cx:pt>
          <cx:pt idx="1499">129.52475878983026</cx:pt>
          <cx:pt idx="1500">129.51431654106662</cx:pt>
          <cx:pt idx="1501">129.61083961552075</cx:pt>
          <cx:pt idx="1502">129.59016607875876</cx:pt>
          <cx:pt idx="1503">129.34779028702968</cx:pt>
          <cx:pt idx="1504">129.43539251018848</cx:pt>
          <cx:pt idx="1505">129.45898800912937</cx:pt>
          <cx:pt idx="1506">129.4262673908911</cx:pt>
          <cx:pt idx="1507">129.42678180257457</cx:pt>
          <cx:pt idx="1508">129.28223461998959</cx:pt>
          <cx:pt idx="1509">129.44485166597406</cx:pt>
          <cx:pt idx="1510">129.37816709052288</cx:pt>
          <cx:pt idx="1511">129.26334735929905</cx:pt>
          <cx:pt idx="1512">129.22827128523193</cx:pt>
          <cx:pt idx="1513">129.21032199457255</cx:pt>
          <cx:pt idx="1514">129.54063396384834</cx:pt>
          <cx:pt idx="1515">129.58386711384796</cx:pt>
          <cx:pt idx="1516">129.40838345863713</cx:pt>
          <cx:pt idx="1517">129.43750409524804</cx:pt>
          <cx:pt idx="1518">129.53927984426764</cx:pt>
          <cx:pt idx="1519">129.29061710454945</cx:pt>
          <cx:pt idx="1520">129.29858466366611</cx:pt>
          <cx:pt idx="1521">129.24655070230685</cx:pt>
          <cx:pt idx="1522">129.36318312203139</cx:pt>
          <cx:pt idx="1523">129.41715235688781</cx:pt>
          <cx:pt idx="1524">129.25528865602564</cx:pt>
          <cx:pt idx="1525">129.54006451461393</cx:pt>
          <cx:pt idx="1526">129.26681649128511</cx:pt>
          <cx:pt idx="1527">129.29871187108481</cx:pt>
          <cx:pt idx="1528">129.40033657699502</cx:pt>
          <cx:pt idx="1529">129.36620287443779</cx:pt>
          <cx:pt idx="1530">129.35433112542907</cx:pt>
          <cx:pt idx="1531">129.38063499501664</cx:pt>
          <cx:pt idx="1532">129.1607362863497</cx:pt>
          <cx:pt idx="1533">129.25528865602564</cx:pt>
          <cx:pt idx="1534">129.42574188498241</cx:pt>
          <cx:pt idx="1535">129.50888058005648</cx:pt>
          <cx:pt idx="1536">129.54331999909769</cx:pt>
          <cx:pt idx="1537">129.50444131475308</cx:pt>
          <cx:pt idx="1538">129.41871878933068</cx:pt>
          <cx:pt idx="1539">129.25049542943356</cx:pt>
          <cx:pt idx="1540">129.33168785501098</cx:pt>
          <cx:pt idx="1541">129.44000662540273</cx:pt>
          <cx:pt idx="1542">129.41086659034261</cx:pt>
          <cx:pt idx="1543">129.51991027926528</cx:pt>
          <cx:pt idx="1544">129.28951149417961</cx:pt>
          <cx:pt idx="1545">129.50493513742771</cx:pt>
          <cx:pt idx="1546">129.60334214022737</cx:pt>
          <cx:pt idx="1547">129.45881703702199</cx:pt>
          <cx:pt idx="1548">129.2584257571624</cx:pt>
          <cx:pt idx="1549">129.56594067570987</cx:pt>
          <cx:pt idx="1550">129.53420640753583</cx:pt>
          <cx:pt idx="1551">129.37307720038081</cx:pt>
          <cx:pt idx="1552">129.42474540618898</cx:pt>
          <cx:pt idx="1553">129.77443964734303</cx:pt>
          <cx:pt idx="1554">129.40296591266247</cx:pt>
          <cx:pt idx="1555">129.57817136656385</cx:pt>
          <cx:pt idx="1556">129.15065246361522</cx:pt>
          <cx:pt idx="1557">129.41225466739533</cx:pt>
          <cx:pt idx="1558">129.11990840090925</cx:pt>
          <cx:pt idx="1559">129.35701951594922</cx:pt>
          <cx:pt idx="1560">129.61364859276105</cx:pt>
          <cx:pt idx="1561">129.59393388348423</cx:pt>
          <cx:pt idx="1562">129.22405802232859</cx:pt>
          <cx:pt idx="1563">129.43029944462774</cx:pt>
          <cx:pt idx="1564">129.44064438275976</cx:pt>
          <cx:pt idx="1565">129.49386786021603</cx:pt>
          <cx:pt idx="1566">129.42808700467108</cx:pt>
          <cx:pt idx="1567">129.18519878459844</cx:pt>
          <cx:pt idx="1568">129.45450755250545</cx:pt>
          <cx:pt idx="1569">129.26918395040167</cx:pt>
          <cx:pt idx="1570">129.69425925147135</cx:pt>
          <cx:pt idx="1571">129.40171088203846</cx:pt>
          <cx:pt idx="1572">129.42441170450769</cx:pt>
          <cx:pt idx="1573">129.62735759993635</cx:pt>
          <cx:pt idx="1574">129.37101280830166</cx:pt>
          <cx:pt idx="1575">129.51248502074918</cx:pt>
          <cx:pt idx="1576">129.2584257571624</cx:pt>
          <cx:pt idx="1577">129.42546457242787</cx:pt>
          <cx:pt idx="1578">129.48442144305599</cx:pt>
          <cx:pt idx="1579">129.48185449640215</cx:pt>
          <cx:pt idx="1580">129.37002013322737</cx:pt>
          <cx:pt idx="1581">129.54837974054453</cx:pt>
          <cx:pt idx="1582">129.57903940920423</cx:pt>
          <cx:pt idx="1583">129.63077138962407</cx:pt>
          <cx:pt idx="1584">129.63293566326919</cx:pt>
          <cx:pt idx="1585">129.56640105280064</cx:pt>
          <cx:pt idx="1586">129.54145049400233</cx:pt>
          <cx:pt idx="1587">129.44291625615645</cx:pt>
          <cx:pt idx="1588">129.23223314550862</cx:pt>
          <cx:pt idx="1589">129.48234931614996</cx:pt>
          <cx:pt idx="1590">129.56965505273138</cx:pt>
          <cx:pt idx="1591">129.42586436453371</cx:pt>
          <cx:pt idx="1592">129.29389225473344</cx:pt>
          <cx:pt idx="1593">129.48391138365699</cx:pt>
          <cx:pt idx="1594">129.34778658764256</cx:pt>
          <cx:pt idx="1595">129.51648107875698</cx:pt>
          <cx:pt idx="1596">129.54837974054453</cx:pt>
          <cx:pt idx="1597">129.52298143619518</cx:pt>
          <cx:pt idx="1598">129.30138736544049</cx:pt>
          <cx:pt idx="1599">129.49634221027478</cx:pt>
          <cx:pt idx="1600">129.36185655748014</cx:pt>
          <cx:pt idx="1601">129.40426253567048</cx:pt>
          <cx:pt idx="1602">129.52412138368044</cx:pt>
          <cx:pt idx="1603">129.47786769690353</cx:pt>
          <cx:pt idx="1604">129.36620287443779</cx:pt>
          <cx:pt idx="1605">129.57029780995504</cx:pt>
          <cx:pt idx="1606">129.33025418443603</cx:pt>
          <cx:pt idx="1607">129.53089253336219</cx:pt>
          <cx:pt idx="1608">129.27856829461388</cx:pt>
          <cx:pt idx="1609">129.56327535600761</cx:pt>
          <cx:pt idx="1610">129.45566510881625</cx:pt>
          <cx:pt idx="1611">129.22032596630279</cx:pt>
          <cx:pt idx="1612">129.463400409527</cx:pt>
          <cx:pt idx="1613">129.33374861723226</cx:pt>
          <cx:pt idx="1614">129.20536581646485</cx:pt>
          <cx:pt idx="1615">129.41132466178814</cx:pt>
          <cx:pt idx="1616">129.42667411365915</cx:pt>
          <cx:pt idx="1617">129.24484275416648</cx:pt>
          <cx:pt idx="1618">129.37383683415248</cx:pt>
          <cx:pt idx="1619">129.36903808594994</cx:pt>
          <cx:pt idx="1620">129.51787281502294</cx:pt>
          <cx:pt idx="1621">129.58222295956386</cx:pt>
          <cx:pt idx="1622">129.43275633848745</cx:pt>
          <cx:pt idx="1623">129.31010367456796</cx:pt>
          <cx:pt idx="1624">129.48095633209053</cx:pt>
          <cx:pt idx="1625">129.44937861756495</cx:pt>
          <cx:pt idx="1626">129.52315326026667</cx:pt>
          <cx:pt idx="1627">129.53181626858094</cx:pt>
          <cx:pt idx="1628">129.19909676997059</cx:pt>
          <cx:pt idx="1629">129.28696439642542</cx:pt>
          <cx:pt idx="1630">129.27070147374155</cx:pt>
          <cx:pt idx="1631">129.2898399399383</cx:pt>
          <cx:pt idx="1632">129.4673737249571</cx:pt>
          <cx:pt idx="1633">129.0018621632789</cx:pt>
          <cx:pt idx="1634">129.55057612233719</cx:pt>
          <cx:pt idx="1635">129.48282288163387</cx:pt>
          <cx:pt idx="1636">129.41659492676931</cx:pt>
          <cx:pt idx="1637">129.55388818421241</cx:pt>
          <cx:pt idx="1638">129.61542489224047</cx:pt>
          <cx:pt idx="1639">129.24792963319368</cx:pt>
          <cx:pt idx="1640">129.33546851842124</cx:pt>
          <cx:pt idx="1641">129.52608209193156</cx:pt>
          <cx:pt idx="1642">129.39116821723169</cx:pt>
          <cx:pt idx="1643">129.44491590193442</cx:pt>
          <cx:pt idx="1644">129.28262784838938</cx:pt>
          <cx:pt idx="1645">129.48486543359124</cx:pt>
          <cx:pt idx="1646">129.20765230641757</cx:pt>
          <cx:pt idx="1647">129.54670426238872</cx:pt>
          <cx:pt idx="1648">129.21943921931017</cx:pt>
          <cx:pt idx="1649">129.28025088289962</cx:pt>
          <cx:pt idx="1650">129.47850021381848</cx:pt>
          <cx:pt idx="1651">129.34296297300929</cx:pt>
          <cx:pt idx="1652">129.42709146555478</cx:pt>
          <cx:pt idx="1653">129.49234192943112</cx:pt>
          <cx:pt idx="1654">129.55932762364978</cx:pt>
          <cx:pt idx="1655">129.41272660147283</cx:pt>
          <cx:pt idx="1656">129.44894006922581</cx:pt>
          <cx:pt idx="1657">129.74205354174137</cx:pt>
          <cx:pt idx="1658">129.44156126982736</cx:pt>
          <cx:pt idx="1659">129.49931405682327</cx:pt>
          <cx:pt idx="1660">129.54764452747463</cx:pt>
          <cx:pt idx="1661">129.35464648432122</cx:pt>
          <cx:pt idx="1662">129.50111385991363</cx:pt>
          <cx:pt idx="1663">129.31382613234149</cx:pt>
          <cx:pt idx="1664">129.34311002822633</cx:pt>
          <cx:pt idx="1665">129.37240402206902</cx:pt>
          <cx:pt idx="1666">129.52461237140636</cx:pt>
          <cx:pt idx="1667">129.20543848479099</cx:pt>
          <cx:pt idx="1668">129.19730404554215</cx:pt>
          <cx:pt idx="1669">129.60400968480312</cx:pt>
          <cx:pt idx="1670">129.52183408986099</cx:pt>
          <cx:pt idx="1671">129.29366234888846</cx:pt>
          <cx:pt idx="1672">129.55845392760881</cx:pt>
          <cx:pt idx="1673">129.39164206569203</cx:pt>
          <cx:pt idx="1674">129.28790441275683</cx:pt>
          <cx:pt idx="1675">129.37768025489206</cx:pt>
          <cx:pt idx="1676">129.27116783153721</cx:pt>
          <cx:pt idx="1677">129.23797930270223</cx:pt>
          <cx:pt idx="1678">129.62596039821159</cx:pt>
          <cx:pt idx="1679">129.33497137231592</cx:pt>
          <cx:pt idx="1680">129.64300981777757</cx:pt>
          <cx:pt idx="1681">129.61247007498721</cx:pt>
          <cx:pt idx="1682">129.31334464161657</cx:pt>
          <cx:pt idx="1683">129.55495632271126</cx:pt>
          <cx:pt idx="1684">129.44937861756495</cx:pt>
          <cx:pt idx="1685">129.53391913097573</cx:pt>
          <cx:pt idx="1686">129.43769265296595</cx:pt>
          <cx:pt idx="1687">129.29184945745249</cx:pt>
          <cx:pt idx="1688">129.41178735415286</cx:pt>
          <cx:pt idx="1689">129.18619358994869</cx:pt>
          <cx:pt idx="1690">129.38369416103896</cx:pt>
          <cx:pt idx="1691">129.38489987261099</cx:pt>
          <cx:pt idx="1692">129.3773418269283</cx:pt>
          <cx:pt idx="1693">129.38060401931787</cx:pt>
          <cx:pt idx="1694">129.21065709082089</cx:pt>
          <cx:pt idx="1695">129.44110051627894</cx:pt>
          <cx:pt idx="1696">129.39700407855409</cx:pt>
          <cx:pt idx="1697">129.21688354487432</cx:pt>
          <cx:pt idx="1698">129.41659492676931</cx:pt>
          <cx:pt idx="1699">129.38722805250131</cx:pt>
          <cx:pt idx="1700">129.38248427907453</cx:pt>
          <cx:pt idx="1701">129.40179177750949</cx:pt>
          <cx:pt idx="1702">129.55495632271126</cx:pt>
          <cx:pt idx="1703">129.44282798831341</cx:pt>
          <cx:pt idx="1704">129.31910994218688</cx:pt>
          <cx:pt idx="1705">129.34839004896941</cx:pt>
          <cx:pt idx="1706">129.63179837336659</cx:pt>
          <cx:pt idx="1707">129.61890449601501</cx:pt>
          <cx:pt idx="1708">129.52654351290099</cx:pt>
          <cx:pt idx="1709">129.33462360030938</cx:pt>
          <cx:pt idx="1710">129.52654351290099</cx:pt>
          <cx:pt idx="1711">129.61934440313792</cx:pt>
          <cx:pt idx="1712">129.56159265275582</cx:pt>
          <cx:pt idx="1713">129.55057612233719</cx:pt>
          <cx:pt idx="1714">129.45003713088178</cx:pt>
          <cx:pt idx="1715">129.3289865309348</cx:pt>
          <cx:pt idx="1716">129.33976656796503</cx:pt>
          <cx:pt idx="1717">129.45205886454562</cx:pt>
          <cx:pt idx="1718">129.22278161762142</cx:pt>
          <cx:pt idx="1719">129.31627380231441</cx:pt>
          <cx:pt idx="1720">129.4353273459042</cx:pt>
          <cx:pt idx="1721">129.62329058577251</cx:pt>
          <cx:pt idx="1722">129.47037986512981</cx:pt>
          <cx:pt idx="1723">129.51119301199569</cx:pt>
          <cx:pt idx="1724">129.50593663632213</cx:pt>
          <cx:pt idx="1725">129.48311718451654</cx:pt>
          <cx:pt idx="1726">129.31010367456796</cx:pt>
          <cx:pt idx="1727">129.23130759456862</cx:pt>
          <cx:pt idx="1728">129.4353273459042</cx:pt>
          <cx:pt idx="1729">129.30902734559672</cx:pt>
          <cx:pt idx="1730">129.42300617459887</cx:pt>
          <cx:pt idx="1731">129.57029780995504</cx:pt>
          <cx:pt idx="1732">129.26637788039915</cx:pt>
          <cx:pt idx="1733">129.37492287732698</cx:pt>
          <cx:pt idx="1734">129.33597028749799</cx:pt>
          <cx:pt idx="1735">129.33689196593403</cx:pt>
          <cx:pt idx="1736">129.48715466711332</cx:pt>
          <cx:pt idx="1737">129.29611959421385</cx:pt>
          <cx:pt idx="1738">129.33117959721068</cx:pt>
          <cx:pt idx="1739">129.34126627850048</cx:pt>
          <cx:pt idx="1740">129.32154272724492</cx:pt>
          <cx:pt idx="1741">129.33447884922737</cx:pt>
          <cx:pt idx="1742">129.37973808417624</cx:pt>
          <cx:pt idx="1743">129.37674264115117</cx:pt>
          <cx:pt idx="1744">129.59526766686929</cx:pt>
          <cx:pt idx="1745">129.28778691103233</cx:pt>
          <cx:pt idx="1746">129.08966348691087</cx:pt>
          <cx:pt idx="1747">129.33546851842124</cx:pt>
          <cx:pt idx="1748">129.17797710840992</cx:pt>
          <cx:pt idx="1749">129.32822713623082</cx:pt>
          <cx:pt idx="1750">129.62023806155932</cx:pt>
          <cx:pt idx="1751">129.57029780995504</cx:pt>
          <cx:pt idx="1752">129.41945693442449</cx:pt>
          <cx:pt idx="1753">129.42530280653827</cx:pt>
          <cx:pt idx="1754">129.24878474916616</cx:pt>
          <cx:pt idx="1755">129.43448667792219</cx:pt>
          <cx:pt idx="1756">129.27016664102041</cx:pt>
          <cx:pt idx="1757">129.57690392310926</cx:pt>
          <cx:pt idx="1758">129.3042293329126</cx:pt>
          <cx:pt idx="1759">129.18528997921729</cx:pt>
          <cx:pt idx="1760">129.37757669231621</cx:pt>
          <cx:pt idx="1761">129.28176228194684</cx:pt>
          <cx:pt idx="1762">129.17317496708887</cx:pt>
          <cx:pt idx="1763">129.32499296040561</cx:pt>
          <cx:pt idx="1764">129.15781941284848</cx:pt>
          <cx:pt idx="1765">129.33856882370361</cx:pt>
          <cx:pt idx="1766">129.47568921282291</cx:pt>
          <cx:pt idx="1767">129.39690099136891</cx:pt>
          <cx:pt idx="1768">129.46890082938251</cx:pt>
          <cx:pt idx="1769">129.50395210998653</cx:pt>
          <cx:pt idx="1770">129.42485494522418</cx:pt>
          <cx:pt idx="1771">129.33802359260193</cx:pt>
          <cx:pt idx="1772">129.21418435067071</cx:pt>
          <cx:pt idx="1773">129.21829560426815</cx:pt>
          <cx:pt idx="1774">129.45857952410105</cx:pt>
          <cx:pt idx="1775">129.47617897017059</cx:pt>
          <cx:pt idx="1776">129.50444131475308</cx:pt>
          <cx:pt idx="1777">129.4804665900655</cx:pt>
          <cx:pt idx="1778">129.50638379791437</cx:pt>
          <cx:pt idx="1779">129.36246689882535</cx:pt>
          <cx:pt idx="1780">129.33324036630017</cx:pt>
          <cx:pt idx="1781">129.52562528841801</cx:pt>
          <cx:pt idx="1782">129.5125940349314</cx:pt>
          <cx:pt idx="1783">129.18825400604865</cx:pt>
          <cx:pt idx="1784">129.53197099368396</cx:pt>
          <cx:pt idx="1785">129.335106411232</cx:pt>
          <cx:pt idx="1786">129.41668505864297</cx:pt>
          <cx:pt idx="1787">129.49158011329084</cx:pt>
          <cx:pt idx="1788">129.39804141837169</cx:pt>
          <cx:pt idx="1789">129.46868089032196</cx:pt>
          <cx:pt idx="1790">129.36844302880337</cx:pt>
          <cx:pt idx="1791">129.4023756104099</cx:pt>
          <cx:pt idx="1792">129.15587526247407</cx:pt>
          <cx:pt idx="1793">129.49842893027466</cx:pt>
          <cx:pt idx="1794">129.61589850706787</cx:pt>
          <cx:pt idx="1795">129.31464942708106</cx:pt>
          <cx:pt idx="1796">129.35078861072876</cx:pt>
          <cx:pt idx="1797">129.27375174247621</cx:pt>
          <cx:pt idx="1798">129.45172244992074</cx:pt>
          <cx:pt idx="1799">129.64771320112101</cx:pt>
          <cx:pt idx="1800">129.63507082836401</cx:pt>
          <cx:pt idx="1801">129.50480948765662</cx:pt>
          <cx:pt idx="1802">129.43309695439783</cx:pt>
          <cx:pt idx="1803">129.43257516933519</cx:pt>
          <cx:pt idx="1804">129.4353273459042</cx:pt>
          <cx:pt idx="1805">129.42991260502714</cx:pt>
          <cx:pt idx="1806">129.43792280398259</cx:pt>
          <cx:pt idx="1807">129.36482871186823</cx:pt>
          <cx:pt idx="1808">129.5377465156557</cx:pt>
          <cx:pt idx="1809">129.45819922540565</cx:pt>
          <cx:pt idx="1810">129.58873529510402</cx:pt>
          <cx:pt idx="1811">129.52713656843605</cx:pt>
          <cx:pt idx="1812">129.37891329140871</cx:pt>
          <cx:pt idx="1813">129.29946539940099</cx:pt>
          <cx:pt idx="1814">129.37307720038081</cx:pt>
          <cx:pt idx="1815">129.28766015710187</cx:pt>
          <cx:pt idx="1816">129.4124733010915</cx:pt>
          <cx:pt idx="1817">129.42831393491642</cx:pt>
          <cx:pt idx="1818">129.41780361387487</cx:pt>
          <cx:pt idx="1819">129.34333061078658</cx:pt>
          <cx:pt idx="1820">129.51599422212081</cx:pt>
          <cx:pt idx="1821">129.29977948407546</cx:pt>
          <cx:pt idx="1822">129.55420636373313</cx:pt>
          <cx:pt idx="1823">129.26419128451127</cx:pt>
          <cx:pt idx="1824">129.3450559530952</cx:pt>
          <cx:pt idx="1825">129.40840194822576</cx:pt>
          <cx:pt idx="1826">129.40549027264865</cx:pt>
          <cx:pt idx="1827">129.40293817729074</cx:pt>
          <cx:pt idx="1828">129.46526486335708</cx:pt>
          <cx:pt idx="1829">129.4431879913937</cx:pt>
          <cx:pt idx="1830">129.41036183192011</cx:pt>
          <cx:pt idx="1831">129.22175882005433</cx:pt>
          <cx:pt idx="1832">129.36731486436005</cx:pt>
          <cx:pt idx="1833">129.3682941485639</cx:pt>
          <cx:pt idx="1834">129.46763109279397</cx:pt>
          <cx:pt idx="1835">129.37610045563403</cx:pt>
          <cx:pt idx="1836">129.41291565203048</cx:pt>
          <cx:pt idx="1837">129.42474540618898</cx:pt>
          <cx:pt idx="1838">129.48310009001631</cx:pt>
          <cx:pt idx="1839">129.41191446719438</cx:pt>
          <cx:pt idx="1840">129.36198741117116</cx:pt>
          <cx:pt idx="1841">129.47720283517381</cx:pt>
          <cx:pt idx="1842">129.46468311924033</cx:pt>
          <cx:pt idx="1843">129.41892539636368</cx:pt>
          <cx:pt idx="1844">129.21480407730121</cx:pt>
          <cx:pt idx="1845">129.35891440050807</cx:pt>
          <cx:pt idx="1846">129.38679672241093</cx:pt>
          <cx:pt idx="1847">129.33537510132314</cx:pt>
          <cx:pt idx="1848">129.49635191171785</cx:pt>
          <cx:pt idx="1849">129.46508742932591</cx:pt>
          <cx:pt idx="1850">129.57228563038106</cx:pt>
          <cx:pt idx="1851">129.24507967469464</cx:pt>
          <cx:pt idx="1852">129.46497191226803</cx:pt>
          <cx:pt idx="1853">129.53141536818183</cx:pt>
          <cx:pt idx="1854">129.51787281502294</cx:pt>
          <cx:pt idx="1855">129.48810269080596</cx:pt>
          <cx:pt idx="1856">129.44922011183019</cx:pt>
          <cx:pt idx="1857">129.33447884922737</cx:pt>
          <cx:pt idx="1858">129.58237671020865</cx:pt>
          <cx:pt idx="1859">129.27112896844233</cx:pt>
          <cx:pt idx="1860">129.53900458520437</cx:pt>
          <cx:pt idx="1861">129.3985670196781</cx:pt>
          <cx:pt idx="1862">129.45070765625968</cx:pt>
          <cx:pt idx="1863">129.35820370595908</cx:pt>
          <cx:pt idx="1864">129.61110735920832</cx:pt>
          <cx:pt idx="1865">129.53509409793008</cx:pt>
          <cx:pt idx="1866">129.50593663632213</cx:pt>
          <cx:pt idx="1867">128.38609705897261</cx:pt>
          <cx:pt idx="1868">129.01513921784201</cx:pt>
          <cx:pt idx="1869">129.11350893565324</cx:pt>
          <cx:pt idx="1870">129.44866880634524</cx:pt>
          <cx:pt idx="1871">129.96917081019942</cx:pt>
          <cx:pt idx="1872">129.29500245916566</cx:pt>
          <cx:pt idx="1873">129.39378569151089</cx:pt>
          <cx:pt idx="1874">129.42009616426679</cx:pt>
          <cx:pt idx="1875">129.35135321752603</cx:pt>
          <cx:pt idx="1876">129.32262914286372</cx:pt>
          <cx:pt idx="1877">129.28545073589771</cx:pt>
          <cx:pt idx="1878">129.45911970373047</cx:pt>
          <cx:pt idx="1879">129.26246919093055</cx:pt>
          <cx:pt idx="1880">129.4719411309942</cx:pt>
          <cx:pt idx="1881">129.59572103053421</cx:pt>
          <cx:pt idx="1882">129.42145734976791</cx:pt>
          <cx:pt idx="1883">129.64319812203945</cx:pt>
          <cx:pt idx="1884">129.31784450860516</cx:pt>
          <cx:pt idx="1885">129.534698286565</cx:pt>
          <cx:pt idx="1886">129.27481767972225</cx:pt>
          <cx:pt idx="1887">128.47375829925284</cx:pt>
          <cx:pt idx="1888">129.37435142262291</cx:pt>
          <cx:pt idx="1889">129.44424719964042</cx:pt>
          <cx:pt idx="1890">129.44849689844406</cx:pt>
          <cx:pt idx="1891">129.45934335324836</cx:pt>
          <cx:pt idx="1892">129.36658895085972</cx:pt>
          <cx:pt idx="1893">129.65847214852417</cx:pt>
          <cx:pt idx="1894">129.41836982155939</cx:pt>
          <cx:pt idx="1895">129.37148625701667</cx:pt>
          <cx:pt idx="1896">129.39817177875881</cx:pt>
          <cx:pt idx="1897">129.50985248939537</cx:pt>
          <cx:pt idx="1898">129.34579260496142</cx:pt>
          <cx:pt idx="1899">129.35244913138862</cx:pt>
          <cx:pt idx="1900">129.51012733906111</cx:pt>
          <cx:pt idx="1901">129.48071238531588</cx:pt>
          <cx:pt idx="1902">129.31746015882601</cx:pt>
          <cx:pt idx="1903">129.4616870326231</cx:pt>
          <cx:pt idx="1904">129.27984330685348</cx:pt>
          <cx:pt idx="1905">129.51653327486991</cx:pt>
          <cx:pt idx="1906">129.41303675519876</cx:pt>
          <cx:pt idx="1907">129.23109101483712</cx:pt>
          <cx:pt idx="1908">129.45574782408107</cx:pt>
          <cx:pt idx="1909">129.42678180257457</cx:pt>
          <cx:pt idx="1910">129.3682941485639</cx:pt>
          <cx:pt idx="1911">129.41026568726926</cx:pt>
          <cx:pt idx="1912">129.49525610673709</cx:pt>
          <cx:pt idx="1913">129.47824517444269</cx:pt>
          <cx:pt idx="1914">129.31836761126047</cx:pt>
          <cx:pt idx="1915">129.35891440050807</cx:pt>
          <cx:pt idx="1916">129.35301188240885</cx:pt>
          <cx:pt idx="1917">129.57407118361942</cx:pt>
          <cx:pt idx="1918">129.39227817604345</cx:pt>
          <cx:pt idx="1919">129.32796768321481</cx:pt>
          <cx:pt idx="1920">129.69022585168545</cx:pt>
          <cx:pt idx="1921">129.33452694544863</cx:pt>
          <cx:pt idx="1922">129.30671462334809</cx:pt>
          <cx:pt idx="1923">129.52647700185631</cx:pt>
          <cx:pt idx="1924">129.6217428671396</cx:pt>
          <cx:pt idx="1925">129.30480428831294</cx:pt>
          <cx:pt idx="1926">129.29230094761388</cx:pt>
          <cx:pt idx="1927">129.45064480907197</cx:pt>
          <cx:pt idx="1928">129.31738985647522</cx:pt>
          <cx:pt idx="1929">129.33114722404483</cx:pt>
          <cx:pt idx="1930">129.47119815710167</cx:pt>
          <cx:pt idx="1931">129.48488714797557</cx:pt>
          <cx:pt idx="1932">129.32328357850645</cx:pt>
          <cx:pt idx="1933">129.39649234013737</cx:pt>
          <cx:pt idx="1934">129.46122495357494</cx:pt>
          <cx:pt idx="1935">129.31907802896902</cx:pt>
          <cx:pt idx="1936">129.39062086264164</cx:pt>
          <cx:pt idx="1937">129.28122332440998</cx:pt>
          <cx:pt idx="1938">129.27329649617207</cx:pt>
          <cx:pt idx="1939">129.4910280367572</cx:pt>
          <cx:pt idx="1940">129.43019822862613</cx:pt>
          <cx:pt idx="1941">129.38864130878747</cx:pt>
          <cx:pt idx="1942">129.32442686852221</cx:pt>
          <cx:pt idx="1943">129.33017695083203</cx:pt>
          <cx:pt idx="1944">129.37854204074281</cx:pt>
          <cx:pt idx="1945">129.37152879335255</cx:pt>
          <cx:pt idx="1946">129.71017727018315</cx:pt>
          <cx:pt idx="1947">129.34601503335671</cx:pt>
          <cx:pt idx="1948">129.58779712959387</cx:pt>
          <cx:pt idx="1949">129.50451153098379</cx:pt>
          <cx:pt idx="1950">129.27390487888468</cx:pt>
          <cx:pt idx="1951">129.54889281741845</cx:pt>
          <cx:pt idx="1952">129.41504187689472</cx:pt>
          <cx:pt idx="1953">129.37786102689819</cx:pt>
          <cx:pt idx="1954">129.28233177062961</cx:pt>
          <cx:pt idx="1955">129.27869413083909</cx:pt>
          <cx:pt idx="1956">129.44491590193442</cx:pt>
          <cx:pt idx="1957">129.42842254703288</cx:pt>
          <cx:pt idx="1958">129.30933586009255</cx:pt>
          <cx:pt idx="1959">129.48203884120147</cx:pt>
          <cx:pt idx="1960">129.50091983698647</cx:pt>
          <cx:pt idx="1961">129.28013337527534</cx:pt>
          <cx:pt idx="1962">129.5354016939184</cx:pt>
          <cx:pt idx="1963">129.34291395457186</cx:pt>
          <cx:pt idx="1964">129.33281628301606</cx:pt>
          <cx:pt idx="1965">129.58711196964785</cx:pt>
          <cx:pt idx="1966">129.53786290137921</cx:pt>
          <cx:pt idx="1967">129.51043590918874</cx:pt>
          <cx:pt idx="1968">129.55386786503323</cx:pt>
          <cx:pt idx="1969">129.5473988399068</cx:pt>
          <cx:pt idx="1970">129.40941517425949</cx:pt>
          <cx:pt idx="1971">129.44000662540273</cx:pt>
          <cx:pt idx="1972">129.36404129079256</cx:pt>
          <cx:pt idx="1973">129.59370073566075</cx:pt>
          <cx:pt idx="1974">129.20156988964078</cx:pt>
          <cx:pt idx="1975">129.38561506588542</cx:pt>
          <cx:pt idx="1976">129.31150793248565</cx:pt>
          <cx:pt idx="1977">129.35610998149491</cx:pt>
          <cx:pt idx="1978">129.42201152673701</cx:pt>
          <cx:pt idx="1979">129.38639636563067</cx:pt>
          <cx:pt idx="1980">129.6055432720203</cx:pt>
          <cx:pt idx="1981">129.61109074064831</cx:pt>
          <cx:pt idx="1982">129.27959533723885</cx:pt>
          <cx:pt idx="1983">129.40047571843215</cx:pt>
          <cx:pt idx="1984">129.49635191171785</cx:pt>
          <cx:pt idx="1985">129.55792979994374</cx:pt>
          <cx:pt idx="1986">129.44753568940712</cx:pt>
          <cx:pt idx="1987">129.25783720859613</cx:pt>
          <cx:pt idx="1988">129.39227817604345</cx:pt>
          <cx:pt idx="1989">129.48570582421328</cx:pt>
          <cx:pt idx="1990">129.49498954590484</cx:pt>
          <cx:pt idx="1991">129.56538101784056</cx:pt>
          <cx:pt idx="1992">129.46059791007013</cx:pt>
          <cx:pt idx="1993">129.5124203512822</cx:pt>
          <cx:pt idx="1994">129.58175985984042</cx:pt>
          <cx:pt idx="1995">129.27081066081377</cx:pt>
          <cx:pt idx="1996">129.25626033142285</cx:pt>
          <cx:pt idx="1997">129.43138647252263</cx:pt>
          <cx:pt idx="1998">129.27085831446882</cx:pt>
          <cx:pt idx="1999">129.34100915988773</cx:pt>
          <cx:pt idx="2000">129.40783477907394</cx:pt>
          <cx:pt idx="2001">129.41521936910885</cx:pt>
          <cx:pt idx="2002">129.37531817847901</cx:pt>
          <cx:pt idx="2003">129.4737079897096</cx:pt>
          <cx:pt idx="2004">129.41122666881938</cx:pt>
          <cx:pt idx="2005">129.29030993996253</cx:pt>
          <cx:pt idx="2006">129.51960819492035</cx:pt>
          <cx:pt idx="2007">129.4182695220656</cx:pt>
          <cx:pt idx="2008">129.22957124583718</cx:pt>
          <cx:pt idx="2009">129.52588994825388</cx:pt>
          <cx:pt idx="2010">129.50910600444649</cx:pt>
          <cx:pt idx="2011">129.42618281090668</cx:pt>
          <cx:pt idx="2012">129.37766407324426</cx:pt>
          <cx:pt idx="2013">129.39638879033055</cx:pt>
          <cx:pt idx="2014">129.31216102826986</cx:pt>
          <cx:pt idx="2015">129.44322727280797</cx:pt>
          <cx:pt idx="2016">129.3965630683137</cx:pt>
          <cx:pt idx="2017">129.45829487777922</cx:pt>
          <cx:pt idx="2018">129.43062712519546</cx:pt>
          <cx:pt idx="2019">129.34925200031731</cx:pt>
          <cx:pt idx="2020">129.39470609611536</cx:pt>
          <cx:pt idx="2021">129.35012596961806</cx:pt>
          <cx:pt idx="2022">129.57985019351537</cx:pt>
          <cx:pt idx="2023">129.40878884235502</cx:pt>
          <cx:pt idx="2024">129.20961245823293</cx:pt>
          <cx:pt idx="2025">128.96900008177616</cx:pt>
          <cx:pt idx="2026">129.26501577272234</cx:pt>
          <cx:pt idx="2027">129.37480128156184</cx:pt>
          <cx:pt idx="2028">129.68913743377632</cx:pt>
          <cx:pt idx="2029">129.21261164996548</cx:pt>
          <cx:pt idx="2030">129.37583831001291</cx:pt>
          <cx:pt idx="2031">129.70268881519289</cx:pt>
          <cx:pt idx="2032">129.53233494345739</cx:pt>
          <cx:pt idx="2033">129.38046162348709</cx:pt>
          <cx:pt idx="2034">129.57097196333393</cx:pt>
          <cx:pt idx="2035">129.37828267330281</cx:pt>
          <cx:pt idx="2036">129.68686921794782</cx:pt>
          <cx:pt idx="2037">129.36572940932467</cx:pt>
          <cx:pt idx="2038">129.29501864958721</cx:pt>
          <cx:pt idx="2039">129.4733328111694</cx:pt>
          <cx:pt idx="2040">129.22677925554342</cx:pt>
          <cx:pt idx="2041">129.28059276480397</cx:pt>
          <cx:pt idx="2042">129.40891965579891</cx:pt>
          <cx:pt idx="2043">129.40791752026331</cx:pt>
          <cx:pt idx="2044">129.40465822306462</cx:pt>
          <cx:pt idx="2045">129.34530011681983</cx:pt>
          <cx:pt idx="2046">129.38231830674619</cx:pt>
          <cx:pt idx="2047">129.51715546963658</cx:pt>
          <cx:pt idx="2048">129.72080958238024</cx:pt>
          <cx:pt idx="2049">129.06171421530564</cx:pt>
          <cx:pt idx="2050">128.94293193450889</cx:pt>
          <cx:pt idx="2051">129.55473373674843</cx:pt>
          <cx:pt idx="2052">129.48913386778929</cx:pt>
          <cx:pt idx="2053">129.29005227280601</cx:pt>
          <cx:pt idx="2054">129.38716564147052</cx:pt>
          <cx:pt idx="2055">129.54789206191847</cx:pt>
          <cx:pt idx="2056">129.34438866273982</cx:pt>
          <cx:pt idx="2057">129.17005740605367</cx:pt>
          <cx:pt idx="2058">129.46055724687983</cx:pt>
          <cx:pt idx="2059">129.24342399970234</cx:pt>
          <cx:pt idx="2060">129.42958954468091</cx:pt>
          <cx:pt idx="2061">129.47503081013951</cx:pt>
          <cx:pt idx="2062">129.29168616201352</cx:pt>
          <cx:pt idx="2063">129.54382986015378</cx:pt>
          <cx:pt idx="2064">129.43260289932147</cx:pt>
          <cx:pt idx="2065">129.21709088840441</cx:pt>
          <cx:pt idx="2066">129.43260289932147</cx:pt>
          <cx:pt idx="2067">129.36632725126026</cx:pt>
          <cx:pt idx="2068">129.97646065899846</cx:pt>
          <cx:pt idx="2069">129.31964969081562</cx:pt>
          <cx:pt idx="2070">129.46008083983321</cx:pt>
          <cx:pt idx="2071">129.39747051252644</cx:pt>
          <cx:pt idx="2072">129.47071392839013</cx:pt>
          <cx:pt idx="2073">129.46453525699866</cx:pt>
          <cx:pt idx="2074">129.37998820262641</cx:pt>
          <cx:pt idx="2075">129.46481434685955</cx:pt>
          <cx:pt idx="2076">129.37051207920433</cx:pt>
          <cx:pt idx="2077">129.37974224511507</cx:pt>
          <cx:pt idx="2078">129.326891480341</cx:pt>
          <cx:pt idx="2079">129.39805436196121</cx:pt>
          <cx:pt idx="2080">129.30091184878236</cx:pt>
          <cx:pt idx="2081">129.41185206626017</cx:pt>
          <cx:pt idx="2082">129.36283911337091</cx:pt>
          <cx:pt idx="2083">129.42654516417187</cx:pt>
          <cx:pt idx="2084">129.39397800152045</cx:pt>
          <cx:pt idx="2085">129.40693201893643</cx:pt>
          <cx:pt idx="2086">129.37576248650427</cx:pt>
          <cx:pt idx="2087">129.44957270599554</cx:pt>
          <cx:pt idx="2088">129.32070836959483</cx:pt>
          <cx:pt idx="2089">129.46343552708331</cx:pt>
          <cx:pt idx="2090">129.4066690017932</cx:pt>
          <cx:pt idx="2091">129.4168694821569</cx:pt>
          <cx:pt idx="2092">129.42421527312166</cx:pt>
          <cx:pt idx="2093">129.43718613464739</cx:pt>
          <cx:pt idx="2094">129.49340264466517</cx:pt>
          <cx:pt idx="2095">129.49003013603391</cx:pt>
          <cx:pt idx="2096">129.47958874665548</cx:pt>
          <cx:pt idx="2097">129.3388675669753</cx:pt>
          <cx:pt idx="2098">129.49266347106433</cx:pt>
          <cx:pt idx="2099">129.45050294069185</cx:pt>
          <cx:pt idx="2100">129.44380771229396</cx:pt>
          <cx:pt idx="2101">129.36142238135497</cx:pt>
          <cx:pt idx="2102">129.54585450900345</cx:pt>
          <cx:pt idx="2103">129.31810397884675</cx:pt>
          <cx:pt idx="2104">129.45037678400871</cx:pt>
          <cx:pt idx="2105">129.37442863386102</cx:pt>
          <cx:pt idx="2106">129.53915607011947</cx:pt>
          <cx:pt idx="2107">129.36107975587265</cx:pt>
          <cx:pt idx="2108">129.43423849742962</cx:pt>
          <cx:pt idx="2109">129.35502935318462</cx:pt>
          <cx:pt idx="2110">129.38423922891519</cx:pt>
          <cx:pt idx="2111">129.29921699913365</cx:pt>
          <cx:pt idx="2112">129.4469663550465</cx:pt>
          <cx:pt idx="2113">129.39297854156746</cx:pt>
          <cx:pt idx="2114">129.38938052398566</cx:pt>
          <cx:pt idx="2115">129.54848503458871</cx:pt>
          <cx:pt idx="2116">129.55784483106035</cx:pt>
          <cx:pt idx="2117">129.38367936697281</cx:pt>
          <cx:pt idx="2118">129.37059715240792</cx:pt>
          <cx:pt idx="2119">129.51402414597959</cx:pt>
          <cx:pt idx="2120">129.40055291645029</cx:pt>
          <cx:pt idx="2121">129.33791260384359</cx:pt>
          <cx:pt idx="2122">129.40236128041286</cx:pt>
          <cx:pt idx="2123">129.36884898101667</cx:pt>
          <cx:pt idx="2124">129.48482985895498</cx:pt>
          <cx:pt idx="2125">129.40835757320926</cx:pt>
          <cx:pt idx="2126">129.38972447280094</cx:pt>
          <cx:pt idx="2127">129.6101697926203</cx:pt>
          <cx:pt idx="2128">129.32760093336807</cx:pt>
          <cx:pt idx="2129">129.51054122938908</cx:pt>
          <cx:pt idx="2130">129.18585982861748</cx:pt>
          <cx:pt idx="2131">129.28984456592985</cx:pt>
          <cx:pt idx="2132">129.22103684116644</cx:pt>
          <cx:pt idx="2133">129.25797971899226</cx:pt>
          <cx:pt idx="2134">129.53124170593148</cx:pt>
          <cx:pt idx="2135">129.48054744380994</cx:pt>
          <cx:pt idx="2136">129.46622272632254</cx:pt>
          <cx:pt idx="2137">129.52959929467266</cx:pt>
          <cx:pt idx="2138">129.49420602991563</cx:pt>
          <cx:pt idx="2139">129.36481807731832</cx:pt>
          <cx:pt idx="2140">129.39712149616037</cx:pt>
          <cx:pt idx="2141">129.50632605501377</cx:pt>
          <cx:pt idx="2142">129.39600463842305</cx:pt>
          <cx:pt idx="2143">129.53124170593148</cx:pt>
          <cx:pt idx="2144">129.49299194177487</cx:pt>
          <cx:pt idx="2145">129.5707711028777</cx:pt>
          <cx:pt idx="2146">129.36883603494917</cx:pt>
          <cx:pt idx="2147">129.23952258818377</cx:pt>
          <cx:pt idx="2148">129.49795772302585</cx:pt>
          <cx:pt idx="2149">129.32323964121923</cx:pt>
          <cx:pt idx="2150">129.48218530044466</cx:pt>
          <cx:pt idx="2151">129.58955387674348</cx:pt>
          <cx:pt idx="2152">129.4572718101555</cx:pt>
          <cx:pt idx="2153">129.51257555795684</cx:pt>
          <cx:pt idx="2154">129.36308278625245</cx:pt>
          <cx:pt idx="2155">129.38944293411049</cx:pt>
          <cx:pt idx="2156">129.36308278625245</cx:pt>
          <cx:pt idx="2157">129.30629277902682</cx:pt>
          <cx:pt idx="2158">129.57235950938735</cx:pt>
          <cx:pt idx="2159">129.51222264731396</cx:pt>
          <cx:pt idx="2160">129.44957270599554</cx:pt>
          <cx:pt idx="2161">129.50761302360328</cx:pt>
          <cx:pt idx="2162">129.36792842040171</cx:pt>
          <cx:pt idx="2163">129.47239901919829</cx:pt>
          <cx:pt idx="2164">129.3619249898131</cx:pt>
          <cx:pt idx="2165">129.48048645698975</cx:pt>
          <cx:pt idx="2166">129.35253652671202</cx:pt>
          <cx:pt idx="2167">129.43184725539513</cx:pt>
          <cx:pt idx="2168">129.3619249898131</cx:pt>
          <cx:pt idx="2169">129.29064254737128</cx:pt>
          <cx:pt idx="2170">129.46587756366017</cx:pt>
          <cx:pt idx="2171">129.34648254811518</cx:pt>
          <cx:pt idx="2172">129.46774799402044</cx:pt>
          <cx:pt idx="2173">129.5707711028777</cx:pt>
          <cx:pt idx="2174">129.49768192752049</cx:pt>
          <cx:pt idx="2175">129.37410730539779</cx:pt>
          <cx:pt idx="2176">129.49261496267155</cx:pt>
          <cx:pt idx="2177">129.46665013549958</cx:pt>
          <cx:pt idx="2178">129.5102197253924</cx:pt>
          <cx:pt idx="2179">129.5342766100857</cx:pt>
          <cx:pt idx="2180">129.25355628223215</cx:pt>
          <cx:pt idx="2181">129.33088315125079</cx:pt>
          <cx:pt idx="2182">129.28686077222306</cx:pt>
          <cx:pt idx="2183">129.5821698624583</cx:pt>
          <cx:pt idx="2184">129.40648133023302</cx:pt>
          <cx:pt idx="2185">129.552103318739</cx:pt>
          <cx:pt idx="2186">129.54717901385285</cx:pt>
          <cx:pt idx="2187">129.41534278154217</cx:pt>
          <cx:pt idx="2188">129.2597680280538</cx:pt>
          <cx:pt idx="2189">129.48015056701928</cx:pt>
          <cx:pt idx="2190">129.42316332097312</cx:pt>
          <cx:pt idx="2191">129.32656681429546</cx:pt>
          <cx:pt idx="2192">129.38038950087255</cx:pt>
          <cx:pt idx="2193">129.50104595191712</cx:pt>
          <cx:pt idx="2194">129.62623503913599</cx:pt>
          <cx:pt idx="2195">129.62465780882411</cx:pt>
          <cx:pt idx="2196">129.2558198393437</cx:pt>
          <cx:pt idx="2197">129.56089398375013</cx:pt>
          <cx:pt idx="2198">129.34373940445681</cx:pt>
          <cx:pt idx="2199">129.44259460974015</cx:pt>
          <cx:pt idx="2200">129.42333895496421</cx:pt>
          <cx:pt idx="2201">129.37131426214529</cx:pt>
          <cx:pt idx="2202">129.602633044041</cx:pt>
          <cx:pt idx="2203">129.49081228747761</cx:pt>
          <cx:pt idx="2204">129.29500523466669</cx:pt>
          <cx:pt idx="2205">129.42292482817706</cx:pt>
          <cx:pt idx="2206">129.35339521778187</cx:pt>
          <cx:pt idx="2207">129.37038446930995</cx:pt>
          <cx:pt idx="2208">129.33772947221564</cx:pt>
          <cx:pt idx="2209">129.38479122951247</cx:pt>
          <cx:pt idx="2210">129.42789427546072</cx:pt>
          <cx:pt idx="2211">129.42358299343752</cx:pt>
          <cx:pt idx="2212">129.56401095564266</cx:pt>
          <cx:pt idx="2213">129.31999610945167</cx:pt>
          <cx:pt idx="2214">129.21962110468309</cx:pt>
          <cx:pt idx="2215">129.42956181414704</cx:pt>
          <cx:pt idx="2216">129.50846807103906</cx:pt>
          <cx:pt idx="2217">129.48080294136125</cx:pt>
          <cx:pt idx="2218">129.40853137528387</cx:pt>
          <cx:pt idx="2219">129.51164985867098</cx:pt>
          <cx:pt idx="2220">129.42475326342162</cx:pt>
          <cx:pt idx="2221">129.34421432513921</cx:pt>
          <cx:pt idx="2222">129.49287736979295</cx:pt>
          <cx:pt idx="2223">129.42596835652833</cx:pt>
          <cx:pt idx="2224">129.38821691720543</cx:pt>
          <cx:pt idx="2225">129.52179529055906</cx:pt>
          <cx:pt idx="2226">129.58627860047926</cx:pt>
          <cx:pt idx="2227">129.42392455420617</cx:pt>
          <cx:pt idx="2228">129.41077090824223</cx:pt>
          <cx:pt idx="2229">129.5341925517657</cx:pt>
          <cx:pt idx="2230">129.5040463478538</cx:pt>
          <cx:pt idx="2231">129.60262057943027</cx:pt>
          <cx:pt idx="2232">129.51246839146012</cx:pt>
          <cx:pt idx="2233">129.35015047767953</cx:pt>
          <cx:pt idx="2234">129.478771423702</cx:pt>
          <cx:pt idx="2235">129.42392455420617</cx:pt>
          <cx:pt idx="2236">129.23681453986069</cx:pt>
          <cx:pt idx="2237">129.25477088931905</cx:pt>
          <cx:pt idx="2238">129.31837501146214</cx:pt>
          <cx:pt idx="2239">129.47593270558752</cx:pt>
          <cx:pt idx="2240">129.37970294735561</cx:pt>
          <cx:pt idx="2241">129.4540034004863</cx:pt>
          <cx:pt idx="2242">129.4049720911905</cx:pt>
          <cx:pt idx="2243">129.5071432305115</cx:pt>
          <cx:pt idx="2244">129.48942215258205</cx:pt>
          <cx:pt idx="2245">129.28430252739147</cx:pt>
          <cx:pt idx="2246">129.32232944277669</cx:pt>
          <cx:pt idx="2247">129.41988355015522</cx:pt>
          <cx:pt idx="2248">129.49336753400001</cx:pt>
          <cx:pt idx="2249">129.47927688001874</cx:pt>
          <cx:pt idx="2250">129.62842245571005</cx:pt>
          <cx:pt idx="2251">129.5341925517657</cx:pt>
          <cx:pt idx="2252">129.40120748011398</cx:pt>
          <cx:pt idx="2253">129.33813643109005</cx:pt>
          <cx:pt idx="2254">129.36498915477162</cx:pt>
          <cx:pt idx="2255">129.41816275156415</cx:pt>
          <cx:pt idx="2256">129.41392099030514</cx:pt>
          <cx:pt idx="2257">129.24215654936597</cx:pt>
          <cx:pt idx="2258">129.37971265621451</cx:pt>
          <cx:pt idx="2259">129.49341419422436</cx:pt>
          <cx:pt idx="2260">129.41175730923692</cx:pt>
          <cx:pt idx="2261">129.44131541153735</cx:pt>
          <cx:pt idx="2262">129.30174446452398</cx:pt>
          <cx:pt idx="2263">129.49350381877363</cx:pt>
          <cx:pt idx="2264">129.47271552033314</cx:pt>
          <cx:pt idx="2265">129.36346193493321</cx:pt>
          <cx:pt idx="2266">129.52637307829076</cx:pt>
          <cx:pt idx="2267">129.50436185950596</cx:pt>
          <cx:pt idx="2268">129.3248500501532</cx:pt>
          <cx:pt idx="2269">129.38706485915952</cx:pt>
          <cx:pt idx="2270">129.30859440666077</cx:pt>
          <cx:pt idx="2271">129.24986613083789</cx:pt>
          <cx:pt idx="2272">129.55094048960231</cx:pt>
          <cx:pt idx="2273">129.54039934917321</cx:pt>
          <cx:pt idx="2274">129.3861518053713</cx:pt>
          <cx:pt idx="2275">129.5896619125711</cx:pt>
          <cx:pt idx="2276">129.31130811791897</cx:pt>
          <cx:pt idx="2277">129.15729020266704</cx:pt>
          <cx:pt idx="2278">129.51677716443447</cx:pt>
          <cx:pt idx="2279">129.44664286866845</cx:pt>
          <cx:pt idx="2280">129.51857722366677</cx:pt>
          <cx:pt idx="2281">129.55307910935466</cx:pt>
          <cx:pt idx="2282">129.30124165767279</cx:pt>
          <cx:pt idx="2283">129.36083376787215</cx:pt>
          <cx:pt idx="2284">129.46239678331739</cx:pt>
          <cx:pt idx="2285">129.45116976714229</cx:pt>
          <cx:pt idx="2286">129.32414382179243</cx:pt>
          <cx:pt idx="2287">129.2779113538104</cx:pt>
          <cx:pt idx="2288">129.61634580861326</cx:pt>
          <cx:pt idx="2289">130.04340293611284</cx:pt>
          <cx:pt idx="2290">129.41716945877482</cx:pt>
          <cx:pt idx="2291">129.45013232625627</cx:pt>
          <cx:pt idx="2292">129.31548890562223</cx:pt>
          <cx:pt idx="2293">129.55528096514234</cx:pt>
          <cx:pt idx="2294">129.51190114685616</cx:pt>
          <cx:pt idx="2295">129.43695320960083</cx:pt>
          <cx:pt idx="2296">129.55036507524756</cx:pt>
          <cx:pt idx="2297">129.50069116679182</cx:pt>
          <cx:pt idx="2298">129.26787785037951</cx:pt>
          <cx:pt idx="2299">129.45819506660553</cx:pt>
          <cx:pt idx="2300">129.38783413162861</cx:pt>
          <cx:pt idx="2301">129.13781648891467</cx:pt>
          <cx:pt idx="2302">129.48380050095355</cx:pt>
          <cx:pt idx="2303">129.49055126278071</cx:pt>
          <cx:pt idx="2304">129.41012747922787</cx:pt>
          <cx:pt idx="2305">129.53950152905864</cx:pt>
          <cx:pt idx="2306">129.56411069769348</cx:pt>
          <cx:pt idx="2307">129.57473608562361</cx:pt>
          <cx:pt idx="2308">129.49002089618196</cx:pt>
          <cx:pt idx="2309">129.39496173739363</cx:pt>
          <cx:pt idx="2310">129.58174877867339</cx:pt>
          <cx:pt idx="2311">129.58203134818356</cx:pt>
          <cx:pt idx="2312">129.33807307506379</cx:pt>
          <cx:pt idx="2313">129.34254816554719</cx:pt>
          <cx:pt idx="2314">129.43733772059767</cx:pt>
          <cx:pt idx="2315">129.51465189398431</cx:pt>
          <cx:pt idx="2316">129.41956370402062</cx:pt>
          <cx:pt idx="2317">129.26420932891412</cx:pt>
          <cx:pt idx="2318">129.41953597166503</cx:pt>
          <cx:pt idx="2319">129.48355471067404</cx:pt>
          <cx:pt idx="2320">129.35953955003498</cx:pt>
          <cx:pt idx="2321">129.40168037287805</cx:pt>
          <cx:pt idx="2322">129.41576293773045</cx:pt>
          <cx:pt idx="2323">129.55702053808218</cx:pt>
          <cx:pt idx="2324">129.58174693181198</cx:pt>
          <cx:pt idx="2325">129.62777348077211</cx:pt>
          <cx:pt idx="2326">129.54310709465707</cx:pt>
          <cx:pt idx="2327">129.3698906734962</cx:pt>
          <cx:pt idx="2328">129.29375116567473</cx:pt>
          <cx:pt idx="2329">129.16110482702527</cx:pt>
          <cx:pt idx="2330">129.29113474949349</cx:pt>
          <cx:pt idx="2331">129.42999579642171</cx:pt>
          <cx:pt idx="2332">129.37306749109911</cx:pt>
          <cx:pt idx="2333">129.20680621656544</cx:pt>
          <cx:pt idx="2334">129.41789004734736</cx:pt>
          <cx:pt idx="2335">129.36068904166413</cx:pt>
          <cx:pt idx="2336">129.43362890526961</cx:pt>
          <cx:pt idx="2337">129.41458427882793</cx:pt>
          <cx:pt idx="2338">129.47037755486951</cx:pt>
          <cx:pt idx="2339">129.45574135473245</cx:pt>
          <cx:pt idx="2340">129.40647023634028</cx:pt>
          <cx:pt idx="2341">129.42900720241542</cx:pt>
          <cx:pt idx="2342">129.4516004532255</cx:pt>
          <cx:pt idx="2343">129.32434176956065</cx:pt>
          <cx:pt idx="2344">129.40393433623564</cx:pt>
          <cx:pt idx="2345">129.27832217346142</cx:pt>
          <cx:pt idx="2346">129.33169710445463</cx:pt>
          <cx:pt idx="2347">129.20220864507431</cx:pt>
          <cx:pt idx="2348">129.44268518839721</cx:pt>
          <cx:pt idx="2349">129.37652210690467</cx:pt>
          <cx:pt idx="2350">129.5906743984784</cx:pt>
          <cx:pt idx="2351">129.46468080889363</cx:pt>
          <cx:pt idx="2352">129.68303079970639</cx:pt>
          <cx:pt idx="2353">129.41642436938611</cx:pt>
          <cx:pt idx="2354">129.45717892969287</cx:pt>
          <cx:pt idx="2355">129.45598303092945</cx:pt>
          <cx:pt idx="2356">129.21177345587631</cx:pt>
          <cx:pt idx="2357">129.34521734166162</cx:pt>
          <cx:pt idx="2358">129.45770016857196</cx:pt>
          <cx:pt idx="2359">129.56915635991956</cx:pt>
          <cx:pt idx="2360">129.36982594358952</cx:pt>
          <cx:pt idx="2361">129.43495808109907</cx:pt>
          <cx:pt idx="2362">129.60995328824345</cx:pt>
          <cx:pt idx="2363">129.57176986157219</cx:pt>
          <cx:pt idx="2364">129.51309799354993</cx:pt>
          <cx:pt idx="2365">129.39048032533535</cx:pt>
          <cx:pt idx="2366">129.33772808485432</cx:pt>
          <cx:pt idx="2367">129.92574645411867</cx:pt>
          <cx:pt idx="2368">129.36001997015649</cx:pt>
          <cx:pt idx="2369">129.41613271119684</cx:pt>
          <cx:pt idx="2370">129.17721927548283</cx:pt>
          <cx:pt idx="2371">129.40893444741818</cx:pt>
          <cx:pt idx="2372">129.36692000483364</cx:pt>
          <cx:pt idx="2373">129.57893459793456</cx:pt>
          <cx:pt idx="2374">129.45848017520166</cx:pt>
          <cx:pt idx="2375">129.47603296720126</cx:pt>
          <cx:pt idx="2376">129.2966210302238</cx:pt>
          <cx:pt idx="2377">129.46685991210651</cx:pt>
          <cx:pt idx="2378">129.36794321599552</cx:pt>
          <cx:pt idx="2379">129.29630508872324</cx:pt>
          <cx:pt idx="2380">129.3870324978528</cx:pt>
          <cx:pt idx="2381">129.39560523036047</cx:pt>
          <cx:pt idx="2382">129.41317912063261</cx:pt>
          <cx:pt idx="2383">129.52547702328312</cx:pt>
          <cx:pt idx="2384">129.43371764059512</cx:pt>
          <cx:pt idx="2385">129.40162536392234</cx:pt>
          <cx:pt idx="2386">129.3563286956643</cx:pt>
          <cx:pt idx="2387">129.31007823499351</cx:pt>
          <cx:pt idx="2388">129.46723372036797</cx:pt>
          <cx:pt idx="2389">129.28757411240323</cx:pt>
          <cx:pt idx="2390">129.44027697939026</cx:pt>
          <cx:pt idx="2391">129.3835485318875</cx:pt>
          <cx:pt idx="2392">129.35458775918104</cx:pt>
          <cx:pt idx="2393">129.54464868236539</cx:pt>
          <cx:pt idx="2394">129.36645070324718</cx:pt>
          <cx:pt idx="2395">129.47524750579211</cx:pt>
          <cx:pt idx="2396">129.43060447874709</cx:pt>
          <cx:pt idx="2397">129.42361211163842</cx:pt>
          <cx:pt idx="2398">129.17538601713031</cx:pt>
          <cx:pt idx="2399">129.3791763564025</cx:pt>
          <cx:pt idx="2400">129.39099716913316</cx:pt>
          <cx:pt idx="2401">129.61461337336536</cx:pt>
          <cx:pt idx="2402">129.38693541389159</cx:pt>
          <cx:pt idx="2403">129.57094749069449</cx:pt>
          <cx:pt idx="2404">129.35969953611428</cx:pt>
          <cx:pt idx="2405">129.24348924603899</cx:pt>
          <cx:pt idx="2406">129.50094894044142</cx:pt>
          <cx:pt idx="2407">129.36270964754482</cx:pt>
          <cx:pt idx="2408">129.35684195601402</cx:pt>
          <cx:pt idx="2409">129.3757051565091</cx:pt>
          <cx:pt idx="2410">129.5633238419685</cx:pt>
          <cx:pt idx="2411">129.3442665801968</cx:pt>
          <cx:pt idx="2412">129.53877181540824</cx:pt>
          <cx:pt idx="2413">129.27637539665673</cx:pt>
          <cx:pt idx="2414">129.47112561530287</cx:pt>
          <cx:pt idx="2415">129.42918514056549</cx:pt>
          <cx:pt idx="2416">129.43219018417292</cx:pt>
          <cx:pt idx="2417">129.30007228997135</cx:pt>
          <cx:pt idx="2418">129.40043642601259</cx:pt>
          <cx:pt idx="2419">129.49185730577682</cx:pt>
          <cx:pt idx="2420">129.45431809135539</cx:pt>
          <cx:pt idx="2421">129.54928166481093</cx:pt>
          <cx:pt idx="2422">129.380420476615</cx:pt>
          <cx:pt idx="2423">129.42280650603146</cx:pt>
          <cx:pt idx="2424">129.46369197741495</cx:pt>
          <cx:pt idx="2425">129.47609811411317</cx:pt>
          <cx:pt idx="2426">129.38859276732671</cx:pt>
          <cx:pt idx="2427">129.42136999391536</cx:pt>
          <cx:pt idx="2428">129.43288990438268</cx:pt>
          <cx:pt idx="2429">129.23657621819751</cx:pt>
          <cx:pt idx="2430">129.47155301075506</cx:pt>
          <cx:pt idx="2431">129.23623562581474</cx:pt>
          <cx:pt idx="2432">129.37526732107835</cx:pt>
          <cx:pt idx="2433">129.32736599101031</cx:pt>
          <cx:pt idx="2434">129.47654305291681</cx:pt>
          <cx:pt idx="2435">129.49806859545052</cx:pt>
          <cx:pt idx="2436">129.3620285630154</cx:pt>
          <cx:pt idx="2437">129.36413746457691</cx:pt>
          <cx:pt idx="2438">129.32240113035115</cx:pt>
          <cx:pt idx="2439">129.49119019500895</cx:pt>
          <cx:pt idx="2440">129.2941466772966</cx:pt>
          <cx:pt idx="2441">129.43003554340532</cx:pt>
          <cx:pt idx="2442">129.40441045631192</cx:pt>
          <cx:pt idx="2443">129.42163206132324</cx:pt>
          <cx:pt idx="2444">129.56985591465408</cx:pt>
          <cx:pt idx="2445">129.44129322881491</cx:pt>
          <cx:pt idx="2446">129.34092776973327</cx:pt>
          <cx:pt idx="2447">129.55487458475014</cx:pt>
          <cx:pt idx="2448">129.45449507580301</cx:pt>
          <cx:pt idx="2449">129.42372904657987</cx:pt>
          <cx:pt idx="2450">129.34379535916128</cx:pt>
          <cx:pt idx="2451">129.15883245397922</cx:pt>
          <cx:pt idx="2452">129.4440812944712</cx:pt>
          <cx:pt idx="2453">129.20328619164721</cx:pt>
          <cx:pt idx="2454">129.35791193645099</cx:pt>
          <cx:pt idx="2455">129.37471944709517</cx:pt>
          <cx:pt idx="2456">129.34890056151494</cx:pt>
          <cx:pt idx="2457">129.48704332476339</cx:pt>
          <cx:pt idx="2458">129.33177526223264</cx:pt>
          <cx:pt idx="2459">129.32648217901615</cx:pt>
          <cx:pt idx="2460">129.39310058513198</cx:pt>
          <cx:pt idx="2461">129.420200160192</cx:pt>
          <cx:pt idx="2462">129.42411959939042</cx:pt>
          <cx:pt idx="2463">129.33594022764586</cx:pt>
          <cx:pt idx="2464">129.27456738870367</cx:pt>
          <cx:pt idx="2465">129.46232793394819</cx:pt>
          <cx:pt idx="2466">129.38740002943192</cx:pt>
          <cx:pt idx="2467">129.40140162981331</cx:pt>
          <cx:pt idx="2468">129.38965836441949</cx:pt>
          <cx:pt idx="2469">129.45056486371433</cx:pt>
          <cx:pt idx="2470">129.57524815054254</cx:pt>
          <cx:pt idx="2471">129.32991426379053</cx:pt>
          <cx:pt idx="2472">129.16870647398017</cx:pt>
          <cx:pt idx="2473">129.35153725761938</cx:pt>
          <cx:pt idx="2474">129.41361592283894</cx:pt>
          <cx:pt idx="2475">129.45832260309345</cx:pt>
          <cx:pt idx="2476">129.41559284163532</cx:pt>
          <cx:pt idx="2477">129.3696539468464</cx:pt>
          <cx:pt idx="2478">129.51451608999889</cx:pt>
          <cx:pt idx="2479">129.45832260309345</cx:pt>
          <cx:pt idx="2480">129.35054815511057</cx:pt>
          <cx:pt idx="2481">129.37360982287407</cx:pt>
          <cx:pt idx="2482">129.31848601444179</cx:pt>
          <cx:pt idx="2483">129.6224643376913</cx:pt>
          <cx:pt idx="2484">129.36064141607682</cx:pt>
          <cx:pt idx="2485">129.40244448682802</cx:pt>
          <cx:pt idx="2486">129.29751149139724</cx:pt>
          <cx:pt idx="2487">129.40244448682802</cx:pt>
          <cx:pt idx="2488">129.35360977419268</cx:pt>
          <cx:pt idx="2489">129.46633685624158</cx:pt>
          <cx:pt idx="2490">129.3696539468464</cx:pt>
          <cx:pt idx="2491">129.30156128945097</cx:pt>
          <cx:pt idx="2492">129.50826620451792</cx:pt>
          <cx:pt idx="2493">129.45592018591302</cx:pt>
          <cx:pt idx="2494">129.39558997517057</cx:pt>
        </cx:lvl>
      </cx:numDim>
    </cx:data>
  </cx:chartData>
  <cx:chart>
    <cx:title pos="t" align="ctr" overlay="0">
      <cx:tx>
        <cx:txData>
          <cx:v>             Voltage histogram - passive operation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100" b="0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Voltage histogram - passive operation</a:t>
          </a:r>
        </a:p>
      </cx:txPr>
    </cx:title>
    <cx:plotArea>
      <cx:plotAreaRegion>
        <cx:plotSurface>
          <cx:spPr>
            <a:ln>
              <a:solidFill>
                <a:schemeClr val="tx1"/>
              </a:solidFill>
            </a:ln>
          </cx:spPr>
        </cx:plotSurface>
        <cx:series layoutId="clusteredColumn" uniqueId="{946F0362-BDCB-4F78-9347-13254C98146C}" formatIdx="0">
          <cx:dataId val="0"/>
          <cx:layoutPr>
            <cx:binning intervalClosed="r">
              <cx:binCount val="45"/>
            </cx:binning>
          </cx:layoutPr>
        </cx:series>
        <cx:series layoutId="clusteredColumn" hidden="1" uniqueId="{00000001-2C27-4F60-841A-4B91AAF40724}" formatIdx="0">
          <cx:dataId val="1"/>
          <cx:layoutPr>
            <cx:binning intervalClosed="r"/>
          </cx:layoutPr>
        </cx:series>
      </cx:plotAreaRegion>
      <cx:axis id="0">
        <cx:catScaling gapWidth="0"/>
        <cx:title>
          <cx:tx>
            <cx:txData>
              <cx:v>Voltage bin [kV]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10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n-US" sz="1100" b="0" i="0" u="none" strike="noStrike" baseline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Voltage bin [kV]</a:t>
              </a:r>
            </a:p>
          </cx:txPr>
        </cx:title>
        <cx:tickLabels/>
        <cx:numFmt formatCode="#,##0.0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800">
                <a:solidFill>
                  <a:sysClr val="windowText" lastClr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800" b="0" i="0" u="none" strike="noStrike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title>
          <cx:tx>
            <cx:txData>
              <cx:v>Counts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1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n-US" sz="1100" b="0" i="0" u="none" strike="noStrike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Counts</a:t>
              </a:r>
            </a:p>
          </cx:txPr>
        </cx:title>
        <cx:majorGridlines>
          <cx:spPr>
            <a:ln>
              <a:noFill/>
            </a:ln>
          </cx:spPr>
        </cx:majorGridlines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>
                <a:solidFill>
                  <a:sysClr val="windowText" lastClr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100" b="0" i="0" u="none" strike="noStrike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Bead pull measurements confirmed the shunt impedance and quality factor for fundamental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26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Recorded during 1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86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35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interlocks have been triggered so far at higher voltages. More conditioning with beam is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56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conditioning with beam is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02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67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2BE9-89FE-4DED-A5B8-801E3A5B0297}" type="datetime1">
              <a:rPr lang="en-GB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487-2BA5-4C6D-AC57-006CEB0C1340}" type="datetime1">
              <a:rPr lang="en-GB" smtClean="0"/>
              <a:t>18/03/2024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5657"/>
            <a:ext cx="7886700" cy="396784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9531" y="4919492"/>
            <a:ext cx="835819" cy="174172"/>
          </a:xfrm>
        </p:spPr>
        <p:txBody>
          <a:bodyPr/>
          <a:lstStyle>
            <a:lvl1pPr algn="r">
              <a:defRPr/>
            </a:lvl1pPr>
          </a:lstStyle>
          <a:p>
            <a:fld id="{CFFB6098-4179-47D7-8A51-3DF79643466B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893893"/>
            <a:ext cx="4957762" cy="225370"/>
          </a:xfrm>
        </p:spPr>
        <p:txBody>
          <a:bodyPr/>
          <a:lstStyle>
            <a:lvl1pPr algn="l">
              <a:defRPr sz="1000" b="0"/>
            </a:lvl1pPr>
          </a:lstStyle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8BEB87-9938-4AA2-B546-227339BAE1DD}"/>
              </a:ext>
            </a:extLst>
          </p:cNvPr>
          <p:cNvSpPr txBox="1">
            <a:spLocks/>
          </p:cNvSpPr>
          <p:nvPr userDrawn="1"/>
        </p:nvSpPr>
        <p:spPr>
          <a:xfrm>
            <a:off x="7679531" y="4919492"/>
            <a:ext cx="835819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B6098-4179-47D7-8A51-3DF79643466B}" type="datetime1">
              <a:rPr lang="en-GB" smtClean="0"/>
              <a:pPr/>
              <a:t>18/03/2024</a:t>
            </a:fld>
            <a:endParaRPr lang="es-E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BEE388-FC45-4457-B245-80106408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893893"/>
            <a:ext cx="4957762" cy="225370"/>
          </a:xfrm>
        </p:spPr>
        <p:txBody>
          <a:bodyPr/>
          <a:lstStyle>
            <a:lvl1pPr algn="l">
              <a:defRPr sz="1000" b="0"/>
            </a:lvl1pPr>
          </a:lstStyle>
          <a:p>
            <a:r>
              <a:rPr lang="es-ES"/>
              <a:t>P. Solans for ALBA/HZB/DESY, HarmonLIP - 2024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741-BCBC-4D16-B18E-7D0BFF766930}" type="datetime1">
              <a:rPr lang="en-GB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0CD6-2A95-4A56-BF3B-475E95FBEF06}" type="datetime1">
              <a:rPr lang="en-GB" smtClean="0"/>
              <a:t>18/03/2024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5CF5-E50F-4218-9C72-537CF2232E15}" type="datetime1">
              <a:rPr lang="en-GB" smtClean="0"/>
              <a:t>18/03/2024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F91C-774C-459E-96AC-72AFB526371F}" type="datetime1">
              <a:rPr lang="en-GB" smtClean="0"/>
              <a:t>18/03/2024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253-1BE4-429F-8721-67A571CBEC7D}" type="datetime1">
              <a:rPr lang="en-GB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8BA-FC9B-4B8F-846C-341DB1EA6404}" type="datetime1">
              <a:rPr lang="en-GB" smtClean="0"/>
              <a:t>18/03/2024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03A5F2-2F9C-4575-A0A3-780F9A59CFE1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P. Solans for ALBA/HZB/DESY, HarmonLIP - 2024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14/relationships/chartEx" Target="../charts/chartEx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11783" y="2153978"/>
            <a:ext cx="8570486" cy="2082120"/>
          </a:xfrm>
        </p:spPr>
        <p:txBody>
          <a:bodyPr/>
          <a:lstStyle/>
          <a:p>
            <a:r>
              <a:rPr lang="en-US" dirty="0"/>
              <a:t>3rd Harmonic Active EU-HOM damped cavity commissioning results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P. Solans on behalf of ALBA, HZB and DESY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3041930" y="4368980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19/03/2024</a:t>
            </a: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 dampers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US" sz="1400" b="1" dirty="0"/>
              <a:t>Pick up antenna spectrum </a:t>
            </a:r>
            <a:r>
              <a:rPr lang="en-US" sz="1400" dirty="0"/>
              <a:t>in single bunch operation w/o </a:t>
            </a:r>
            <a:r>
              <a:rPr lang="en-US" sz="1400" dirty="0" err="1"/>
              <a:t>Transdamper</a:t>
            </a:r>
            <a:r>
              <a:rPr lang="en-US" sz="1400" dirty="0"/>
              <a:t> termination.</a:t>
            </a:r>
          </a:p>
          <a:p>
            <a:r>
              <a:rPr lang="en-US" sz="1400" b="1" dirty="0"/>
              <a:t>TM010 and TM011 </a:t>
            </a:r>
            <a:r>
              <a:rPr lang="en-US" sz="1400" dirty="0"/>
              <a:t>clearly identified as</a:t>
            </a:r>
            <a:r>
              <a:rPr lang="en-US" sz="1400" b="1" dirty="0"/>
              <a:t> during the bead-pull measurements</a:t>
            </a:r>
            <a:r>
              <a:rPr lang="en-US" sz="1400" dirty="0"/>
              <a:t>.</a:t>
            </a:r>
          </a:p>
          <a:p>
            <a:r>
              <a:rPr lang="en-US" sz="1400" dirty="0"/>
              <a:t>TM, TE and hybrid modes (</a:t>
            </a:r>
            <a:r>
              <a:rPr lang="en-US" sz="1400" b="1" dirty="0"/>
              <a:t>HEM)</a:t>
            </a:r>
            <a:r>
              <a:rPr lang="en-US" sz="1400" dirty="0"/>
              <a:t> present due to strong Transdamper coupling are also observed.</a:t>
            </a:r>
          </a:p>
          <a:p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BD-AE7B-48F1-905D-CB777148F8C5}" type="datetime1">
              <a:rPr lang="en-GB" smtClean="0"/>
              <a:t>19/03/2024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pic>
        <p:nvPicPr>
          <p:cNvPr id="8" name="Imagen 7" descr="Gráfico, Histograma&#10;&#10;Descripción generada automáticamente">
            <a:extLst>
              <a:ext uri="{FF2B5EF4-FFF2-40B4-BE49-F238E27FC236}">
                <a16:creationId xmlns:a16="http://schemas.microsoft.com/office/drawing/2014/main" id="{5199E7A0-8889-E469-2C57-CA0EB94C9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0" y="1866576"/>
            <a:ext cx="7495504" cy="2805804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FAB7AF84-4800-403C-9059-F45E23C6D79A}"/>
              </a:ext>
            </a:extLst>
          </p:cNvPr>
          <p:cNvSpPr txBox="1"/>
          <p:nvPr/>
        </p:nvSpPr>
        <p:spPr>
          <a:xfrm>
            <a:off x="5343309" y="4596616"/>
            <a:ext cx="2444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Bead pull data courtesy from A. </a:t>
            </a:r>
            <a:r>
              <a:rPr lang="en-GB" sz="1000" dirty="0" err="1">
                <a:solidFill>
                  <a:srgbClr val="00B0F0"/>
                </a:solidFill>
              </a:rPr>
              <a:t>Matveenko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20D1C9A4-7018-49A9-93A7-3798CAFE821D}"/>
              </a:ext>
            </a:extLst>
          </p:cNvPr>
          <p:cNvSpPr txBox="1"/>
          <p:nvPr/>
        </p:nvSpPr>
        <p:spPr>
          <a:xfrm>
            <a:off x="5343309" y="4766721"/>
            <a:ext cx="2746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CST mode study courtesy from W. Müller, TEMF</a:t>
            </a:r>
          </a:p>
        </p:txBody>
      </p:sp>
    </p:spTree>
    <p:extLst>
      <p:ext uri="{BB962C8B-B14F-4D97-AF65-F5344CB8AC3E}">
        <p14:creationId xmlns:p14="http://schemas.microsoft.com/office/powerpoint/2010/main" val="20912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 dampers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BD-AE7B-48F1-905D-CB777148F8C5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 dirty="0"/>
          </a:p>
        </p:txBody>
      </p:sp>
      <p:pic>
        <p:nvPicPr>
          <p:cNvPr id="12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0F19620A-DE4E-71C2-A3AF-38B1D372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9" y="1866576"/>
            <a:ext cx="7482143" cy="2805804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ECF8E68-863C-A519-3B3B-F7A0BF1F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US" sz="1400" dirty="0"/>
              <a:t>Spectrum recorded </a:t>
            </a:r>
            <a:r>
              <a:rPr lang="en-US" sz="1400" b="1" dirty="0"/>
              <a:t>with </a:t>
            </a:r>
            <a:r>
              <a:rPr lang="en-US" sz="1400" b="1" dirty="0" err="1"/>
              <a:t>Transdamper</a:t>
            </a:r>
            <a:r>
              <a:rPr lang="en-US" sz="1400" b="1" dirty="0"/>
              <a:t> terminations </a:t>
            </a:r>
            <a:r>
              <a:rPr lang="en-US" sz="1400" dirty="0"/>
              <a:t>in order to evaluate the damping capability.</a:t>
            </a:r>
          </a:p>
          <a:p>
            <a:pPr marL="0" indent="0">
              <a:buNone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965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 dampers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US" sz="1400" dirty="0"/>
              <a:t>Spectrum recorded </a:t>
            </a:r>
            <a:r>
              <a:rPr lang="en-US" sz="1400" b="1" dirty="0"/>
              <a:t>with </a:t>
            </a:r>
            <a:r>
              <a:rPr lang="en-US" sz="1400" b="1" dirty="0" err="1"/>
              <a:t>Transdamper</a:t>
            </a:r>
            <a:r>
              <a:rPr lang="en-US" sz="1400" b="1" dirty="0"/>
              <a:t> </a:t>
            </a:r>
            <a:r>
              <a:rPr lang="en-US" sz="1400" dirty="0"/>
              <a:t>terminations</a:t>
            </a:r>
            <a:r>
              <a:rPr lang="en-US" sz="1400" b="1" dirty="0"/>
              <a:t> </a:t>
            </a:r>
            <a:r>
              <a:rPr lang="en-US" sz="1400" dirty="0"/>
              <a:t>in order to evaluate the damping capability.</a:t>
            </a:r>
          </a:p>
          <a:p>
            <a:r>
              <a:rPr lang="en-US" sz="1400" dirty="0"/>
              <a:t>A </a:t>
            </a:r>
            <a:r>
              <a:rPr lang="en-US" sz="1400" b="1" dirty="0"/>
              <a:t>reduction of &gt;65% </a:t>
            </a:r>
            <a:r>
              <a:rPr lang="en-US" sz="1400" dirty="0"/>
              <a:t>of the associated Q</a:t>
            </a:r>
            <a:r>
              <a:rPr lang="en-US" sz="1400" baseline="-25000" dirty="0"/>
              <a:t>L</a:t>
            </a:r>
            <a:r>
              <a:rPr lang="en-US" sz="1400" dirty="0"/>
              <a:t> to the higher order modes (HOMs) was measured below 3 GHz.</a:t>
            </a:r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E046-B510-4578-880E-CCD308720CED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86C59-47CF-4299-AB38-213F4AB74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70472"/>
              </p:ext>
            </p:extLst>
          </p:nvPr>
        </p:nvGraphicFramePr>
        <p:xfrm>
          <a:off x="5221365" y="3765235"/>
          <a:ext cx="3336609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580">
                  <a:extLst>
                    <a:ext uri="{9D8B030D-6E8A-4147-A177-3AD203B41FA5}">
                      <a16:colId xmlns:a16="http://schemas.microsoft.com/office/drawing/2014/main" val="2330985790"/>
                    </a:ext>
                  </a:extLst>
                </a:gridCol>
                <a:gridCol w="759143">
                  <a:extLst>
                    <a:ext uri="{9D8B030D-6E8A-4147-A177-3AD203B41FA5}">
                      <a16:colId xmlns:a16="http://schemas.microsoft.com/office/drawing/2014/main" val="3528526723"/>
                    </a:ext>
                  </a:extLst>
                </a:gridCol>
                <a:gridCol w="1022668">
                  <a:extLst>
                    <a:ext uri="{9D8B030D-6E8A-4147-A177-3AD203B41FA5}">
                      <a16:colId xmlns:a16="http://schemas.microsoft.com/office/drawing/2014/main" val="1384341160"/>
                    </a:ext>
                  </a:extLst>
                </a:gridCol>
                <a:gridCol w="978218">
                  <a:extLst>
                    <a:ext uri="{9D8B030D-6E8A-4147-A177-3AD203B41FA5}">
                      <a16:colId xmlns:a16="http://schemas.microsoft.com/office/drawing/2014/main" val="312310342"/>
                    </a:ext>
                  </a:extLst>
                </a:gridCol>
              </a:tblGrid>
              <a:tr h="228837">
                <a:tc>
                  <a:txBody>
                    <a:bodyPr/>
                    <a:lstStyle/>
                    <a:p>
                      <a:r>
                        <a:rPr lang="en-GB" sz="1000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Frequency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Q</a:t>
                      </a:r>
                      <a:r>
                        <a:rPr lang="en-GB" sz="1000" baseline="-25000" dirty="0"/>
                        <a:t>L </a:t>
                      </a:r>
                      <a:r>
                        <a:rPr lang="en-GB" sz="1000" dirty="0"/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55157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000" dirty="0"/>
                        <a:t>TM010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26.5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~10 %*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08516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000" dirty="0"/>
                        <a:t>TM011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2.09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93 %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26810"/>
                  </a:ext>
                </a:extLst>
              </a:tr>
            </a:tbl>
          </a:graphicData>
        </a:graphic>
      </p:graphicFrame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EBB92257-E145-4757-8952-211061FAD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8" t="9056" r="-2058"/>
          <a:stretch/>
        </p:blipFill>
        <p:spPr>
          <a:xfrm>
            <a:off x="4721028" y="1972570"/>
            <a:ext cx="2102473" cy="1794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BF7614-46B4-4292-B177-E996F93F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2" t="8502"/>
          <a:stretch/>
        </p:blipFill>
        <p:spPr>
          <a:xfrm>
            <a:off x="6837516" y="1988569"/>
            <a:ext cx="1954283" cy="17948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E25463-2F16-40A7-B70D-3E6DF321E262}"/>
              </a:ext>
            </a:extLst>
          </p:cNvPr>
          <p:cNvSpPr txBox="1"/>
          <p:nvPr/>
        </p:nvSpPr>
        <p:spPr>
          <a:xfrm>
            <a:off x="6378691" y="4460611"/>
            <a:ext cx="2640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Fitting analysis courtesy from  J. Ocampo, ALBA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9B266-6176-42C0-AC5C-D6ED15BD6E7F}"/>
              </a:ext>
            </a:extLst>
          </p:cNvPr>
          <p:cNvSpPr txBox="1"/>
          <p:nvPr/>
        </p:nvSpPr>
        <p:spPr>
          <a:xfrm>
            <a:off x="5221365" y="4469154"/>
            <a:ext cx="1411782" cy="30945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 large fitting error</a:t>
            </a:r>
          </a:p>
        </p:txBody>
      </p:sp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04FE8530-6014-FF51-A4EA-D7AEB0BE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6670"/>
          <a:stretch/>
        </p:blipFill>
        <p:spPr>
          <a:xfrm>
            <a:off x="263782" y="1808554"/>
            <a:ext cx="4457245" cy="2838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B36CB1-F030-41F7-85D8-4EC06A046A6F}"/>
              </a:ext>
            </a:extLst>
          </p:cNvPr>
          <p:cNvSpPr txBox="1"/>
          <p:nvPr/>
        </p:nvSpPr>
        <p:spPr>
          <a:xfrm>
            <a:off x="5284790" y="1722336"/>
            <a:ext cx="974947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TM010 fitting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5E829-1862-4E7A-A6AB-79CD1ED01A7A}"/>
              </a:ext>
            </a:extLst>
          </p:cNvPr>
          <p:cNvSpPr txBox="1"/>
          <p:nvPr/>
        </p:nvSpPr>
        <p:spPr>
          <a:xfrm>
            <a:off x="7466115" y="1722336"/>
            <a:ext cx="974947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TM011 fitting</a:t>
            </a:r>
          </a:p>
        </p:txBody>
      </p:sp>
    </p:spTree>
    <p:extLst>
      <p:ext uri="{BB962C8B-B14F-4D97-AF65-F5344CB8AC3E}">
        <p14:creationId xmlns:p14="http://schemas.microsoft.com/office/powerpoint/2010/main" val="252686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 bunch: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touschek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lifetime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US" sz="1400" dirty="0"/>
              <a:t>Single bunch </a:t>
            </a:r>
            <a:r>
              <a:rPr lang="en-US" sz="1400" b="1" dirty="0"/>
              <a:t>lifetime measurement </a:t>
            </a:r>
            <a:r>
              <a:rPr lang="en-US" sz="1400" dirty="0"/>
              <a:t>performed at different lengthening factors.</a:t>
            </a:r>
          </a:p>
          <a:p>
            <a:r>
              <a:rPr lang="en-US" sz="1400" b="1" dirty="0"/>
              <a:t>Touschek lifetime </a:t>
            </a:r>
            <a:r>
              <a:rPr lang="en-US" sz="1400" dirty="0"/>
              <a:t>increased factor 3.</a:t>
            </a:r>
          </a:p>
          <a:p>
            <a:r>
              <a:rPr lang="en-US" sz="1400" b="1" dirty="0"/>
              <a:t>Gas scattering lifetime </a:t>
            </a:r>
            <a:r>
              <a:rPr lang="en-US" sz="1400" dirty="0"/>
              <a:t>component evaluated and </a:t>
            </a:r>
            <a:r>
              <a:rPr lang="en-US" sz="1400" b="1" dirty="0"/>
              <a:t>subtracted</a:t>
            </a:r>
            <a:r>
              <a:rPr lang="en-US" sz="1400" dirty="0"/>
              <a:t> by spreading the same amount of current in homogeneous filling pattern.</a:t>
            </a:r>
          </a:p>
          <a:p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A5EC-0AB2-4638-A8BE-F01335BC38C5}" type="datetime1">
              <a:rPr lang="en-GB" smtClean="0"/>
              <a:t>19/03/2024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DF45A1-5072-42B3-9FA2-5C47BA342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32" y="1554488"/>
            <a:ext cx="4515336" cy="345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FFDA62-F6BC-47B1-A191-44FDE6036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" y="1542042"/>
            <a:ext cx="4529723" cy="346701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A446367-A51F-4671-9154-1D980ACA1ECB}"/>
              </a:ext>
            </a:extLst>
          </p:cNvPr>
          <p:cNvSpPr/>
          <p:nvPr/>
        </p:nvSpPr>
        <p:spPr>
          <a:xfrm>
            <a:off x="954825" y="1995924"/>
            <a:ext cx="1332829" cy="2692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14000"/>
              </a:lnSpc>
              <a:spcBef>
                <a:spcPts val="1200"/>
              </a:spcBef>
              <a:buClr>
                <a:prstClr val="black"/>
              </a:buCl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bunch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42791E-6AF7-4754-B78C-6F702BC0BC75}"/>
              </a:ext>
            </a:extLst>
          </p:cNvPr>
          <p:cNvSpPr/>
          <p:nvPr/>
        </p:nvSpPr>
        <p:spPr>
          <a:xfrm>
            <a:off x="6540612" y="2002751"/>
            <a:ext cx="1332829" cy="2692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14000"/>
              </a:lnSpc>
              <a:spcBef>
                <a:spcPts val="1200"/>
              </a:spcBef>
              <a:buClr>
                <a:prstClr val="black"/>
              </a:buClr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bunch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9">
                <a:extLst>
                  <a:ext uri="{FF2B5EF4-FFF2-40B4-BE49-F238E27FC236}">
                    <a16:creationId xmlns:a16="http://schemas.microsoft.com/office/drawing/2014/main" id="{D9C2A077-46DE-408B-A33B-C2458F43617D}"/>
                  </a:ext>
                </a:extLst>
              </p:cNvPr>
              <p:cNvSpPr txBox="1"/>
              <p:nvPr/>
            </p:nvSpPr>
            <p:spPr>
              <a:xfrm>
                <a:off x="877955" y="2355889"/>
                <a:ext cx="1171575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no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𝑜𝑝𝑡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19">
                <a:extLst>
                  <a:ext uri="{FF2B5EF4-FFF2-40B4-BE49-F238E27FC236}">
                    <a16:creationId xmlns:a16="http://schemas.microsoft.com/office/drawing/2014/main" id="{D9C2A077-46DE-408B-A33B-C2458F436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55" y="2355889"/>
                <a:ext cx="1171575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11">
            <a:extLst>
              <a:ext uri="{FF2B5EF4-FFF2-40B4-BE49-F238E27FC236}">
                <a16:creationId xmlns:a16="http://schemas.microsoft.com/office/drawing/2014/main" id="{55783874-76BE-477F-AF40-6DA7F8989EAF}"/>
              </a:ext>
            </a:extLst>
          </p:cNvPr>
          <p:cNvSpPr txBox="1"/>
          <p:nvPr/>
        </p:nvSpPr>
        <p:spPr>
          <a:xfrm>
            <a:off x="7825391" y="2776077"/>
            <a:ext cx="1073150" cy="3334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4.31 h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6ECE21C0-1C96-4F8B-BDB9-2C088DDF92F0}"/>
              </a:ext>
            </a:extLst>
          </p:cNvPr>
          <p:cNvSpPr txBox="1"/>
          <p:nvPr/>
        </p:nvSpPr>
        <p:spPr>
          <a:xfrm>
            <a:off x="7825391" y="3000411"/>
            <a:ext cx="1073150" cy="3334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3.62 h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CA36821C-28AF-41F5-A31F-65B7C0675F7D}"/>
              </a:ext>
            </a:extLst>
          </p:cNvPr>
          <p:cNvSpPr txBox="1"/>
          <p:nvPr/>
        </p:nvSpPr>
        <p:spPr>
          <a:xfrm>
            <a:off x="7825391" y="3208376"/>
            <a:ext cx="1073150" cy="3334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2.66 h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57ACB989-E8FB-4FC6-9B56-C8BC377D8AAB}"/>
              </a:ext>
            </a:extLst>
          </p:cNvPr>
          <p:cNvSpPr txBox="1"/>
          <p:nvPr/>
        </p:nvSpPr>
        <p:spPr>
          <a:xfrm>
            <a:off x="7825391" y="3573736"/>
            <a:ext cx="1073150" cy="3334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1.79 h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FE9D11A1-6AF6-42F5-90FE-00DB2ADBB108}"/>
              </a:ext>
            </a:extLst>
          </p:cNvPr>
          <p:cNvSpPr txBox="1"/>
          <p:nvPr/>
        </p:nvSpPr>
        <p:spPr>
          <a:xfrm>
            <a:off x="7825391" y="4011194"/>
            <a:ext cx="1073150" cy="33348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1.36 h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81F9AFD-40AE-47E1-BA76-FEDCE4694EC0}"/>
              </a:ext>
            </a:extLst>
          </p:cNvPr>
          <p:cNvSpPr/>
          <p:nvPr/>
        </p:nvSpPr>
        <p:spPr>
          <a:xfrm>
            <a:off x="8755558" y="2278296"/>
            <a:ext cx="215795" cy="199119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CF571D-FD17-49CC-88D4-29C6A50A13D7}"/>
              </a:ext>
            </a:extLst>
          </p:cNvPr>
          <p:cNvSpPr/>
          <p:nvPr/>
        </p:nvSpPr>
        <p:spPr>
          <a:xfrm>
            <a:off x="7920073" y="1810407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CCBC97-D8DA-4FE0-B1E2-63304FBD9A89}"/>
              </a:ext>
            </a:extLst>
          </p:cNvPr>
          <p:cNvSpPr txBox="1"/>
          <p:nvPr/>
        </p:nvSpPr>
        <p:spPr>
          <a:xfrm>
            <a:off x="3452142" y="4646969"/>
            <a:ext cx="2239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Graphs courtesy from I. Bellafont, ALBA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DC3E7C-2540-403D-B025-043A1CC7B2B3}"/>
              </a:ext>
            </a:extLst>
          </p:cNvPr>
          <p:cNvSpPr txBox="1"/>
          <p:nvPr/>
        </p:nvSpPr>
        <p:spPr>
          <a:xfrm>
            <a:off x="4769089" y="1716643"/>
            <a:ext cx="2965877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Main RF = 450 kV, Max. harmonic RF = 130 kV</a:t>
            </a:r>
          </a:p>
        </p:txBody>
      </p:sp>
    </p:spTree>
    <p:extLst>
      <p:ext uri="{BB962C8B-B14F-4D97-AF65-F5344CB8AC3E}">
        <p14:creationId xmlns:p14="http://schemas.microsoft.com/office/powerpoint/2010/main" val="333556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Multibunch current test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2949" y="717141"/>
            <a:ext cx="3491698" cy="4426359"/>
          </a:xfrm>
        </p:spPr>
        <p:txBody>
          <a:bodyPr>
            <a:normAutofit/>
          </a:bodyPr>
          <a:lstStyle/>
          <a:p>
            <a:r>
              <a:rPr lang="en-GB" sz="1400" dirty="0"/>
              <a:t>Lengthening performance tested in the high current regime under </a:t>
            </a:r>
            <a:r>
              <a:rPr lang="en-GB" sz="1400" b="1" dirty="0"/>
              <a:t>homogenous filling pattern</a:t>
            </a:r>
            <a:r>
              <a:rPr lang="en-GB" sz="1400" dirty="0"/>
              <a:t>.</a:t>
            </a:r>
          </a:p>
          <a:p>
            <a:r>
              <a:rPr lang="en-GB" sz="1400" dirty="0"/>
              <a:t>Two strategies were applied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Increase current at flat potential</a:t>
            </a:r>
          </a:p>
          <a:p>
            <a:pPr lvl="1">
              <a:buFont typeface="+mj-lt"/>
              <a:buAutoNum type="arabicPeriod"/>
            </a:pPr>
            <a:r>
              <a:rPr lang="en-GB" sz="1200" dirty="0"/>
              <a:t>Drop main RF voltage at high current</a:t>
            </a:r>
          </a:p>
          <a:p>
            <a:r>
              <a:rPr lang="en-GB" sz="1400" dirty="0"/>
              <a:t>Undetermined instability prevented to reach 300 mA in perfect flat potential </a:t>
            </a:r>
            <a:r>
              <a:rPr lang="es-ES" sz="1400" dirty="0"/>
              <a:t>(</a:t>
            </a: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k=1</a:t>
            </a:r>
            <a:r>
              <a:rPr lang="es-ES" sz="1400" dirty="0"/>
              <a:t>)</a:t>
            </a:r>
            <a:r>
              <a:rPr lang="en-GB" sz="1400" dirty="0"/>
              <a:t>.</a:t>
            </a:r>
          </a:p>
          <a:p>
            <a:r>
              <a:rPr lang="en-GB" sz="1400" dirty="0"/>
              <a:t>Reason is still under study:</a:t>
            </a:r>
          </a:p>
          <a:p>
            <a:pPr lvl="1"/>
            <a:r>
              <a:rPr lang="en-GB" sz="1200" dirty="0"/>
              <a:t>Mode-1 (PTBL).</a:t>
            </a:r>
          </a:p>
          <a:p>
            <a:pPr lvl="1"/>
            <a:r>
              <a:rPr lang="en-GB" sz="1200" dirty="0"/>
              <a:t>DC-Robinson</a:t>
            </a:r>
          </a:p>
          <a:p>
            <a:pPr lvl="1"/>
            <a:r>
              <a:rPr lang="en-GB" sz="1200" dirty="0"/>
              <a:t>Main and harmonic DLLRF loop </a:t>
            </a:r>
            <a:r>
              <a:rPr lang="en-GB" sz="1200" dirty="0" err="1"/>
              <a:t>crosstalking</a:t>
            </a:r>
            <a:endParaRPr lang="en-GB" sz="1200" dirty="0"/>
          </a:p>
          <a:p>
            <a:pPr lvl="1"/>
            <a:r>
              <a:rPr lang="en-GB" sz="1200" dirty="0"/>
              <a:t>???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327C-859D-4235-84AB-DDF4A928EEA4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7F349A-07C6-4E08-89FF-D4AA8E06A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66336"/>
              </p:ext>
            </p:extLst>
          </p:nvPr>
        </p:nvGraphicFramePr>
        <p:xfrm>
          <a:off x="4952438" y="1177020"/>
          <a:ext cx="3352316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543">
                  <a:extLst>
                    <a:ext uri="{9D8B030D-6E8A-4147-A177-3AD203B41FA5}">
                      <a16:colId xmlns:a16="http://schemas.microsoft.com/office/drawing/2014/main" val="2470082491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val="3528526723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1384341160"/>
                    </a:ext>
                  </a:extLst>
                </a:gridCol>
                <a:gridCol w="1140143">
                  <a:extLst>
                    <a:ext uri="{9D8B030D-6E8A-4147-A177-3AD203B41FA5}">
                      <a16:colId xmlns:a16="http://schemas.microsoft.com/office/drawing/2014/main" val="312310342"/>
                    </a:ext>
                  </a:extLst>
                </a:gridCol>
                <a:gridCol w="420520">
                  <a:extLst>
                    <a:ext uri="{9D8B030D-6E8A-4147-A177-3AD203B41FA5}">
                      <a16:colId xmlns:a16="http://schemas.microsoft.com/office/drawing/2014/main" val="3015902359"/>
                    </a:ext>
                  </a:extLst>
                </a:gridCol>
              </a:tblGrid>
              <a:tr h="228837">
                <a:tc>
                  <a:txBody>
                    <a:bodyPr/>
                    <a:lstStyle/>
                    <a:p>
                      <a:r>
                        <a:rPr lang="en-GB" sz="1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Main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Harmonic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55157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460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49855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300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/>
                        <a:t>615 kV*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2681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F10AA83-E380-496A-BAE0-6BEB5288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78" y="2389436"/>
            <a:ext cx="2362887" cy="1885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BC6D56-5E6B-43BF-A8D6-0D878C495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96" y="2389436"/>
            <a:ext cx="2513882" cy="1885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00F5A5-9C1D-4E40-81F2-8A731B923B95}"/>
              </a:ext>
            </a:extLst>
          </p:cNvPr>
          <p:cNvSpPr txBox="1"/>
          <p:nvPr/>
        </p:nvSpPr>
        <p:spPr>
          <a:xfrm>
            <a:off x="4880521" y="1897624"/>
            <a:ext cx="1411782" cy="30945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corrected from previous presentations!!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1EF16-9FA6-4BA1-BBEC-522DA5A13B82}"/>
              </a:ext>
            </a:extLst>
          </p:cNvPr>
          <p:cNvSpPr txBox="1"/>
          <p:nvPr/>
        </p:nvSpPr>
        <p:spPr>
          <a:xfrm>
            <a:off x="5668237" y="964819"/>
            <a:ext cx="1920719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Homogeneous filling pattern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84B0E-F16F-4AFC-A75F-838791EB8BE4}"/>
              </a:ext>
            </a:extLst>
          </p:cNvPr>
          <p:cNvSpPr txBox="1"/>
          <p:nvPr/>
        </p:nvSpPr>
        <p:spPr>
          <a:xfrm>
            <a:off x="5668237" y="4274848"/>
            <a:ext cx="2063385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12 mA, 400 kV main RF voltage</a:t>
            </a:r>
          </a:p>
        </p:txBody>
      </p:sp>
    </p:spTree>
    <p:extLst>
      <p:ext uri="{BB962C8B-B14F-4D97-AF65-F5344CB8AC3E}">
        <p14:creationId xmlns:p14="http://schemas.microsoft.com/office/powerpoint/2010/main" val="179832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80E1E5A-BE09-4869-AF5C-3CA6FBB4E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b="1766"/>
          <a:stretch/>
        </p:blipFill>
        <p:spPr>
          <a:xfrm>
            <a:off x="880819" y="2089873"/>
            <a:ext cx="3202033" cy="28296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Maximum voltage with beam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A7EC-6260-4B8F-A335-C0144A14925D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15</a:t>
            </a:fld>
            <a:endParaRPr lang="es-E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071861-DBA7-49A9-8CDE-5F65829D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21" y="2356754"/>
            <a:ext cx="2969289" cy="222696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1E55F72-132F-4604-B224-B6BEB53893C8}"/>
              </a:ext>
            </a:extLst>
          </p:cNvPr>
          <p:cNvSpPr/>
          <p:nvPr/>
        </p:nvSpPr>
        <p:spPr>
          <a:xfrm>
            <a:off x="1658319" y="2089873"/>
            <a:ext cx="224725" cy="1772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B2CEF-D822-40AE-9CBC-D93365A6635C}"/>
              </a:ext>
            </a:extLst>
          </p:cNvPr>
          <p:cNvCxnSpPr>
            <a:cxnSpLocks/>
            <a:stCxn id="15" idx="0"/>
            <a:endCxn id="14" idx="0"/>
          </p:cNvCxnSpPr>
          <p:nvPr/>
        </p:nvCxnSpPr>
        <p:spPr>
          <a:xfrm>
            <a:off x="1770682" y="2089873"/>
            <a:ext cx="4070784" cy="2668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A42709-4F2A-4A39-9B17-8B601A3E888F}"/>
              </a:ext>
            </a:extLst>
          </p:cNvPr>
          <p:cNvCxnSpPr>
            <a:cxnSpLocks/>
            <a:stCxn id="15" idx="4"/>
            <a:endCxn id="14" idx="2"/>
          </p:cNvCxnSpPr>
          <p:nvPr/>
        </p:nvCxnSpPr>
        <p:spPr>
          <a:xfrm>
            <a:off x="1770682" y="3862395"/>
            <a:ext cx="4070784" cy="721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C6E6728-DC87-4417-B2C4-606B063E335E}"/>
              </a:ext>
            </a:extLst>
          </p:cNvPr>
          <p:cNvSpPr/>
          <p:nvPr/>
        </p:nvSpPr>
        <p:spPr>
          <a:xfrm>
            <a:off x="4710635" y="2356754"/>
            <a:ext cx="2321719" cy="2226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56479-F61A-4519-9DE5-F292458E6186}"/>
              </a:ext>
            </a:extLst>
          </p:cNvPr>
          <p:cNvSpPr txBox="1"/>
          <p:nvPr/>
        </p:nvSpPr>
        <p:spPr>
          <a:xfrm>
            <a:off x="1543921" y="1860212"/>
            <a:ext cx="6056159" cy="27940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Interlock example 1: Reflected power at 160 kV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1CFD2E29-6780-41DA-A86A-B6CBC71CD80A}"/>
              </a:ext>
            </a:extLst>
          </p:cNvPr>
          <p:cNvSpPr txBox="1">
            <a:spLocks/>
          </p:cNvSpPr>
          <p:nvPr/>
        </p:nvSpPr>
        <p:spPr>
          <a:xfrm>
            <a:off x="742950" y="717141"/>
            <a:ext cx="7772397" cy="415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During conditioning in HZB bunker (</a:t>
            </a:r>
            <a:r>
              <a:rPr lang="en-GB" sz="1400" dirty="0" err="1"/>
              <a:t>HoBiCat</a:t>
            </a:r>
            <a:r>
              <a:rPr lang="en-GB" sz="1400" dirty="0"/>
              <a:t>) </a:t>
            </a:r>
            <a:r>
              <a:rPr lang="en-GB" sz="1400" b="1" dirty="0"/>
              <a:t>stable 14 kW operation demonstrated </a:t>
            </a:r>
            <a:r>
              <a:rPr lang="en-GB" sz="1400" dirty="0"/>
              <a:t>during 60 hours (V = ~140 kV).</a:t>
            </a:r>
          </a:p>
          <a:p>
            <a:r>
              <a:rPr lang="en-GB" sz="1400" dirty="0"/>
              <a:t>No higher voltages achieved due to SSPA power limitation.</a:t>
            </a:r>
          </a:p>
          <a:p>
            <a:r>
              <a:rPr lang="en-GB" sz="1400" dirty="0"/>
              <a:t>Operation with BESSY-II parameters (300 mA and 10 % gap) is stable for voltages &lt; 140 kV.</a:t>
            </a:r>
          </a:p>
        </p:txBody>
      </p:sp>
    </p:spTree>
    <p:extLst>
      <p:ext uri="{BB962C8B-B14F-4D97-AF65-F5344CB8AC3E}">
        <p14:creationId xmlns:p14="http://schemas.microsoft.com/office/powerpoint/2010/main" val="17924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73DEADF-960E-457A-BD7C-4DD9844E0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71" y="2324919"/>
            <a:ext cx="2616421" cy="1962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F77FCD-061D-4AF3-90BC-8E3B073C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11" y="2068759"/>
            <a:ext cx="2929858" cy="28304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Maximum voltage with beam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79531" y="4919492"/>
            <a:ext cx="835819" cy="174172"/>
          </a:xfrm>
        </p:spPr>
        <p:txBody>
          <a:bodyPr/>
          <a:lstStyle/>
          <a:p>
            <a:fld id="{346CCE5C-C764-41CC-9800-E16283281D3B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</p:spPr>
        <p:txBody>
          <a:bodyPr/>
          <a:lstStyle/>
          <a:p>
            <a:fld id="{59A3C1E9-1E17-4B2D-975E-2F80F7CB45F8}" type="slidenum">
              <a:rPr lang="es-ES" smtClean="0"/>
              <a:t>16</a:t>
            </a:fld>
            <a:endParaRPr lang="es-E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E55F72-132F-4604-B224-B6BEB53893C8}"/>
              </a:ext>
            </a:extLst>
          </p:cNvPr>
          <p:cNvSpPr/>
          <p:nvPr/>
        </p:nvSpPr>
        <p:spPr>
          <a:xfrm>
            <a:off x="2170432" y="2793019"/>
            <a:ext cx="300446" cy="130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B2CEF-D822-40AE-9CBC-D93365A6635C}"/>
              </a:ext>
            </a:extLst>
          </p:cNvPr>
          <p:cNvCxnSpPr>
            <a:cxnSpLocks/>
            <a:stCxn id="15" idx="0"/>
            <a:endCxn id="20" idx="0"/>
          </p:cNvCxnSpPr>
          <p:nvPr/>
        </p:nvCxnSpPr>
        <p:spPr>
          <a:xfrm flipV="1">
            <a:off x="2320655" y="2240559"/>
            <a:ext cx="3348892" cy="552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A42709-4F2A-4A39-9B17-8B601A3E888F}"/>
              </a:ext>
            </a:extLst>
          </p:cNvPr>
          <p:cNvCxnSpPr>
            <a:cxnSpLocks/>
            <a:stCxn id="15" idx="4"/>
            <a:endCxn id="20" idx="4"/>
          </p:cNvCxnSpPr>
          <p:nvPr/>
        </p:nvCxnSpPr>
        <p:spPr>
          <a:xfrm>
            <a:off x="2320655" y="4093259"/>
            <a:ext cx="3348892" cy="374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C6E6728-DC87-4417-B2C4-606B063E335E}"/>
              </a:ext>
            </a:extLst>
          </p:cNvPr>
          <p:cNvSpPr/>
          <p:nvPr/>
        </p:nvSpPr>
        <p:spPr>
          <a:xfrm>
            <a:off x="4508687" y="2240559"/>
            <a:ext cx="2321719" cy="2226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CA997F-4D51-4E9B-87C2-CC38DF77A339}"/>
              </a:ext>
            </a:extLst>
          </p:cNvPr>
          <p:cNvSpPr/>
          <p:nvPr/>
        </p:nvSpPr>
        <p:spPr>
          <a:xfrm>
            <a:off x="2827941" y="2793019"/>
            <a:ext cx="300446" cy="13002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65BB39BA-DECF-42BC-800F-606BF4A2B7AA}"/>
              </a:ext>
            </a:extLst>
          </p:cNvPr>
          <p:cNvSpPr/>
          <p:nvPr/>
        </p:nvSpPr>
        <p:spPr>
          <a:xfrm rot="10421732">
            <a:off x="3335377" y="4256208"/>
            <a:ext cx="299545" cy="473992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70FE06-31D0-47D6-88D3-1DD4DA4C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77" y="2997737"/>
            <a:ext cx="2438066" cy="182855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B40FC60-83DC-44E7-A86A-0B2D87C0E975}"/>
              </a:ext>
            </a:extLst>
          </p:cNvPr>
          <p:cNvSpPr/>
          <p:nvPr/>
        </p:nvSpPr>
        <p:spPr>
          <a:xfrm>
            <a:off x="6020357" y="2779611"/>
            <a:ext cx="2321719" cy="22269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A164A2-7E90-4DDD-9940-1D2213626AE9}"/>
              </a:ext>
            </a:extLst>
          </p:cNvPr>
          <p:cNvCxnSpPr>
            <a:stCxn id="27" idx="4"/>
            <a:endCxn id="28" idx="4"/>
          </p:cNvCxnSpPr>
          <p:nvPr/>
        </p:nvCxnSpPr>
        <p:spPr>
          <a:xfrm>
            <a:off x="2978164" y="4093259"/>
            <a:ext cx="4203053" cy="913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2D6448-83D0-4C11-82F5-23386F12A11F}"/>
              </a:ext>
            </a:extLst>
          </p:cNvPr>
          <p:cNvCxnSpPr>
            <a:stCxn id="27" idx="0"/>
            <a:endCxn id="28" idx="0"/>
          </p:cNvCxnSpPr>
          <p:nvPr/>
        </p:nvCxnSpPr>
        <p:spPr>
          <a:xfrm flipV="1">
            <a:off x="2978164" y="2779611"/>
            <a:ext cx="4203053" cy="134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11A093-D076-4BC4-96DB-F5C1B3E1D6AA}"/>
              </a:ext>
            </a:extLst>
          </p:cNvPr>
          <p:cNvSpPr txBox="1"/>
          <p:nvPr/>
        </p:nvSpPr>
        <p:spPr>
          <a:xfrm>
            <a:off x="1651088" y="1865034"/>
            <a:ext cx="5841824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Interlock example 2: Reflected power with light detected at 140 kV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C62B1D43-F396-42B2-BD12-1B1B62BE81B9}"/>
              </a:ext>
            </a:extLst>
          </p:cNvPr>
          <p:cNvSpPr txBox="1">
            <a:spLocks/>
          </p:cNvSpPr>
          <p:nvPr/>
        </p:nvSpPr>
        <p:spPr>
          <a:xfrm>
            <a:off x="742950" y="717141"/>
            <a:ext cx="7772397" cy="415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During conditioning in HZB bunker (</a:t>
            </a:r>
            <a:r>
              <a:rPr lang="en-GB" sz="1400" dirty="0" err="1"/>
              <a:t>HoBiCat</a:t>
            </a:r>
            <a:r>
              <a:rPr lang="en-GB" sz="1400" dirty="0"/>
              <a:t>) </a:t>
            </a:r>
            <a:r>
              <a:rPr lang="en-GB" sz="1400" b="1" dirty="0"/>
              <a:t>stable 14 kW operation demonstrated </a:t>
            </a:r>
            <a:r>
              <a:rPr lang="en-GB" sz="1400" dirty="0"/>
              <a:t>during 60 hours (maximum voltage is 140 kV ~160 kV).</a:t>
            </a:r>
          </a:p>
          <a:p>
            <a:r>
              <a:rPr lang="en-GB" sz="1400" dirty="0"/>
              <a:t>No higher voltages achieved due to SSPA power limitation.</a:t>
            </a:r>
          </a:p>
          <a:p>
            <a:r>
              <a:rPr lang="en-GB" sz="1400" dirty="0"/>
              <a:t>Operation with BESSY-II parameters (300 mA and 10 % gap) is stable for voltages &lt; 140 kV.</a:t>
            </a:r>
          </a:p>
        </p:txBody>
      </p:sp>
    </p:spTree>
    <p:extLst>
      <p:ext uri="{BB962C8B-B14F-4D97-AF65-F5344CB8AC3E}">
        <p14:creationId xmlns:p14="http://schemas.microsoft.com/office/powerpoint/2010/main" val="35032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LLRF: Constant Power Phase Loop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GB" sz="1400" dirty="0"/>
              <a:t>CPPL keeps the forward power amplitude constant and </a:t>
            </a:r>
            <a:r>
              <a:rPr lang="en-GB" sz="1400" b="1" dirty="0"/>
              <a:t>controls the cavity voltage amplitude </a:t>
            </a:r>
            <a:r>
              <a:rPr lang="en-GB" sz="1400" dirty="0"/>
              <a:t>by means of </a:t>
            </a:r>
            <a:r>
              <a:rPr lang="en-GB" sz="1400" b="1" dirty="0"/>
              <a:t>forward power phase</a:t>
            </a:r>
            <a:r>
              <a:rPr lang="en-GB" sz="1400" dirty="0"/>
              <a:t>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8B06-5FAC-4547-822A-8C91E6DC145B}" type="datetime1">
              <a:rPr lang="en-GB" smtClean="0"/>
              <a:t>19/03/2024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17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503A30-3F57-4F6D-BBF7-2A1744F66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1" y="2165107"/>
            <a:ext cx="8542138" cy="24064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CA773F-E7A3-43B2-B089-73D2FDCD0ED4}"/>
              </a:ext>
            </a:extLst>
          </p:cNvPr>
          <p:cNvSpPr txBox="1"/>
          <p:nvPr/>
        </p:nvSpPr>
        <p:spPr>
          <a:xfrm>
            <a:off x="500493" y="4647672"/>
            <a:ext cx="5835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Bunch length control in the NSLS VUV ring, R. </a:t>
            </a:r>
            <a:r>
              <a:rPr lang="en-US" sz="1000" dirty="0" err="1">
                <a:solidFill>
                  <a:srgbClr val="00B0F0"/>
                </a:solidFill>
              </a:rPr>
              <a:t>Biscardi</a:t>
            </a:r>
            <a:r>
              <a:rPr lang="en-US" sz="1000" dirty="0">
                <a:solidFill>
                  <a:srgbClr val="00B0F0"/>
                </a:solidFill>
              </a:rPr>
              <a:t>, </a:t>
            </a:r>
            <a:r>
              <a:rPr lang="en-US" sz="1000" dirty="0" err="1">
                <a:solidFill>
                  <a:srgbClr val="00B0F0"/>
                </a:solidFill>
              </a:rPr>
              <a:t>Nucl</a:t>
            </a:r>
            <a:r>
              <a:rPr lang="en-US" sz="1000" dirty="0">
                <a:solidFill>
                  <a:srgbClr val="00B0F0"/>
                </a:solidFill>
              </a:rPr>
              <a:t>. </a:t>
            </a:r>
            <a:r>
              <a:rPr lang="en-US" sz="1000" dirty="0" err="1">
                <a:solidFill>
                  <a:srgbClr val="00B0F0"/>
                </a:solidFill>
              </a:rPr>
              <a:t>Instrum</a:t>
            </a:r>
            <a:r>
              <a:rPr lang="en-US" sz="1000" dirty="0">
                <a:solidFill>
                  <a:srgbClr val="00B0F0"/>
                </a:solidFill>
              </a:rPr>
              <a:t>. Methods Phys. Res. A 166 (1995) 26-30</a:t>
            </a:r>
          </a:p>
        </p:txBody>
      </p:sp>
    </p:spTree>
    <p:extLst>
      <p:ext uri="{BB962C8B-B14F-4D97-AF65-F5344CB8AC3E}">
        <p14:creationId xmlns:p14="http://schemas.microsoft.com/office/powerpoint/2010/main" val="377127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LLRF: Constant Power Phase Loop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8B06-5FAC-4547-822A-8C91E6DC145B}" type="datetime1">
              <a:rPr lang="en-GB" smtClean="0"/>
              <a:t>19/03/2024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18</a:t>
            </a:fld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4A650-F390-47B5-8215-FC3021C4C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41" y="2123216"/>
            <a:ext cx="3581861" cy="2740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36AF52-7851-4061-9F4B-D32653A7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543" y="2254486"/>
            <a:ext cx="2598574" cy="2366443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A0D1AE5C-C93E-42C6-BB47-0AFBE06D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GB" sz="1400" dirty="0"/>
              <a:t>CPPL keeps the forward power amplitude constant and </a:t>
            </a:r>
            <a:r>
              <a:rPr lang="en-GB" sz="1400" b="1" dirty="0"/>
              <a:t>controls the cavity voltage amplitude </a:t>
            </a:r>
            <a:r>
              <a:rPr lang="en-GB" sz="1400" dirty="0"/>
              <a:t>by means of </a:t>
            </a:r>
            <a:r>
              <a:rPr lang="en-GB" sz="1400" b="1" dirty="0"/>
              <a:t>forward power phase</a:t>
            </a:r>
            <a:r>
              <a:rPr lang="en-GB" sz="1400" dirty="0"/>
              <a:t>.</a:t>
            </a:r>
          </a:p>
          <a:p>
            <a:r>
              <a:rPr lang="en-GB" sz="1400" dirty="0"/>
              <a:t>It is useful for main RF voltages sweeps or transients in the beam, to </a:t>
            </a:r>
            <a:r>
              <a:rPr lang="en-GB" sz="1400" b="1" dirty="0"/>
              <a:t>keep the harmonic phase locked to beam phase.</a:t>
            </a:r>
          </a:p>
          <a:p>
            <a:r>
              <a:rPr lang="en-GB" sz="1400" dirty="0"/>
              <a:t>Assuming the total current to be constant, it </a:t>
            </a:r>
            <a:r>
              <a:rPr lang="en-GB" sz="1400" b="1" dirty="0"/>
              <a:t>compensates for the beam loading</a:t>
            </a:r>
            <a:r>
              <a:rPr lang="en-GB" sz="1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DBCF6-5DE2-4881-A4B9-16EDE0C0314A}"/>
              </a:ext>
            </a:extLst>
          </p:cNvPr>
          <p:cNvSpPr txBox="1"/>
          <p:nvPr/>
        </p:nvSpPr>
        <p:spPr>
          <a:xfrm>
            <a:off x="500493" y="4647672"/>
            <a:ext cx="5835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Bunch length control in the NSLS VUV ring, R. </a:t>
            </a:r>
            <a:r>
              <a:rPr lang="en-US" sz="1000" dirty="0" err="1">
                <a:solidFill>
                  <a:srgbClr val="00B0F0"/>
                </a:solidFill>
              </a:rPr>
              <a:t>Biscardi</a:t>
            </a:r>
            <a:r>
              <a:rPr lang="en-US" sz="1000" dirty="0">
                <a:solidFill>
                  <a:srgbClr val="00B0F0"/>
                </a:solidFill>
              </a:rPr>
              <a:t>, </a:t>
            </a:r>
            <a:r>
              <a:rPr lang="en-US" sz="1000" dirty="0" err="1">
                <a:solidFill>
                  <a:srgbClr val="00B0F0"/>
                </a:solidFill>
              </a:rPr>
              <a:t>Nucl</a:t>
            </a:r>
            <a:r>
              <a:rPr lang="en-US" sz="1000" dirty="0">
                <a:solidFill>
                  <a:srgbClr val="00B0F0"/>
                </a:solidFill>
              </a:rPr>
              <a:t>. </a:t>
            </a:r>
            <a:r>
              <a:rPr lang="en-US" sz="1000" dirty="0" err="1">
                <a:solidFill>
                  <a:srgbClr val="00B0F0"/>
                </a:solidFill>
              </a:rPr>
              <a:t>Instrum</a:t>
            </a:r>
            <a:r>
              <a:rPr lang="en-US" sz="1000" dirty="0">
                <a:solidFill>
                  <a:srgbClr val="00B0F0"/>
                </a:solidFill>
              </a:rPr>
              <a:t>. Methods Phys. Res. A 166 (1995) 26-30</a:t>
            </a:r>
          </a:p>
        </p:txBody>
      </p:sp>
    </p:spTree>
    <p:extLst>
      <p:ext uri="{BB962C8B-B14F-4D97-AF65-F5344CB8AC3E}">
        <p14:creationId xmlns:p14="http://schemas.microsoft.com/office/powerpoint/2010/main" val="418226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GB" sz="1400" dirty="0"/>
              <a:t>An active harmonic cavity at 1.5 GHz has been design and built by ALBA and </a:t>
            </a:r>
            <a:r>
              <a:rPr lang="en-GB" sz="1400" b="1" dirty="0"/>
              <a:t>tested under the ALBA/HZB/DESY collaboration.</a:t>
            </a:r>
          </a:p>
          <a:p>
            <a:r>
              <a:rPr lang="en-GB" sz="1400" dirty="0"/>
              <a:t>Active harmonic system can lead to </a:t>
            </a:r>
            <a:r>
              <a:rPr lang="en-GB" sz="1400" b="1" dirty="0"/>
              <a:t>better amplitude and phase precision. </a:t>
            </a:r>
          </a:p>
          <a:p>
            <a:r>
              <a:rPr lang="en-GB" sz="1400" dirty="0"/>
              <a:t>Transdamper </a:t>
            </a:r>
            <a:r>
              <a:rPr lang="en-GB" sz="1400" b="1" dirty="0"/>
              <a:t>HOM associated Q</a:t>
            </a:r>
            <a:r>
              <a:rPr lang="en-GB" sz="1400" b="1" baseline="-25000" dirty="0"/>
              <a:t>L</a:t>
            </a:r>
            <a:r>
              <a:rPr lang="en-GB" sz="1400" baseline="-25000" dirty="0"/>
              <a:t> </a:t>
            </a:r>
            <a:r>
              <a:rPr lang="en-GB" sz="1400" b="1" dirty="0"/>
              <a:t>damping is &gt; 65% </a:t>
            </a:r>
            <a:r>
              <a:rPr lang="en-GB" sz="1400" dirty="0"/>
              <a:t>for frequencies up to 3 GHz.</a:t>
            </a:r>
          </a:p>
          <a:p>
            <a:r>
              <a:rPr lang="en-GB" sz="1400" b="1" dirty="0"/>
              <a:t>Touschek lifetime </a:t>
            </a:r>
            <a:r>
              <a:rPr lang="en-GB" sz="1400" dirty="0"/>
              <a:t>component </a:t>
            </a:r>
            <a:r>
              <a:rPr lang="en-GB" sz="1400" b="1" dirty="0"/>
              <a:t>increased by a factor x3</a:t>
            </a:r>
            <a:r>
              <a:rPr lang="en-GB" sz="1400" dirty="0"/>
              <a:t>.</a:t>
            </a:r>
          </a:p>
          <a:p>
            <a:r>
              <a:rPr lang="en-GB" sz="1400" dirty="0"/>
              <a:t>Maximum</a:t>
            </a:r>
            <a:r>
              <a:rPr lang="en-GB" sz="1400" b="1" dirty="0"/>
              <a:t> homogenous filling pattern current is 60 mA in flat potential conditions</a:t>
            </a:r>
            <a:r>
              <a:rPr lang="en-GB" sz="1400" dirty="0"/>
              <a:t>. Limiting factor still to be identified.</a:t>
            </a:r>
          </a:p>
          <a:p>
            <a:r>
              <a:rPr lang="en-GB" sz="1400" dirty="0"/>
              <a:t>Some </a:t>
            </a:r>
            <a:r>
              <a:rPr lang="en-GB" sz="1400" b="1" dirty="0"/>
              <a:t>trips during operation </a:t>
            </a:r>
            <a:r>
              <a:rPr lang="en-GB" sz="1400" dirty="0"/>
              <a:t>at high current seem to point to more </a:t>
            </a:r>
            <a:r>
              <a:rPr lang="en-GB" sz="1400" b="1" dirty="0"/>
              <a:t>conditioning with beam </a:t>
            </a:r>
            <a:r>
              <a:rPr lang="en-GB" sz="1400" dirty="0"/>
              <a:t>is needed.</a:t>
            </a:r>
          </a:p>
          <a:p>
            <a:r>
              <a:rPr lang="en-GB" sz="1400" dirty="0"/>
              <a:t>Constant Power Phase loop is able to </a:t>
            </a:r>
            <a:r>
              <a:rPr lang="en-GB" sz="1400" b="1" dirty="0"/>
              <a:t>track beam phase </a:t>
            </a:r>
            <a:r>
              <a:rPr lang="en-GB" sz="1400" dirty="0"/>
              <a:t>and therefore, to </a:t>
            </a:r>
            <a:r>
              <a:rPr lang="en-GB" sz="1400" b="1" dirty="0"/>
              <a:t>keep the cavity voltage constant</a:t>
            </a:r>
            <a:r>
              <a:rPr lang="en-GB" sz="1400" dirty="0"/>
              <a:t> despite the beam loading changes due to phase.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6B1-C3FB-4A3C-89BC-8850E08B0C89}" type="datetime1">
              <a:rPr lang="en-GB" smtClean="0"/>
              <a:t>19/03/2024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59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2"/>
            <a:ext cx="7886700" cy="4019164"/>
          </a:xfrm>
        </p:spPr>
        <p:txBody>
          <a:bodyPr wrap="none">
            <a:normAutofit lnSpcReduction="10000"/>
          </a:bodyPr>
          <a:lstStyle/>
          <a:p>
            <a:r>
              <a:rPr lang="en-GB" dirty="0"/>
              <a:t>Introduction</a:t>
            </a:r>
          </a:p>
          <a:p>
            <a:pPr lvl="1"/>
            <a:r>
              <a:rPr lang="en-GB" dirty="0"/>
              <a:t>Motivation</a:t>
            </a:r>
          </a:p>
          <a:p>
            <a:pPr lvl="1"/>
            <a:r>
              <a:rPr lang="en-GB" dirty="0"/>
              <a:t>History</a:t>
            </a:r>
          </a:p>
          <a:p>
            <a:endParaRPr lang="en-GB" dirty="0"/>
          </a:p>
          <a:p>
            <a:r>
              <a:rPr lang="en-GB" dirty="0"/>
              <a:t>Test with beam</a:t>
            </a:r>
          </a:p>
          <a:p>
            <a:pPr lvl="1"/>
            <a:r>
              <a:rPr lang="en-GB" dirty="0"/>
              <a:t>Voltage stability</a:t>
            </a:r>
          </a:p>
          <a:p>
            <a:pPr lvl="1"/>
            <a:r>
              <a:rPr lang="en-GB" dirty="0"/>
              <a:t>HOM dampers capability</a:t>
            </a:r>
          </a:p>
          <a:p>
            <a:pPr lvl="1"/>
            <a:r>
              <a:rPr lang="en-GB" dirty="0"/>
              <a:t>Single bunch Touschek lifetime</a:t>
            </a:r>
          </a:p>
          <a:p>
            <a:pPr lvl="1"/>
            <a:r>
              <a:rPr lang="en-GB" dirty="0"/>
              <a:t>Multibunch current test</a:t>
            </a:r>
          </a:p>
          <a:p>
            <a:pPr lvl="1"/>
            <a:r>
              <a:rPr lang="en-GB" dirty="0"/>
              <a:t>Maximum voltage with beam</a:t>
            </a:r>
          </a:p>
          <a:p>
            <a:pPr lvl="1"/>
            <a:r>
              <a:rPr lang="en-GB" dirty="0"/>
              <a:t>LLRF control loop</a:t>
            </a:r>
          </a:p>
          <a:p>
            <a:endParaRPr lang="en-GB" dirty="0"/>
          </a:p>
          <a:p>
            <a:r>
              <a:rPr lang="en-GB" dirty="0"/>
              <a:t>Summary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D49-CE97-412E-9DEE-3BF2BB93738F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E0DA-45E1-4F70-9A36-1D4107BFBF3B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20</a:t>
            </a:fld>
            <a:endParaRPr lang="es-E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3C09D54B-0773-452A-B3F1-ECB11058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6921"/>
            <a:ext cx="2489999" cy="99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The prototype design was co-funded by ALBA and the CERN through the collaboration agreement KE2715/BE/CLIC for the development of CLIC Damping Ring Technologies (2015-2018).</a:t>
            </a:r>
            <a:endParaRPr lang="es-ES" sz="10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7D37148-B53B-4817-A18A-49AED3D98E59}"/>
              </a:ext>
            </a:extLst>
          </p:cNvPr>
          <p:cNvSpPr txBox="1">
            <a:spLocks/>
          </p:cNvSpPr>
          <p:nvPr/>
        </p:nvSpPr>
        <p:spPr>
          <a:xfrm>
            <a:off x="3344485" y="1449279"/>
            <a:ext cx="2593702" cy="99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The prototype construction was co-funded by ALBA and the European Regional Development Fund (ERDF) within the Framework of the Smart Growth Operative </a:t>
            </a:r>
            <a:r>
              <a:rPr lang="en-US" sz="1000" dirty="0" err="1"/>
              <a:t>Programme</a:t>
            </a:r>
            <a:r>
              <a:rPr lang="en-US" sz="1000" dirty="0"/>
              <a:t> 2014-2020.</a:t>
            </a:r>
            <a:endParaRPr lang="es-ES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32478B-C135-444F-BFF6-4A5B06FCC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2" y="1060714"/>
            <a:ext cx="651965" cy="325446"/>
          </a:xfrm>
          <a:prstGeom prst="rect">
            <a:avLst/>
          </a:prstGeom>
        </p:spPr>
      </p:pic>
      <p:pic>
        <p:nvPicPr>
          <p:cNvPr id="17" name="Picture 16" descr="https://upload.wikimedia.org/wikipedia/commons/thumb/5/55/Desy_logo_3c_web.svg/250px-Desy_logo_3c_web.svg.png">
            <a:extLst>
              <a:ext uri="{FF2B5EF4-FFF2-40B4-BE49-F238E27FC236}">
                <a16:creationId xmlns:a16="http://schemas.microsoft.com/office/drawing/2014/main" id="{52D7AA4B-F931-4BDD-9951-98C76ABE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36" y="997594"/>
            <a:ext cx="451685" cy="4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elmholtz-Zentrum Berlin – Association of European-level Research  Infrastructure Facilities">
            <a:extLst>
              <a:ext uri="{FF2B5EF4-FFF2-40B4-BE49-F238E27FC236}">
                <a16:creationId xmlns:a16="http://schemas.microsoft.com/office/drawing/2014/main" id="{FE6F3024-1223-49F3-816B-24C2169A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50" y="1062483"/>
            <a:ext cx="1039093" cy="3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DA37162-473C-4E7D-9048-66E2D2AA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21" y="941880"/>
            <a:ext cx="444280" cy="4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txer:CLIC-Logo-Color-72.png">
            <a:extLst>
              <a:ext uri="{FF2B5EF4-FFF2-40B4-BE49-F238E27FC236}">
                <a16:creationId xmlns:a16="http://schemas.microsoft.com/office/drawing/2014/main" id="{565FA489-3C2A-4BFA-87D1-9A226612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12" y="792951"/>
            <a:ext cx="721188" cy="7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chivo:Logotipo del Ministerio de Ciencia, Innovación y Universidades.svg  - Wikipedia, la enciclopedia libre">
            <a:extLst>
              <a:ext uri="{FF2B5EF4-FFF2-40B4-BE49-F238E27FC236}">
                <a16:creationId xmlns:a16="http://schemas.microsoft.com/office/drawing/2014/main" id="{9699D3F0-948A-4A56-84B1-249AAA87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35" y="777679"/>
            <a:ext cx="1466528" cy="3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foregio - Download centre for visual elements">
            <a:extLst>
              <a:ext uri="{FF2B5EF4-FFF2-40B4-BE49-F238E27FC236}">
                <a16:creationId xmlns:a16="http://schemas.microsoft.com/office/drawing/2014/main" id="{7EDDADCE-8843-4603-AAF3-D70E1026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69" y="1156585"/>
            <a:ext cx="1466528" cy="2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EBC0A3-7391-4777-8B6A-A1391FC31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53" y="1060714"/>
            <a:ext cx="651965" cy="3254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F4C405-F033-4992-845C-3A83D1F77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91" y="1085968"/>
            <a:ext cx="651965" cy="325446"/>
          </a:xfrm>
          <a:prstGeom prst="rect">
            <a:avLst/>
          </a:prstGeom>
        </p:spPr>
      </p:pic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96D60C0A-8882-46F1-93B4-F10B13CEC195}"/>
              </a:ext>
            </a:extLst>
          </p:cNvPr>
          <p:cNvSpPr txBox="1">
            <a:spLocks/>
          </p:cNvSpPr>
          <p:nvPr/>
        </p:nvSpPr>
        <p:spPr>
          <a:xfrm>
            <a:off x="6269291" y="1446921"/>
            <a:ext cx="2387053" cy="937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The prototype tests were co-funded by ALBA, HZB and DESY through the collaboration agreement RCN-CIN202100124 (2020-2023).</a:t>
            </a:r>
            <a:endParaRPr lang="es-E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03624-2A39-4FD5-9230-E076460C5D93}"/>
              </a:ext>
            </a:extLst>
          </p:cNvPr>
          <p:cNvSpPr txBox="1"/>
          <p:nvPr/>
        </p:nvSpPr>
        <p:spPr>
          <a:xfrm>
            <a:off x="739052" y="2454639"/>
            <a:ext cx="7804569" cy="21756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HZB: 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W.Anders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T.Birke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J.Borninkhof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M.Dirsat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V.Dürr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M.Edling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D.Engel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H.Hoffmann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H.Huck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S.Keckert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S.Klauke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O.Kugeler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V.Laux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T.Löwner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A.Matveenko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I.Müller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L.Pichl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F.Pflocksch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M.Ries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D.Rückert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A.Schälicke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L.Shi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G.Schiwietz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B.Schriefer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M.Schuster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H.Stein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T.Struppert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Y.Tamashevich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A.Tsakanian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A.Velez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DESY: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K.Cottel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M.Ebert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N.-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O.Fröhlich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K.Heuck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P.Hülsmann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R.Onken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TEMPF: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W.Müller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ALBA: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I.Bellafont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B. Bravo,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A.Gomez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J.Ocampo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F.Perez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A.Salom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P.Solans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1C13-0C63-4891-8A37-574CB0661FF2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21</a:t>
            </a:fld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BFEED-F90E-460E-97B1-E6C868C0CCB8}"/>
              </a:ext>
            </a:extLst>
          </p:cNvPr>
          <p:cNvSpPr/>
          <p:nvPr/>
        </p:nvSpPr>
        <p:spPr>
          <a:xfrm>
            <a:off x="1902904" y="2217807"/>
            <a:ext cx="5338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269247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E547-64E0-44E9-8750-15894BE8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99C05-949B-4325-943F-C1D8EF621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26604-5E30-46E8-9DC3-53967C32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1385-CE2D-493F-83E0-43D19161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68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Active harmonic system motivation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750679" cy="3556409"/>
          </a:xfrm>
        </p:spPr>
        <p:txBody>
          <a:bodyPr>
            <a:normAutofit/>
          </a:bodyPr>
          <a:lstStyle/>
          <a:p>
            <a:r>
              <a:rPr lang="en-US" sz="1400" b="1" dirty="0"/>
              <a:t>Harmonic system </a:t>
            </a:r>
            <a:r>
              <a:rPr lang="en-US" sz="1400" dirty="0"/>
              <a:t>needed for upgrade ALBA-II for </a:t>
            </a:r>
            <a:r>
              <a:rPr lang="en-US" sz="1400" b="1" dirty="0"/>
              <a:t>lifetime improvement</a:t>
            </a:r>
            <a:r>
              <a:rPr lang="en-US" sz="1400" dirty="0"/>
              <a:t>.</a:t>
            </a:r>
          </a:p>
          <a:p>
            <a:r>
              <a:rPr lang="en-US" sz="1400" dirty="0"/>
              <a:t>Allows lengthening in the </a:t>
            </a:r>
            <a:r>
              <a:rPr lang="en-US" sz="1400" b="1" dirty="0"/>
              <a:t>full current range, </a:t>
            </a:r>
            <a:r>
              <a:rPr lang="en-US" sz="1400" dirty="0"/>
              <a:t>either </a:t>
            </a:r>
            <a:r>
              <a:rPr lang="en-US" sz="1400" b="1" dirty="0"/>
              <a:t>multibunch</a:t>
            </a:r>
            <a:r>
              <a:rPr lang="en-US" sz="1400" dirty="0"/>
              <a:t> or </a:t>
            </a:r>
            <a:r>
              <a:rPr lang="en-US" sz="1400" b="1" dirty="0"/>
              <a:t>single bunch</a:t>
            </a:r>
            <a:r>
              <a:rPr lang="en-US" sz="1400" dirty="0"/>
              <a:t>.</a:t>
            </a:r>
          </a:p>
          <a:p>
            <a:r>
              <a:rPr lang="en-US" sz="1400" dirty="0"/>
              <a:t>Better </a:t>
            </a:r>
            <a:r>
              <a:rPr lang="en-US" sz="1400" b="1" dirty="0"/>
              <a:t>precision of the amplitude and phase </a:t>
            </a:r>
            <a:r>
              <a:rPr lang="en-US" sz="1400" dirty="0"/>
              <a:t>due to control loop.</a:t>
            </a:r>
          </a:p>
          <a:p>
            <a:r>
              <a:rPr lang="en-US" sz="1400" b="1" dirty="0"/>
              <a:t>Feedback compensation </a:t>
            </a:r>
            <a:r>
              <a:rPr lang="en-US" sz="1400" dirty="0"/>
              <a:t>for instabilities and transient beam loading.</a:t>
            </a:r>
          </a:p>
          <a:p>
            <a:r>
              <a:rPr lang="en-US" sz="1400" dirty="0"/>
              <a:t>ALBA solution is an </a:t>
            </a:r>
            <a:r>
              <a:rPr lang="en-US" sz="1400" b="1" dirty="0"/>
              <a:t>optimized</a:t>
            </a:r>
            <a:r>
              <a:rPr lang="en-US" sz="1400" dirty="0"/>
              <a:t> </a:t>
            </a:r>
            <a:r>
              <a:rPr lang="en-US" sz="1400" b="1" dirty="0"/>
              <a:t>down scaled </a:t>
            </a:r>
            <a:r>
              <a:rPr lang="en-US" sz="1400" dirty="0"/>
              <a:t>version of the 500 MHz HOM Damped EU cavity with HOM waveguide to coaxial transitions</a:t>
            </a:r>
            <a:r>
              <a:rPr lang="en-US" sz="1400" b="1" dirty="0"/>
              <a:t>: Transdampers.</a:t>
            </a:r>
          </a:p>
          <a:p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5D4-F594-432A-979E-7A3F3B87DE05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9208A-852B-4FDB-B120-65C2E2F54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84" y="2519725"/>
            <a:ext cx="2293273" cy="20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AC8BE-068B-4EF7-B3F4-7A78598C3C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95245" y="2571750"/>
            <a:ext cx="2957153" cy="203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8BA00-4018-4179-A5E3-3E29DA85B73C}"/>
              </a:ext>
            </a:extLst>
          </p:cNvPr>
          <p:cNvSpPr txBox="1"/>
          <p:nvPr/>
        </p:nvSpPr>
        <p:spPr>
          <a:xfrm>
            <a:off x="1775851" y="4604934"/>
            <a:ext cx="2252540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Harmonic EU-HOM damped cavity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13B73-45A4-47CC-B036-BFEDB539BC1C}"/>
              </a:ext>
            </a:extLst>
          </p:cNvPr>
          <p:cNvSpPr txBox="1"/>
          <p:nvPr/>
        </p:nvSpPr>
        <p:spPr>
          <a:xfrm>
            <a:off x="6076731" y="4647672"/>
            <a:ext cx="994183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Transdamper</a:t>
            </a:r>
          </a:p>
        </p:txBody>
      </p:sp>
    </p:spTree>
    <p:extLst>
      <p:ext uri="{BB962C8B-B14F-4D97-AF65-F5344CB8AC3E}">
        <p14:creationId xmlns:p14="http://schemas.microsoft.com/office/powerpoint/2010/main" val="201715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5502959" cy="3556409"/>
          </a:xfrm>
        </p:spPr>
        <p:txBody>
          <a:bodyPr>
            <a:normAutofit/>
          </a:bodyPr>
          <a:lstStyle/>
          <a:p>
            <a:r>
              <a:rPr lang="en-US" sz="1400" dirty="0"/>
              <a:t>2015: ALBA starts 3HC design.</a:t>
            </a:r>
          </a:p>
          <a:p>
            <a:r>
              <a:rPr lang="en-US" sz="1400" dirty="0"/>
              <a:t>September-19: Prototype construction awarded to AVS-VITZRO</a:t>
            </a:r>
          </a:p>
          <a:p>
            <a:r>
              <a:rPr lang="en-US" sz="1400" dirty="0"/>
              <a:t>December-21: SAT approved at ALBA</a:t>
            </a:r>
          </a:p>
          <a:p>
            <a:r>
              <a:rPr lang="en-US" sz="1400" dirty="0"/>
              <a:t>Feb. to April-22: Bead-pull and high power conditioning.</a:t>
            </a:r>
          </a:p>
          <a:p>
            <a:r>
              <a:rPr lang="en-US" sz="1400" dirty="0"/>
              <a:t>May-22: 3HC installed in BESSY-II.</a:t>
            </a:r>
          </a:p>
          <a:p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413D-C0E8-418C-9BA3-19ED50F33F70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4029B6-476A-4D57-B65E-3C14010FA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47540"/>
              </p:ext>
            </p:extLst>
          </p:nvPr>
        </p:nvGraphicFramePr>
        <p:xfrm>
          <a:off x="1528188" y="2376960"/>
          <a:ext cx="2519490" cy="213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6985">
                  <a:extLst>
                    <a:ext uri="{9D8B030D-6E8A-4147-A177-3AD203B41FA5}">
                      <a16:colId xmlns:a16="http://schemas.microsoft.com/office/drawing/2014/main" val="2330985790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3528526723"/>
                    </a:ext>
                  </a:extLst>
                </a:gridCol>
              </a:tblGrid>
              <a:tr h="228837">
                <a:tc>
                  <a:txBody>
                    <a:bodyPr/>
                    <a:lstStyle/>
                    <a:p>
                      <a:r>
                        <a:rPr lang="en-GB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55157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4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1499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08516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400" dirty="0"/>
                        <a:t>Tuning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12.4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26810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400" dirty="0" err="1"/>
                        <a:t>Qo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22124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400" dirty="0"/>
                        <a:t>Shunt 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1.1 </a:t>
                      </a:r>
                      <a:r>
                        <a:rPr lang="en-GB" sz="1400" dirty="0" err="1"/>
                        <a:t>MOhm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859542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400" dirty="0"/>
                        <a:t>Maximum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200 kV*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27928"/>
                  </a:ext>
                </a:extLst>
              </a:tr>
              <a:tr h="228837">
                <a:tc>
                  <a:txBody>
                    <a:bodyPr/>
                    <a:lstStyle/>
                    <a:p>
                      <a:r>
                        <a:rPr lang="en-GB" sz="1400" dirty="0"/>
                        <a:t>Installation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554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3F6CD3-08E2-4B85-A82F-5F243D5BDBC1}"/>
              </a:ext>
            </a:extLst>
          </p:cNvPr>
          <p:cNvSpPr txBox="1"/>
          <p:nvPr/>
        </p:nvSpPr>
        <p:spPr>
          <a:xfrm>
            <a:off x="1463905" y="4463551"/>
            <a:ext cx="978695" cy="28932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*by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85F62-6F0E-4D3A-BC65-5C1D9C766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5478"/>
          <a:stretch/>
        </p:blipFill>
        <p:spPr>
          <a:xfrm>
            <a:off x="6057140" y="869949"/>
            <a:ext cx="2000718" cy="1811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77DC16-EB83-4F3A-ADEC-0128BB68D0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4608" b="34318"/>
          <a:stretch/>
        </p:blipFill>
        <p:spPr>
          <a:xfrm>
            <a:off x="5385661" y="3042739"/>
            <a:ext cx="3343676" cy="1592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92C546-4F01-456A-8A22-4F45836A7FA5}"/>
              </a:ext>
            </a:extLst>
          </p:cNvPr>
          <p:cNvSpPr txBox="1"/>
          <p:nvPr/>
        </p:nvSpPr>
        <p:spPr>
          <a:xfrm>
            <a:off x="6025806" y="2687251"/>
            <a:ext cx="2063386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Cavity during the SAT at ALBA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74CFD-603E-4C60-9B3E-A67621CA5955}"/>
              </a:ext>
            </a:extLst>
          </p:cNvPr>
          <p:cNvSpPr txBox="1"/>
          <p:nvPr/>
        </p:nvSpPr>
        <p:spPr>
          <a:xfrm>
            <a:off x="6131609" y="4608213"/>
            <a:ext cx="1851790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Cavity installed in BESSY-II</a:t>
            </a:r>
          </a:p>
        </p:txBody>
      </p:sp>
    </p:spTree>
    <p:extLst>
      <p:ext uri="{BB962C8B-B14F-4D97-AF65-F5344CB8AC3E}">
        <p14:creationId xmlns:p14="http://schemas.microsoft.com/office/powerpoint/2010/main" val="386484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E547-64E0-44E9-8750-15894BE8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with beam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99C05-949B-4325-943F-C1D8EF621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26604-5E30-46E8-9DC3-53967C32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1385-CE2D-493F-83E0-43D19161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23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Voltage stability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750679" cy="3556409"/>
          </a:xfrm>
        </p:spPr>
        <p:txBody>
          <a:bodyPr>
            <a:normAutofit/>
          </a:bodyPr>
          <a:lstStyle/>
          <a:p>
            <a:r>
              <a:rPr lang="en-US" sz="1400" dirty="0"/>
              <a:t>The </a:t>
            </a:r>
            <a:r>
              <a:rPr lang="en-US" sz="1400" b="1" dirty="0"/>
              <a:t>voltage precision </a:t>
            </a:r>
            <a:r>
              <a:rPr lang="en-US" sz="1400" dirty="0"/>
              <a:t>over time (amplitude and phase) with beam was assessed, both in </a:t>
            </a:r>
            <a:r>
              <a:rPr lang="en-US" sz="1400" b="1" dirty="0"/>
              <a:t>passive and active </a:t>
            </a:r>
            <a:r>
              <a:rPr lang="en-US" sz="1400" dirty="0"/>
              <a:t>operation modes</a:t>
            </a:r>
          </a:p>
          <a:p>
            <a:r>
              <a:rPr lang="en-US" sz="1400" dirty="0"/>
              <a:t>The maximum voltage deviation in active mode is 1.1 kV, </a:t>
            </a:r>
            <a:r>
              <a:rPr lang="en-US" sz="1400" b="1" dirty="0"/>
              <a:t>3.5 smaller </a:t>
            </a:r>
            <a:r>
              <a:rPr lang="en-US" sz="1400" dirty="0"/>
              <a:t>than in passive mode</a:t>
            </a:r>
          </a:p>
          <a:p>
            <a:r>
              <a:rPr lang="en-US" sz="1400" dirty="0"/>
              <a:t>By working in active mode, voltage setting can be set </a:t>
            </a:r>
            <a:r>
              <a:rPr lang="en-US" sz="1400" b="1" dirty="0"/>
              <a:t>closer to instability threshold</a:t>
            </a:r>
            <a:r>
              <a:rPr lang="en-US" sz="1400" dirty="0"/>
              <a:t>, therefore increasing the lengthening performance.</a:t>
            </a:r>
          </a:p>
          <a:p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5D4-F594-432A-979E-7A3F3B87DE05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784CA423-7F6C-463E-9ED9-B83194815A2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68858523"/>
                  </p:ext>
                </p:extLst>
              </p:nvPr>
            </p:nvGraphicFramePr>
            <p:xfrm>
              <a:off x="192728" y="2019256"/>
              <a:ext cx="3924000" cy="29002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784CA423-7F6C-463E-9ED9-B83194815A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728" y="2019256"/>
                <a:ext cx="3924000" cy="2900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223BFE06-BAC5-47B0-BC0C-58F19E35936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13281001"/>
                  </p:ext>
                </p:extLst>
              </p:nvPr>
            </p:nvGraphicFramePr>
            <p:xfrm>
              <a:off x="4705156" y="2043584"/>
              <a:ext cx="3848894" cy="29002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223BFE06-BAC5-47B0-BC0C-58F19E3593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156" y="2043584"/>
                <a:ext cx="3848894" cy="290023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22BB5F8-D365-45C7-A20E-4894F2B01350}"/>
              </a:ext>
            </a:extLst>
          </p:cNvPr>
          <p:cNvSpPr txBox="1"/>
          <p:nvPr/>
        </p:nvSpPr>
        <p:spPr>
          <a:xfrm>
            <a:off x="3335237" y="4654376"/>
            <a:ext cx="2512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Data  and graphs courtesy: I. Bellafont, ALBA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6D271B3-AED0-4AD4-9208-3D46CA510682}"/>
              </a:ext>
            </a:extLst>
          </p:cNvPr>
          <p:cNvSpPr txBox="1"/>
          <p:nvPr/>
        </p:nvSpPr>
        <p:spPr>
          <a:xfrm>
            <a:off x="5486726" y="2547522"/>
            <a:ext cx="1241045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RMSD =</a:t>
            </a:r>
            <a:r>
              <a:rPr lang="en-US" sz="1100" b="0" baseline="0" dirty="0"/>
              <a:t> ± 1.1 kV</a:t>
            </a:r>
          </a:p>
          <a:p>
            <a:r>
              <a:rPr lang="en-US" b="1" dirty="0"/>
              <a:t>Precision = 0.85 %</a:t>
            </a:r>
            <a:endParaRPr lang="en-US" sz="1100" b="1" baseline="0" dirty="0"/>
          </a:p>
          <a:p>
            <a:r>
              <a:rPr lang="el-GR" sz="11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V max =</a:t>
            </a:r>
            <a:r>
              <a:rPr lang="es-ES" sz="11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3.9 kV</a:t>
            </a:r>
            <a:endParaRPr lang="en-US" sz="1100" b="1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02A8542-D90F-4F75-85C6-075A46F5F0D7}"/>
              </a:ext>
            </a:extLst>
          </p:cNvPr>
          <p:cNvSpPr txBox="1"/>
          <p:nvPr/>
        </p:nvSpPr>
        <p:spPr>
          <a:xfrm>
            <a:off x="958951" y="2523193"/>
            <a:ext cx="1241045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RMSD =</a:t>
            </a:r>
            <a:r>
              <a:rPr lang="en-US" sz="1100" b="0" baseline="0" dirty="0"/>
              <a:t> ± 0.14 kV</a:t>
            </a:r>
          </a:p>
          <a:p>
            <a:r>
              <a:rPr lang="en-US" b="1" dirty="0"/>
              <a:t>Precision = 0.12 %</a:t>
            </a:r>
            <a:endParaRPr lang="en-US" sz="1100" b="1" baseline="0" dirty="0"/>
          </a:p>
          <a:p>
            <a:r>
              <a:rPr lang="el-GR" sz="11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s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V max =</a:t>
            </a:r>
            <a:r>
              <a:rPr lang="es-ES" sz="11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1.1 kV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2395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 dampers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US" sz="1400" b="1" dirty="0"/>
              <a:t>Pick up antenna spectrum </a:t>
            </a:r>
            <a:r>
              <a:rPr lang="en-US" sz="1400" dirty="0"/>
              <a:t>in single bunch operation w/o </a:t>
            </a:r>
            <a:r>
              <a:rPr lang="en-US" sz="1400" dirty="0" err="1"/>
              <a:t>Transdamper</a:t>
            </a:r>
            <a:r>
              <a:rPr lang="en-US" sz="1400" dirty="0"/>
              <a:t> termination.</a:t>
            </a:r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BD-AE7B-48F1-905D-CB777148F8C5}" type="datetime1">
              <a:rPr lang="en-GB" smtClean="0"/>
              <a:t>18/03/2024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14A40EA4-72C7-93A1-E902-6F6CFBD6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4" y="1866576"/>
            <a:ext cx="7478832" cy="27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5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 dampers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717141"/>
            <a:ext cx="7695500" cy="3556409"/>
          </a:xfrm>
        </p:spPr>
        <p:txBody>
          <a:bodyPr>
            <a:normAutofit/>
          </a:bodyPr>
          <a:lstStyle/>
          <a:p>
            <a:r>
              <a:rPr lang="en-US" sz="1400" b="1" dirty="0"/>
              <a:t>Pick up antenna spectrum </a:t>
            </a:r>
            <a:r>
              <a:rPr lang="en-US" sz="1400" dirty="0"/>
              <a:t>in single bunch operation w/o </a:t>
            </a:r>
            <a:r>
              <a:rPr lang="en-US" sz="1400" dirty="0" err="1"/>
              <a:t>Transdamper</a:t>
            </a:r>
            <a:r>
              <a:rPr lang="en-US" sz="1400" dirty="0"/>
              <a:t> termination.</a:t>
            </a:r>
          </a:p>
          <a:p>
            <a:r>
              <a:rPr lang="en-US" sz="1400" b="1" dirty="0"/>
              <a:t>TM010 and TM011 </a:t>
            </a:r>
            <a:r>
              <a:rPr lang="en-US" sz="1400" dirty="0"/>
              <a:t>clearly identified as </a:t>
            </a:r>
            <a:r>
              <a:rPr lang="en-US" sz="1400" b="1" dirty="0"/>
              <a:t>during the bead-pull measurements</a:t>
            </a:r>
            <a:r>
              <a:rPr lang="en-US" sz="1400" dirty="0"/>
              <a:t>.</a:t>
            </a:r>
          </a:p>
          <a:p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35BD-AE7B-48F1-905D-CB777148F8C5}" type="datetime1">
              <a:rPr lang="en-GB" smtClean="0"/>
              <a:t>19/03/2024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Solans for ALBA/HZB/DESY, HarmonLIP - 2024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854273BE-58DA-8AB3-5674-1E60DDC77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1866576"/>
            <a:ext cx="7495505" cy="2805804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0556A479-5941-FFC8-3238-9842EDC5152F}"/>
              </a:ext>
            </a:extLst>
          </p:cNvPr>
          <p:cNvSpPr txBox="1"/>
          <p:nvPr/>
        </p:nvSpPr>
        <p:spPr>
          <a:xfrm>
            <a:off x="5343309" y="4596616"/>
            <a:ext cx="2715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Bead pull data courtesy from A. </a:t>
            </a:r>
            <a:r>
              <a:rPr lang="en-GB" sz="1000" dirty="0" err="1">
                <a:solidFill>
                  <a:srgbClr val="00B0F0"/>
                </a:solidFill>
              </a:rPr>
              <a:t>Matveenko</a:t>
            </a:r>
            <a:r>
              <a:rPr lang="en-GB" sz="1000" dirty="0">
                <a:solidFill>
                  <a:srgbClr val="00B0F0"/>
                </a:solidFill>
              </a:rPr>
              <a:t>, HZB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D1D3DAF6-742A-432B-A3E9-1976D09DEBCD}"/>
              </a:ext>
            </a:extLst>
          </p:cNvPr>
          <p:cNvSpPr txBox="1"/>
          <p:nvPr/>
        </p:nvSpPr>
        <p:spPr>
          <a:xfrm>
            <a:off x="5343309" y="4766721"/>
            <a:ext cx="2746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F0"/>
                </a:solidFill>
              </a:rPr>
              <a:t>CST mode study courtesy from W. Müller, TEMF</a:t>
            </a:r>
          </a:p>
        </p:txBody>
      </p:sp>
    </p:spTree>
    <p:extLst>
      <p:ext uri="{BB962C8B-B14F-4D97-AF65-F5344CB8AC3E}">
        <p14:creationId xmlns:p14="http://schemas.microsoft.com/office/powerpoint/2010/main" val="652436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3501</TotalTime>
  <Words>1781</Words>
  <Application>Microsoft Office PowerPoint</Application>
  <PresentationFormat>On-screen Show (16:9)</PresentationFormat>
  <Paragraphs>253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Tema de Office</vt:lpstr>
      <vt:lpstr>3rd Harmonic Active EU-HOM damped cavity commissioning results</vt:lpstr>
      <vt:lpstr>Outlook</vt:lpstr>
      <vt:lpstr>Introduction</vt:lpstr>
      <vt:lpstr>Active harmonic system motivation</vt:lpstr>
      <vt:lpstr>History</vt:lpstr>
      <vt:lpstr>Test with beam</vt:lpstr>
      <vt:lpstr>Voltage stability</vt:lpstr>
      <vt:lpstr>HOM dampers</vt:lpstr>
      <vt:lpstr>HOM dampers</vt:lpstr>
      <vt:lpstr>HOM dampers</vt:lpstr>
      <vt:lpstr>HOM dampers</vt:lpstr>
      <vt:lpstr>HOM dampers</vt:lpstr>
      <vt:lpstr>Single bunch: touschek lifetime </vt:lpstr>
      <vt:lpstr>Multibunch current test</vt:lpstr>
      <vt:lpstr>Maximum voltage with beam</vt:lpstr>
      <vt:lpstr>Maximum voltage with beam</vt:lpstr>
      <vt:lpstr>LLRF: Constant Power Phase Loop</vt:lpstr>
      <vt:lpstr>LLRF: Constant Power Phase Loop</vt:lpstr>
      <vt:lpstr>Summary</vt:lpstr>
      <vt:lpstr>Acknowledgments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Pol Solans Rossell</cp:lastModifiedBy>
  <cp:revision>94</cp:revision>
  <dcterms:created xsi:type="dcterms:W3CDTF">2015-04-21T23:16:41Z</dcterms:created>
  <dcterms:modified xsi:type="dcterms:W3CDTF">2024-03-19T07:10:04Z</dcterms:modified>
</cp:coreProperties>
</file>