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80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297" r:id="rId20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DD6"/>
    <a:srgbClr val="E7E8EC"/>
    <a:srgbClr val="333229"/>
    <a:srgbClr val="CCCCCC"/>
    <a:srgbClr val="B7B9BA"/>
    <a:srgbClr val="ED7703"/>
    <a:srgbClr val="132577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97B3E-9B2E-4E3E-8225-342C73F20C9D}" v="32" dt="2020-04-30T08:10:06.049"/>
    <p1510:client id="{5660EB3E-8EF8-4DC6-9F21-B92FDFB5D34E}" v="55" dt="2020-04-30T08:39:00.047"/>
    <p1510:client id="{7EE435E5-32EF-4CC6-9345-E6A4BD3BDC42}" v="2" dt="2020-04-30T08:06:15.384"/>
    <p1510:client id="{B56A9804-7EC6-49A8-BABC-6C0A5C78926A}" v="2" dt="2020-04-30T08:14:23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756" y="126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08/06/2022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16TH MAC MEETING – 16/17 MAY 2022 – Thierry Brochard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16TH MAC MEETING – 16/17 MAY 2022 – Thierry Brochard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16TH MAC MEETING – 16/17 MAY 2022 – Thierry Brochard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16TH MAC MEETING – 16/17 MAY 2022 – Thierry Brochard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16TH MAC MEETING – 16/17 MAY 2022 – Thierry Brochard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2" cstate="print"/>
          <a:srcRect l="9524" t="12659" r="9524" b="36705"/>
          <a:stretch>
            <a:fillRect/>
          </a:stretch>
        </p:blipFill>
        <p:spPr>
          <a:xfrm>
            <a:off x="615876" y="4225652"/>
            <a:ext cx="4896544" cy="122513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002514"/>
            <a:ext cx="9144000" cy="127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SRTU ABSORBERS SAFETY MARGINS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Th. </a:t>
            </a: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Brochard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GB" sz="1050" b="1" i="1" kern="0" dirty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200" i="1" kern="0" dirty="0">
                <a:solidFill>
                  <a:srgbClr val="132577"/>
                </a:solidFill>
                <a:latin typeface="+mj-lt"/>
              </a:rPr>
              <a:t>On behalf of the EBS Accelerator Team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293235"/>
            <a:ext cx="430445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CH8 1/2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3297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DQ1B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DQ1B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3993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3993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-67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841276"/>
            <a:ext cx="3473471" cy="36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CH8 2/2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96650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DQ1B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DQ1B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4120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-67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4.5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841276"/>
            <a:ext cx="3473471" cy="36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5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CH9 1/2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43966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DQ1B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DQ1B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6069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6069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-67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44" y="997051"/>
            <a:ext cx="3564056" cy="32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CH9 2/2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7476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DQ1D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DQ1D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3351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3351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-145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294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251" y="1201315"/>
            <a:ext cx="3635674" cy="24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0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CH13 1/1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87844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DL2D_5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DL2D_5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6107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6107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-86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1" y="997051"/>
            <a:ext cx="3718041" cy="28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9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CH14 1/1 - ENTRY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13817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DL2D_1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DL2D_1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5426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5426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-251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-216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+1.2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12" y="997051"/>
            <a:ext cx="2738787" cy="31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4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CH14 1/1 - EXIT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3294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DL1E_4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DL1E_4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1713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1713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-75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181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997051"/>
            <a:ext cx="3536035" cy="29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3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CH6 1/1 - EXIT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65786"/>
              </p:ext>
            </p:extLst>
          </p:nvPr>
        </p:nvGraphicFramePr>
        <p:xfrm>
          <a:off x="221868" y="997051"/>
          <a:ext cx="5070213" cy="213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QD5B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3625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-418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472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84" y="987768"/>
            <a:ext cx="3507387" cy="332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577580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radiations produced by QD5B</a:t>
            </a:r>
          </a:p>
          <a:p>
            <a:r>
              <a:rPr lang="en-US" dirty="0"/>
              <a:t>Absorbed by ABS CH6 1/1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21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CH6 1/1 - EXIT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18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14718"/>
              </p:ext>
            </p:extLst>
          </p:nvPr>
        </p:nvGraphicFramePr>
        <p:xfrm>
          <a:off x="221868" y="997051"/>
          <a:ext cx="5070213" cy="213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QD3E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-426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475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5058" y="3535645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radiations produced by QD3E</a:t>
            </a:r>
          </a:p>
          <a:p>
            <a:r>
              <a:rPr lang="en-US" dirty="0"/>
              <a:t>Absorbed by ABS CH14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1" y="980232"/>
            <a:ext cx="3538884" cy="255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7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DEVIATIONS – OFF energy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16TH MAC MEETING – 16/17 MAY 2022 – Thierry Brochard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61"/>
            <a:ext cx="9144000" cy="47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7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CH2 HELICAL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399" y="697260"/>
            <a:ext cx="3439601" cy="396044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49412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DL1E_5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DL1E_5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9196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9196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86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CH2 1/1 STANDARD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483289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DL1E_5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DL1E_5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9215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9215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188" y="769268"/>
            <a:ext cx="3267812" cy="34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CH3 1/1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9379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DL1E_5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DL1E_5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10155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10155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4.3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963" y="997051"/>
            <a:ext cx="3745176" cy="27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8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CH4 1/1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54702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DL1A_4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DL1A_4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3444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3444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-106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269" y="993028"/>
            <a:ext cx="3640731" cy="31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CH5 1/1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661449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DL1A_3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DL1A_3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5454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5454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-74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-176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480" y="1084018"/>
            <a:ext cx="3603520" cy="31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CH6 1/1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20044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DL1A_1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DL1A_1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6298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6298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-239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-267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14" y="997051"/>
            <a:ext cx="3707139" cy="33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4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CH7 1/2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25127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DL2B_3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DL2B_3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3750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-175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172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760" y="1006678"/>
            <a:ext cx="3681517" cy="31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CH7 2/2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ABSORBERS SAFETY MARGINS– 23 MAY 2022 – Thierry </a:t>
            </a:r>
            <a:r>
              <a:rPr lang="en-GB" dirty="0" err="1"/>
              <a:t>Brochard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80688"/>
              </p:ext>
            </p:extLst>
          </p:nvPr>
        </p:nvGraphicFramePr>
        <p:xfrm>
          <a:off x="221868" y="997051"/>
          <a:ext cx="5070213" cy="31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08">
                  <a:extLst>
                    <a:ext uri="{9D8B030D-6E8A-4147-A177-3AD203B41FA5}">
                      <a16:colId xmlns:a16="http://schemas.microsoft.com/office/drawing/2014/main" val="24681478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62109927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567069299"/>
                    </a:ext>
                  </a:extLst>
                </a:gridCol>
              </a:tblGrid>
              <a:tr h="3541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energy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37733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DL2B_5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DL2B_5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75739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Distance                  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3360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3360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01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Pos.                  [µm]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-91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5193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angle               [µrad]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32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Beam displacement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8342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Abs.</a:t>
                      </a:r>
                      <a:r>
                        <a:rPr lang="en-US" sz="1400" baseline="0" dirty="0"/>
                        <a:t> margin     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0513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Mechanical margins   [mm]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99560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en-US" sz="1400" dirty="0"/>
                        <a:t>Remain margin           [mm]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4.8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6691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129308"/>
            <a:ext cx="3640430" cy="26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7763"/>
      </p:ext>
    </p:extLst>
  </p:cSld>
  <p:clrMapOvr>
    <a:masterClrMapping/>
  </p:clrMapOvr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1325</Words>
  <Application>Microsoft Office PowerPoint</Application>
  <PresentationFormat>On-screen Show (16:10)</PresentationFormat>
  <Paragraphs>486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ITCOfficinaSans LT Book</vt:lpstr>
      <vt:lpstr>Wingdings</vt:lpstr>
      <vt:lpstr>wide-screen</vt:lpstr>
      <vt:lpstr>PowerPoint Presentation</vt:lpstr>
      <vt:lpstr>ABS – CH2 HELICAL</vt:lpstr>
      <vt:lpstr>ABS – CH2 1/1 STANDARD</vt:lpstr>
      <vt:lpstr>ABS – CH3 1/1</vt:lpstr>
      <vt:lpstr>ABS – CH4 1/1</vt:lpstr>
      <vt:lpstr>ABS – CH5 1/1</vt:lpstr>
      <vt:lpstr>ABS – CH6 1/1</vt:lpstr>
      <vt:lpstr>ABS – CH7 1/2</vt:lpstr>
      <vt:lpstr>ABS – CH7 2/2</vt:lpstr>
      <vt:lpstr>ABS – CH8 1/2</vt:lpstr>
      <vt:lpstr>ABS – CH8 2/2</vt:lpstr>
      <vt:lpstr>ABS – CH9 1/2</vt:lpstr>
      <vt:lpstr>ABS – CH9 2/2</vt:lpstr>
      <vt:lpstr>ABS – CH13 1/1</vt:lpstr>
      <vt:lpstr>ABS – CH14 1/1 - ENTRY</vt:lpstr>
      <vt:lpstr>ABS – CH14 1/1 - EXIT</vt:lpstr>
      <vt:lpstr>ABS – CH6 1/1 - EXIT</vt:lpstr>
      <vt:lpstr>ABS – CH6 1/1 - EXIT</vt:lpstr>
      <vt:lpstr>BEAM DEVIATIONS – OFF energy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HOUMMI Lina</cp:lastModifiedBy>
  <cp:revision>258</cp:revision>
  <cp:lastPrinted>2021-05-17T08:24:34Z</cp:lastPrinted>
  <dcterms:created xsi:type="dcterms:W3CDTF">2014-01-17T08:20:57Z</dcterms:created>
  <dcterms:modified xsi:type="dcterms:W3CDTF">2022-06-08T14:24:33Z</dcterms:modified>
</cp:coreProperties>
</file>