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_rels/notesSlide11.xml.rels" ContentType="application/vnd.openxmlformats-package.relationships+xml"/>
  <Override PartName="/ppt/notesSlides/_rels/notesSlide10.xml.rels" ContentType="application/vnd.openxmlformats-package.relationship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_rels/presentation.xml.rels" ContentType="application/vnd.openxmlformats-package.relationships+xml"/>
  <Override PartName="/ppt/media/image13.png" ContentType="image/png"/>
  <Override PartName="/ppt/media/image9.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8.jpeg" ContentType="image/jpeg"/>
  <Override PartName="/ppt/media/image28.png" ContentType="image/png"/>
  <Override PartName="/ppt/media/image4.png" ContentType="image/png"/>
  <Override PartName="/ppt/media/image27.png" ContentType="image/png"/>
  <Override PartName="/ppt/media/image3.png" ContentType="image/png"/>
  <Override PartName="/ppt/media/image26.png" ContentType="image/png"/>
  <Override PartName="/ppt/media/image2.jpeg" ContentType="image/jpeg"/>
  <Override PartName="/ppt/media/image25.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en-US" sz="4400" spc="-1" strike="noStrike">
                <a:latin typeface="Arial"/>
              </a:rPr>
              <a:t>Click to move the slide</a:t>
            </a:r>
            <a:endParaRPr b="0" lang="en-US" sz="4400" spc="-1" strike="noStrike">
              <a:latin typeface="Arial"/>
            </a:endParaRPr>
          </a:p>
        </p:txBody>
      </p:sp>
      <p:sp>
        <p:nvSpPr>
          <p:cNvPr id="194"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195"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196"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197"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198"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7C6A344C-6923-4B9D-91DD-119B86076B40}"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sldImg"/>
          </p:nvPr>
        </p:nvSpPr>
        <p:spPr>
          <a:xfrm>
            <a:off x="221760" y="764280"/>
            <a:ext cx="7327440" cy="3771000"/>
          </a:xfrm>
          <a:prstGeom prst="rect">
            <a:avLst/>
          </a:prstGeom>
          <a:ln w="0">
            <a:noFill/>
          </a:ln>
        </p:spPr>
      </p:sp>
      <p:sp>
        <p:nvSpPr>
          <p:cNvPr id="238" name="PlaceHolder 2"/>
          <p:cNvSpPr>
            <a:spLocks noGrp="1"/>
          </p:cNvSpPr>
          <p:nvPr>
            <p:ph type="body"/>
          </p:nvPr>
        </p:nvSpPr>
        <p:spPr>
          <a:xfrm>
            <a:off x="777240" y="4777560"/>
            <a:ext cx="6217560" cy="7403760"/>
          </a:xfrm>
          <a:prstGeom prst="rect">
            <a:avLst/>
          </a:prstGeom>
          <a:noFill/>
          <a:ln w="0">
            <a:noFill/>
          </a:ln>
        </p:spPr>
        <p:txBody>
          <a:bodyPr lIns="0" rIns="0" tIns="0" bIns="0" anchor="t">
            <a:noAutofit/>
          </a:bodyPr>
          <a:p>
            <a:pPr marL="216000" indent="-216000">
              <a:lnSpc>
                <a:spcPct val="100000"/>
              </a:lnSpc>
              <a:buNone/>
            </a:pPr>
            <a:r>
              <a:rPr b="0" lang="en-US" sz="1879" spc="-1" strike="noStrike">
                <a:latin typeface="Arial"/>
              </a:rPr>
              <a:t>Identification, Basic project website content, FLOSS, Documentation</a:t>
            </a:r>
            <a:endParaRPr b="0" lang="en-US" sz="1879" spc="-1" strike="noStrike">
              <a:latin typeface="Arial"/>
            </a:endParaRPr>
          </a:p>
          <a:p>
            <a:pPr marL="216000" indent="-216000">
              <a:lnSpc>
                <a:spcPct val="100000"/>
              </a:lnSpc>
              <a:buNone/>
            </a:pPr>
            <a:endParaRPr b="0" lang="en-US" sz="1879" spc="-1" strike="noStrike">
              <a:latin typeface="Arial"/>
            </a:endParaRPr>
          </a:p>
          <a:p>
            <a:pPr marL="216000" indent="-216000">
              <a:lnSpc>
                <a:spcPct val="100000"/>
              </a:lnSpc>
              <a:buNone/>
            </a:pPr>
            <a:r>
              <a:rPr b="0" lang="en-US" sz="1879" spc="-1" strike="noStrike">
                <a:latin typeface="Arial"/>
              </a:rPr>
              <a:t>Public VCS, Unique version numbering, Release notes</a:t>
            </a:r>
            <a:endParaRPr b="0" lang="en-US" sz="1879" spc="-1" strike="noStrike">
              <a:latin typeface="Arial"/>
            </a:endParaRPr>
          </a:p>
          <a:p>
            <a:pPr marL="216000" indent="-216000">
              <a:lnSpc>
                <a:spcPct val="100000"/>
              </a:lnSpc>
              <a:buNone/>
            </a:pPr>
            <a:endParaRPr b="0" lang="en-US" sz="1879" spc="-1" strike="noStrike">
              <a:latin typeface="Arial"/>
            </a:endParaRPr>
          </a:p>
          <a:p>
            <a:pPr marL="216000" indent="-216000">
              <a:lnSpc>
                <a:spcPct val="100000"/>
              </a:lnSpc>
              <a:buNone/>
            </a:pPr>
            <a:r>
              <a:rPr b="0" lang="en-US" sz="1879" spc="-1" strike="noStrike">
                <a:latin typeface="Arial"/>
              </a:rPr>
              <a:t>Bug-reporting process, Vulnerability report process</a:t>
            </a:r>
            <a:endParaRPr b="0" lang="en-US" sz="1879" spc="-1" strike="noStrike">
              <a:latin typeface="Arial"/>
            </a:endParaRPr>
          </a:p>
          <a:p>
            <a:pPr marL="216000" indent="-216000">
              <a:lnSpc>
                <a:spcPct val="100000"/>
              </a:lnSpc>
              <a:buNone/>
            </a:pPr>
            <a:endParaRPr b="0" lang="en-US" sz="1879" spc="-1" strike="noStrike">
              <a:latin typeface="Arial"/>
            </a:endParaRPr>
          </a:p>
          <a:p>
            <a:pPr marL="216000" indent="-216000">
              <a:lnSpc>
                <a:spcPct val="100000"/>
              </a:lnSpc>
              <a:buNone/>
            </a:pPr>
            <a:r>
              <a:rPr b="0" lang="en-US" sz="1879" spc="-1" strike="noStrike">
                <a:latin typeface="Arial"/>
              </a:rPr>
              <a:t>Working build system, Automated test suite, New functionality testing, Warning flags</a:t>
            </a:r>
            <a:endParaRPr b="0" lang="en-US" sz="1879" spc="-1" strike="noStrike">
              <a:latin typeface="Arial"/>
            </a:endParaRPr>
          </a:p>
          <a:p>
            <a:pPr marL="216000" indent="-216000">
              <a:lnSpc>
                <a:spcPct val="100000"/>
              </a:lnSpc>
              <a:buNone/>
            </a:pPr>
            <a:endParaRPr b="0" lang="en-US" sz="1879" spc="-1" strike="noStrike">
              <a:latin typeface="Arial"/>
            </a:endParaRPr>
          </a:p>
          <a:p>
            <a:pPr marL="216000" indent="-216000">
              <a:lnSpc>
                <a:spcPct val="100000"/>
              </a:lnSpc>
              <a:buNone/>
            </a:pPr>
            <a:r>
              <a:rPr b="0" lang="en-US" sz="1879" spc="-1" strike="noStrike">
                <a:latin typeface="Arial"/>
              </a:rPr>
              <a:t>Secure development knowledge, Use basic good cryptographic practices, secured delivery against main-in-the-middle attacks, publicly known vulnerabilities fixed</a:t>
            </a:r>
            <a:endParaRPr b="0" lang="en-US" sz="1879" spc="-1" strike="noStrike">
              <a:latin typeface="Arial"/>
            </a:endParaRPr>
          </a:p>
          <a:p>
            <a:pPr marL="216000" indent="-216000">
              <a:lnSpc>
                <a:spcPct val="100000"/>
              </a:lnSpc>
              <a:buNone/>
            </a:pPr>
            <a:endParaRPr b="0" lang="en-US" sz="1879" spc="-1" strike="noStrike">
              <a:latin typeface="Arial"/>
            </a:endParaRPr>
          </a:p>
          <a:p>
            <a:pPr marL="216000" indent="-216000">
              <a:lnSpc>
                <a:spcPct val="100000"/>
              </a:lnSpc>
              <a:buNone/>
            </a:pPr>
            <a:r>
              <a:rPr b="0" lang="en-US" sz="1879" spc="-1" strike="noStrike">
                <a:latin typeface="Arial"/>
              </a:rPr>
              <a:t>Static code analysis, dynamic code analysis</a:t>
            </a:r>
            <a:endParaRPr b="0" lang="en-US" sz="1879"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body"/>
          </p:nvPr>
        </p:nvSpPr>
        <p:spPr>
          <a:xfrm>
            <a:off x="776880" y="6539760"/>
            <a:ext cx="6217560" cy="1001160"/>
          </a:xfrm>
          <a:prstGeom prst="rect">
            <a:avLst/>
          </a:prstGeom>
          <a:noFill/>
          <a:ln w="0">
            <a:noFill/>
          </a:ln>
        </p:spPr>
        <p:txBody>
          <a:bodyPr lIns="0" rIns="0" tIns="0" bIns="0" anchor="t">
            <a:normAutofit/>
          </a:bodyPr>
          <a:p>
            <a:endParaRPr b="0" lang="en-US" sz="2000" spc="-1" strike="noStrike">
              <a:latin typeface="Arial"/>
            </a:endParaRPr>
          </a:p>
        </p:txBody>
      </p:sp>
      <p:sp>
        <p:nvSpPr>
          <p:cNvPr id="240" name="PlaceHolder 2"/>
          <p:cNvSpPr>
            <a:spLocks noGrp="1"/>
          </p:cNvSpPr>
          <p:nvPr>
            <p:ph type="title"/>
          </p:nvPr>
        </p:nvSpPr>
        <p:spPr>
          <a:xfrm>
            <a:off x="221760" y="764280"/>
            <a:ext cx="7327440" cy="37710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6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7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1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1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1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2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2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2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2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3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3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3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3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3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4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4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4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4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4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4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6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6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6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6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6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7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7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7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7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7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7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8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8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8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8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8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8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9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9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9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2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2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6" hidden="1"/>
          <p:cNvSpPr/>
          <p:nvPr/>
        </p:nvSpPr>
        <p:spPr>
          <a:xfrm flipH="1">
            <a:off x="-9360" y="6626160"/>
            <a:ext cx="276480" cy="148320"/>
          </a:xfrm>
          <a:prstGeom prst="rect">
            <a:avLst/>
          </a:prstGeom>
          <a:noFill/>
          <a:ln w="9360">
            <a:noFill/>
          </a:ln>
        </p:spPr>
        <p:style>
          <a:lnRef idx="0"/>
          <a:fillRef idx="0"/>
          <a:effectRef idx="0"/>
          <a:fontRef idx="minor"/>
        </p:style>
        <p:txBody>
          <a:bodyPr lIns="0" rIns="0" tIns="0" bIns="0" anchor="t">
            <a:noAutofit/>
          </a:bodyPr>
          <a:p>
            <a:pPr algn="ctr">
              <a:lnSpc>
                <a:spcPct val="90000"/>
              </a:lnSpc>
              <a:buNone/>
              <a:tabLst>
                <a:tab algn="l" pos="230040"/>
              </a:tabLst>
            </a:pPr>
            <a:fld id="{61E8A560-F566-4000-AB11-6C23A21B0280}" type="slidenum">
              <a:rPr b="0" lang="en-US" sz="900" spc="-1" strike="noStrike">
                <a:solidFill>
                  <a:srgbClr val="000000"/>
                </a:solidFill>
                <a:latin typeface="Century Gothic"/>
                <a:ea typeface="DejaVu Sans"/>
              </a:rPr>
              <a:t>&lt;number&gt;</a:t>
            </a:fld>
            <a:endParaRPr b="0" lang="en-US" sz="900" spc="-1" strike="noStrike">
              <a:latin typeface="Arial"/>
            </a:endParaRPr>
          </a:p>
        </p:txBody>
      </p:sp>
      <p:sp>
        <p:nvSpPr>
          <p:cNvPr id="1" name="Rectangle 11" hidden="1"/>
          <p:cNvSpPr/>
          <p:nvPr/>
        </p:nvSpPr>
        <p:spPr>
          <a:xfrm>
            <a:off x="0" y="320040"/>
            <a:ext cx="270360" cy="6534000"/>
          </a:xfrm>
          <a:prstGeom prst="rect">
            <a:avLst/>
          </a:prstGeom>
          <a:solidFill>
            <a:srgbClr val="447e59"/>
          </a:solidFill>
          <a:ln w="0">
            <a:noFill/>
          </a:ln>
          <a:effectLst>
            <a:outerShdw blurRad="44280" dir="5400000" dist="14040" rotWithShape="0">
              <a:srgbClr val="000000">
                <a:alpha val="45000"/>
              </a:srgbClr>
            </a:outerShdw>
          </a:effectLst>
        </p:spPr>
        <p:style>
          <a:lnRef idx="0"/>
          <a:fillRef idx="0"/>
          <a:effectRef idx="0"/>
          <a:fontRef idx="minor"/>
        </p:style>
      </p:sp>
      <p:sp>
        <p:nvSpPr>
          <p:cNvPr id="2" name="Rectangle 6" hidden="1"/>
          <p:cNvSpPr/>
          <p:nvPr/>
        </p:nvSpPr>
        <p:spPr>
          <a:xfrm flipH="1">
            <a:off x="-9360" y="6616440"/>
            <a:ext cx="276480" cy="148320"/>
          </a:xfrm>
          <a:prstGeom prst="rect">
            <a:avLst/>
          </a:prstGeom>
          <a:noFill/>
          <a:ln w="9360">
            <a:noFill/>
          </a:ln>
        </p:spPr>
        <p:style>
          <a:lnRef idx="0"/>
          <a:fillRef idx="0"/>
          <a:effectRef idx="0"/>
          <a:fontRef idx="minor"/>
        </p:style>
        <p:txBody>
          <a:bodyPr lIns="0" rIns="0" tIns="0" bIns="0" anchor="t">
            <a:noAutofit/>
          </a:bodyPr>
          <a:p>
            <a:pPr algn="ctr">
              <a:lnSpc>
                <a:spcPct val="90000"/>
              </a:lnSpc>
              <a:buNone/>
              <a:tabLst>
                <a:tab algn="l" pos="230040"/>
              </a:tabLst>
            </a:pPr>
            <a:fld id="{722A48C2-308A-48DA-AFFC-479179AEBACE}" type="slidenum">
              <a:rPr b="0" lang="en-US" sz="900" spc="-1" strike="noStrike">
                <a:solidFill>
                  <a:srgbClr val="000000"/>
                </a:solidFill>
                <a:latin typeface="Century Gothic"/>
                <a:ea typeface="DejaVu Sans"/>
              </a:rPr>
              <a:t>&lt;number&gt;</a:t>
            </a:fld>
            <a:endParaRPr b="0" lang="en-US" sz="900" spc="-1" strike="noStrike">
              <a:latin typeface="Arial"/>
            </a:endParaRPr>
          </a:p>
        </p:txBody>
      </p:sp>
      <p:pic>
        <p:nvPicPr>
          <p:cNvPr id="3" name="Picture 8" descr=""/>
          <p:cNvPicPr/>
          <p:nvPr/>
        </p:nvPicPr>
        <p:blipFill>
          <a:blip r:embed="rId2"/>
          <a:stretch/>
        </p:blipFill>
        <p:spPr>
          <a:xfrm>
            <a:off x="413280" y="6477120"/>
            <a:ext cx="1084320" cy="257760"/>
          </a:xfrm>
          <a:prstGeom prst="rect">
            <a:avLst/>
          </a:prstGeom>
          <a:ln w="0">
            <a:noFill/>
          </a:ln>
        </p:spPr>
      </p:pic>
      <p:sp>
        <p:nvSpPr>
          <p:cNvPr id="4" name="Rectangle 256" hidden="1"/>
          <p:cNvSpPr/>
          <p:nvPr/>
        </p:nvSpPr>
        <p:spPr>
          <a:xfrm>
            <a:off x="8010360" y="6583680"/>
            <a:ext cx="3856680" cy="178560"/>
          </a:xfrm>
          <a:prstGeom prst="rect">
            <a:avLst/>
          </a:prstGeom>
          <a:noFill/>
          <a:ln w="0">
            <a:noFill/>
          </a:ln>
        </p:spPr>
        <p:style>
          <a:lnRef idx="0"/>
          <a:fillRef idx="0"/>
          <a:effectRef idx="0"/>
          <a:fontRef idx="minor"/>
        </p:style>
        <p:txBody>
          <a:bodyPr lIns="90000" rIns="90000" tIns="179280" bIns="179280" anchor="ctr">
            <a:noAutofit/>
          </a:bodyPr>
          <a:p>
            <a:pPr algn="r">
              <a:lnSpc>
                <a:spcPct val="100000"/>
              </a:lnSpc>
              <a:buNone/>
            </a:pPr>
            <a:r>
              <a:rPr b="0" lang="en-US" sz="1000" spc="-1" strike="noStrike">
                <a:solidFill>
                  <a:srgbClr val="bfbfbf"/>
                </a:solidFill>
                <a:latin typeface="Century Gothic"/>
                <a:ea typeface="DejaVu Sans"/>
              </a:rPr>
              <a:t> </a:t>
            </a:r>
            <a:endParaRPr b="0" lang="en-US" sz="1000" spc="-1" strike="noStrike">
              <a:latin typeface="Arial"/>
            </a:endParaRPr>
          </a:p>
        </p:txBody>
      </p:sp>
      <p:sp>
        <p:nvSpPr>
          <p:cNvPr id="5" name="Rectangle 10"/>
          <p:cNvSpPr/>
          <p:nvPr/>
        </p:nvSpPr>
        <p:spPr>
          <a:xfrm>
            <a:off x="0" y="320040"/>
            <a:ext cx="270360" cy="506880"/>
          </a:xfrm>
          <a:prstGeom prst="rect">
            <a:avLst/>
          </a:prstGeom>
          <a:solidFill>
            <a:srgbClr val="447e59"/>
          </a:solidFill>
          <a:ln w="0">
            <a:noFill/>
          </a:ln>
          <a:effectLst>
            <a:outerShdw blurRad="44280" dir="5400000" dist="14040" rotWithShape="0">
              <a:srgbClr val="000000">
                <a:alpha val="45000"/>
              </a:srgbClr>
            </a:outerShdw>
          </a:effectLst>
        </p:spPr>
        <p:style>
          <a:lnRef idx="0"/>
          <a:fillRef idx="0"/>
          <a:effectRef idx="0"/>
          <a:fontRef idx="minor"/>
        </p:style>
      </p:sp>
      <p:sp>
        <p:nvSpPr>
          <p:cNvPr id="6" name="Rectangle 11"/>
          <p:cNvSpPr/>
          <p:nvPr/>
        </p:nvSpPr>
        <p:spPr>
          <a:xfrm>
            <a:off x="274320" y="320040"/>
            <a:ext cx="1408680" cy="506880"/>
          </a:xfrm>
          <a:prstGeom prst="rect">
            <a:avLst/>
          </a:prstGeom>
          <a:solidFill>
            <a:srgbClr val="d9d9d9"/>
          </a:solidFill>
          <a:ln w="0">
            <a:noFill/>
          </a:ln>
          <a:effectLst>
            <a:outerShdw blurRad="44280" dir="5400000" dist="14040" rotWithShape="0">
              <a:srgbClr val="000000">
                <a:alpha val="45000"/>
              </a:srgbClr>
            </a:outerShdw>
          </a:effectLst>
        </p:spPr>
        <p:style>
          <a:lnRef idx="0"/>
          <a:fillRef idx="0"/>
          <a:effectRef idx="0"/>
          <a:fontRef idx="minor"/>
        </p:style>
      </p:sp>
      <p:pic>
        <p:nvPicPr>
          <p:cNvPr id="7" name="Picture 4" descr=""/>
          <p:cNvPicPr/>
          <p:nvPr/>
        </p:nvPicPr>
        <p:blipFill>
          <a:blip r:embed="rId3"/>
          <a:stretch/>
        </p:blipFill>
        <p:spPr>
          <a:xfrm>
            <a:off x="274320" y="1074600"/>
            <a:ext cx="11330640" cy="4229280"/>
          </a:xfrm>
          <a:prstGeom prst="rect">
            <a:avLst/>
          </a:prstGeom>
          <a:ln w="0">
            <a:noFill/>
          </a:ln>
        </p:spPr>
      </p:pic>
      <p:sp>
        <p:nvSpPr>
          <p:cNvPr id="8" name="TextBox 9"/>
          <p:cNvSpPr/>
          <p:nvPr/>
        </p:nvSpPr>
        <p:spPr>
          <a:xfrm>
            <a:off x="267120" y="5343840"/>
            <a:ext cx="538092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200" spc="-1" strike="noStrike">
                <a:solidFill>
                  <a:srgbClr val="000000"/>
                </a:solidFill>
                <a:latin typeface="Century Gothic"/>
                <a:ea typeface="DejaVu Sans"/>
              </a:rPr>
              <a:t>ORNL is managed by UT-Battelle, LLC for the US Department of Energy</a:t>
            </a:r>
            <a:endParaRPr b="0" lang="en-US" sz="1200" spc="-1" strike="noStrike">
              <a:latin typeface="Arial"/>
            </a:endParaRPr>
          </a:p>
        </p:txBody>
      </p:sp>
      <p:pic>
        <p:nvPicPr>
          <p:cNvPr id="9" name="Picture 12" descr=""/>
          <p:cNvPicPr/>
          <p:nvPr/>
        </p:nvPicPr>
        <p:blipFill>
          <a:blip r:embed="rId4"/>
          <a:stretch/>
        </p:blipFill>
        <p:spPr>
          <a:xfrm>
            <a:off x="413280" y="456120"/>
            <a:ext cx="1084320" cy="257760"/>
          </a:xfrm>
          <a:prstGeom prst="rect">
            <a:avLst/>
          </a:prstGeom>
          <a:ln w="0">
            <a:noFill/>
          </a:ln>
        </p:spPr>
      </p:pic>
      <p:sp>
        <p:nvSpPr>
          <p:cNvPr id="10" name="Freeform 7"/>
          <p:cNvSpPr/>
          <p:nvPr/>
        </p:nvSpPr>
        <p:spPr>
          <a:xfrm>
            <a:off x="6095880" y="0"/>
            <a:ext cx="6091920" cy="6854040"/>
          </a:xfrm>
          <a:custGeom>
            <a:avLst/>
            <a:gdLst/>
            <a:ahLst/>
            <a:rect l="l" t="t"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w="0">
            <a:noFill/>
          </a:ln>
          <a:effectLst>
            <a:outerShdw blurRad="44280" dir="5400000" dist="14040" rotWithShape="0">
              <a:srgbClr val="000000">
                <a:alpha val="45000"/>
              </a:srgbClr>
            </a:outerShdw>
          </a:effectLst>
        </p:spPr>
        <p:style>
          <a:lnRef idx="0"/>
          <a:fillRef idx="0"/>
          <a:effectRef idx="0"/>
          <a:fontRef idx="minor"/>
        </p:style>
      </p:sp>
      <p:pic>
        <p:nvPicPr>
          <p:cNvPr id="11" name="Picture 13" descr=""/>
          <p:cNvPicPr/>
          <p:nvPr/>
        </p:nvPicPr>
        <p:blipFill>
          <a:blip r:embed="rId5"/>
          <a:stretch/>
        </p:blipFill>
        <p:spPr>
          <a:xfrm>
            <a:off x="9934560" y="5409360"/>
            <a:ext cx="1599840" cy="384480"/>
          </a:xfrm>
          <a:prstGeom prst="rect">
            <a:avLst/>
          </a:prstGeom>
          <a:ln w="0">
            <a:noFill/>
          </a:ln>
        </p:spPr>
      </p:pic>
      <p:sp>
        <p:nvSpPr>
          <p:cNvPr id="1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1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Rectangle 6" hidden="1"/>
          <p:cNvSpPr/>
          <p:nvPr/>
        </p:nvSpPr>
        <p:spPr>
          <a:xfrm flipH="1">
            <a:off x="-9360" y="6626160"/>
            <a:ext cx="276480" cy="148320"/>
          </a:xfrm>
          <a:prstGeom prst="rect">
            <a:avLst/>
          </a:prstGeom>
          <a:noFill/>
          <a:ln w="9360">
            <a:noFill/>
          </a:ln>
        </p:spPr>
        <p:style>
          <a:lnRef idx="0"/>
          <a:fillRef idx="0"/>
          <a:effectRef idx="0"/>
          <a:fontRef idx="minor"/>
        </p:style>
        <p:txBody>
          <a:bodyPr lIns="0" rIns="0" tIns="0" bIns="0" anchor="t">
            <a:noAutofit/>
          </a:bodyPr>
          <a:p>
            <a:pPr algn="ctr">
              <a:lnSpc>
                <a:spcPct val="90000"/>
              </a:lnSpc>
              <a:buNone/>
              <a:tabLst>
                <a:tab algn="l" pos="230040"/>
              </a:tabLst>
            </a:pPr>
            <a:fld id="{17B4687E-2D15-4CE8-ADB1-12301D4F898E}" type="slidenum">
              <a:rPr b="0" lang="en-US" sz="900" spc="-1" strike="noStrike">
                <a:solidFill>
                  <a:srgbClr val="000000"/>
                </a:solidFill>
                <a:latin typeface="Century Gothic"/>
                <a:ea typeface="DejaVu Sans"/>
              </a:rPr>
              <a:t>&lt;number&gt;</a:t>
            </a:fld>
            <a:endParaRPr b="0" lang="en-US" sz="900" spc="-1" strike="noStrike">
              <a:latin typeface="Arial"/>
            </a:endParaRPr>
          </a:p>
        </p:txBody>
      </p:sp>
      <p:sp>
        <p:nvSpPr>
          <p:cNvPr id="51" name="Rectangle 11" hidden="1"/>
          <p:cNvSpPr/>
          <p:nvPr/>
        </p:nvSpPr>
        <p:spPr>
          <a:xfrm>
            <a:off x="0" y="320040"/>
            <a:ext cx="270360" cy="6534000"/>
          </a:xfrm>
          <a:prstGeom prst="rect">
            <a:avLst/>
          </a:prstGeom>
          <a:solidFill>
            <a:srgbClr val="447e59"/>
          </a:solidFill>
          <a:ln w="0">
            <a:noFill/>
          </a:ln>
          <a:effectLst>
            <a:outerShdw blurRad="44280" dir="5400000" dist="14040" rotWithShape="0">
              <a:srgbClr val="000000">
                <a:alpha val="45000"/>
              </a:srgbClr>
            </a:outerShdw>
          </a:effectLst>
        </p:spPr>
        <p:style>
          <a:lnRef idx="0"/>
          <a:fillRef idx="0"/>
          <a:effectRef idx="0"/>
          <a:fontRef idx="minor"/>
        </p:style>
      </p:sp>
      <p:sp>
        <p:nvSpPr>
          <p:cNvPr id="52" name="Rectangle 6" hidden="1"/>
          <p:cNvSpPr/>
          <p:nvPr/>
        </p:nvSpPr>
        <p:spPr>
          <a:xfrm flipH="1">
            <a:off x="-9360" y="6616440"/>
            <a:ext cx="276480" cy="148320"/>
          </a:xfrm>
          <a:prstGeom prst="rect">
            <a:avLst/>
          </a:prstGeom>
          <a:noFill/>
          <a:ln w="9360">
            <a:noFill/>
          </a:ln>
        </p:spPr>
        <p:style>
          <a:lnRef idx="0"/>
          <a:fillRef idx="0"/>
          <a:effectRef idx="0"/>
          <a:fontRef idx="minor"/>
        </p:style>
        <p:txBody>
          <a:bodyPr lIns="0" rIns="0" tIns="0" bIns="0" anchor="t">
            <a:noAutofit/>
          </a:bodyPr>
          <a:p>
            <a:pPr algn="ctr">
              <a:lnSpc>
                <a:spcPct val="90000"/>
              </a:lnSpc>
              <a:buNone/>
              <a:tabLst>
                <a:tab algn="l" pos="230040"/>
              </a:tabLst>
            </a:pPr>
            <a:fld id="{13B76158-F310-4AE8-856F-46C984CDAFB8}" type="slidenum">
              <a:rPr b="0" lang="en-US" sz="900" spc="-1" strike="noStrike">
                <a:solidFill>
                  <a:srgbClr val="000000"/>
                </a:solidFill>
                <a:latin typeface="Century Gothic"/>
                <a:ea typeface="DejaVu Sans"/>
              </a:rPr>
              <a:t>&lt;number&gt;</a:t>
            </a:fld>
            <a:endParaRPr b="0" lang="en-US" sz="900" spc="-1" strike="noStrike">
              <a:latin typeface="Arial"/>
            </a:endParaRPr>
          </a:p>
        </p:txBody>
      </p:sp>
      <p:pic>
        <p:nvPicPr>
          <p:cNvPr id="53" name="Picture 8" descr=""/>
          <p:cNvPicPr/>
          <p:nvPr/>
        </p:nvPicPr>
        <p:blipFill>
          <a:blip r:embed="rId2"/>
          <a:stretch/>
        </p:blipFill>
        <p:spPr>
          <a:xfrm>
            <a:off x="413280" y="6477120"/>
            <a:ext cx="1084320" cy="257760"/>
          </a:xfrm>
          <a:prstGeom prst="rect">
            <a:avLst/>
          </a:prstGeom>
          <a:ln w="0">
            <a:noFill/>
          </a:ln>
        </p:spPr>
      </p:pic>
      <p:sp>
        <p:nvSpPr>
          <p:cNvPr id="54" name="Rectangle 256" hidden="1"/>
          <p:cNvSpPr/>
          <p:nvPr/>
        </p:nvSpPr>
        <p:spPr>
          <a:xfrm>
            <a:off x="8010360" y="6583680"/>
            <a:ext cx="3856680" cy="178560"/>
          </a:xfrm>
          <a:prstGeom prst="rect">
            <a:avLst/>
          </a:prstGeom>
          <a:noFill/>
          <a:ln w="0">
            <a:noFill/>
          </a:ln>
        </p:spPr>
        <p:style>
          <a:lnRef idx="0"/>
          <a:fillRef idx="0"/>
          <a:effectRef idx="0"/>
          <a:fontRef idx="minor"/>
        </p:style>
        <p:txBody>
          <a:bodyPr lIns="90000" rIns="90000" tIns="179280" bIns="179280" anchor="ctr">
            <a:noAutofit/>
          </a:bodyPr>
          <a:p>
            <a:pPr algn="r">
              <a:lnSpc>
                <a:spcPct val="100000"/>
              </a:lnSpc>
              <a:buNone/>
            </a:pPr>
            <a:r>
              <a:rPr b="0" lang="en-US" sz="1000" spc="-1" strike="noStrike">
                <a:solidFill>
                  <a:srgbClr val="bfbfbf"/>
                </a:solidFill>
                <a:latin typeface="Century Gothic"/>
                <a:ea typeface="DejaVu Sans"/>
              </a:rPr>
              <a:t> </a:t>
            </a:r>
            <a:endParaRPr b="0" lang="en-US" sz="1000" spc="-1" strike="noStrike">
              <a:latin typeface="Arial"/>
            </a:endParaRPr>
          </a:p>
        </p:txBody>
      </p:sp>
      <p:sp>
        <p:nvSpPr>
          <p:cNvPr id="55" name="Rectangle 9"/>
          <p:cNvSpPr/>
          <p:nvPr/>
        </p:nvSpPr>
        <p:spPr>
          <a:xfrm>
            <a:off x="0" y="320040"/>
            <a:ext cx="270360" cy="6534000"/>
          </a:xfrm>
          <a:prstGeom prst="rect">
            <a:avLst/>
          </a:prstGeom>
          <a:solidFill>
            <a:srgbClr val="447e59"/>
          </a:solidFill>
          <a:ln w="0">
            <a:noFill/>
          </a:ln>
          <a:effectLst>
            <a:outerShdw blurRad="44280" dir="5400000" dist="14040" rotWithShape="0">
              <a:srgbClr val="000000">
                <a:alpha val="45000"/>
              </a:srgbClr>
            </a:outerShdw>
          </a:effectLst>
        </p:spPr>
        <p:style>
          <a:lnRef idx="0"/>
          <a:fillRef idx="0"/>
          <a:effectRef idx="0"/>
          <a:fontRef idx="minor"/>
        </p:style>
      </p:sp>
      <p:sp>
        <p:nvSpPr>
          <p:cNvPr id="56" name="Rectangle 6"/>
          <p:cNvSpPr/>
          <p:nvPr/>
        </p:nvSpPr>
        <p:spPr>
          <a:xfrm flipH="1">
            <a:off x="-9360" y="6626160"/>
            <a:ext cx="276480" cy="148320"/>
          </a:xfrm>
          <a:prstGeom prst="rect">
            <a:avLst/>
          </a:prstGeom>
          <a:noFill/>
          <a:ln w="9360">
            <a:noFill/>
          </a:ln>
        </p:spPr>
        <p:style>
          <a:lnRef idx="0"/>
          <a:fillRef idx="0"/>
          <a:effectRef idx="0"/>
          <a:fontRef idx="minor"/>
        </p:style>
        <p:txBody>
          <a:bodyPr lIns="0" rIns="0" tIns="0" bIns="0" anchor="t">
            <a:noAutofit/>
          </a:bodyPr>
          <a:p>
            <a:pPr algn="ctr">
              <a:lnSpc>
                <a:spcPct val="90000"/>
              </a:lnSpc>
              <a:buNone/>
              <a:tabLst>
                <a:tab algn="l" pos="230040"/>
              </a:tabLst>
            </a:pPr>
            <a:fld id="{A3EFBBA3-116F-40E4-886C-92CA28FA09F1}" type="slidenum">
              <a:rPr b="0" lang="en-US" sz="900" spc="-1" strike="noStrike">
                <a:solidFill>
                  <a:srgbClr val="000000"/>
                </a:solidFill>
                <a:latin typeface="Century Gothic"/>
                <a:ea typeface="DejaVu Sans"/>
              </a:rPr>
              <a:t>&lt;number&gt;</a:t>
            </a:fld>
            <a:endParaRPr b="0" lang="en-US" sz="900" spc="-1" strike="noStrike">
              <a:latin typeface="Arial"/>
            </a:endParaRPr>
          </a:p>
        </p:txBody>
      </p:sp>
      <p:pic>
        <p:nvPicPr>
          <p:cNvPr id="57" name="Picture 6" descr=""/>
          <p:cNvPicPr/>
          <p:nvPr/>
        </p:nvPicPr>
        <p:blipFill>
          <a:blip r:embed="rId3"/>
          <a:stretch/>
        </p:blipFill>
        <p:spPr>
          <a:xfrm>
            <a:off x="413280" y="6477120"/>
            <a:ext cx="1084320" cy="257760"/>
          </a:xfrm>
          <a:prstGeom prst="rect">
            <a:avLst/>
          </a:prstGeom>
          <a:ln w="0">
            <a:noFill/>
          </a:ln>
        </p:spPr>
      </p:pic>
      <p:sp>
        <p:nvSpPr>
          <p:cNvPr id="58" name="Rectangle 256"/>
          <p:cNvSpPr/>
          <p:nvPr/>
        </p:nvSpPr>
        <p:spPr>
          <a:xfrm>
            <a:off x="8010360" y="6583680"/>
            <a:ext cx="3856680" cy="178560"/>
          </a:xfrm>
          <a:prstGeom prst="rect">
            <a:avLst/>
          </a:prstGeom>
          <a:noFill/>
          <a:ln w="0">
            <a:noFill/>
          </a:ln>
        </p:spPr>
        <p:style>
          <a:lnRef idx="0"/>
          <a:fillRef idx="0"/>
          <a:effectRef idx="0"/>
          <a:fontRef idx="minor"/>
        </p:style>
        <p:txBody>
          <a:bodyPr lIns="90000" rIns="90000" tIns="179280" bIns="179280" anchor="ctr">
            <a:noAutofit/>
          </a:bodyPr>
          <a:p>
            <a:pPr algn="r">
              <a:lnSpc>
                <a:spcPct val="100000"/>
              </a:lnSpc>
              <a:buNone/>
            </a:pPr>
            <a:r>
              <a:rPr b="0" lang="en-US" sz="1000" spc="-1" strike="noStrike">
                <a:solidFill>
                  <a:srgbClr val="bfbfbf"/>
                </a:solidFill>
                <a:latin typeface="Century Gothic"/>
                <a:ea typeface="DejaVu Sans"/>
              </a:rPr>
              <a:t> </a:t>
            </a:r>
            <a:endParaRPr b="0" lang="en-US" sz="1000" spc="-1" strike="noStrike">
              <a:latin typeface="Arial"/>
            </a:endParaRPr>
          </a:p>
        </p:txBody>
      </p:sp>
      <p:sp>
        <p:nvSpPr>
          <p:cNvPr id="5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60"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7" name="Picture 17" descr=""/>
          <p:cNvPicPr/>
          <p:nvPr/>
        </p:nvPicPr>
        <p:blipFill>
          <a:blip r:embed="rId2"/>
          <a:stretch/>
        </p:blipFill>
        <p:spPr>
          <a:xfrm>
            <a:off x="405720" y="6452640"/>
            <a:ext cx="2108520" cy="298080"/>
          </a:xfrm>
          <a:prstGeom prst="rect">
            <a:avLst/>
          </a:prstGeom>
          <a:ln w="0">
            <a:noFill/>
          </a:ln>
        </p:spPr>
      </p:pic>
      <p:sp>
        <p:nvSpPr>
          <p:cNvPr id="98" name="Rectangle 6" hidden="1"/>
          <p:cNvSpPr/>
          <p:nvPr/>
        </p:nvSpPr>
        <p:spPr>
          <a:xfrm flipH="1">
            <a:off x="-8640" y="6626160"/>
            <a:ext cx="276840" cy="148680"/>
          </a:xfrm>
          <a:prstGeom prst="rect">
            <a:avLst/>
          </a:prstGeom>
          <a:noFill/>
          <a:ln w="9360">
            <a:noFill/>
          </a:ln>
        </p:spPr>
        <p:style>
          <a:lnRef idx="0"/>
          <a:fillRef idx="0"/>
          <a:effectRef idx="0"/>
          <a:fontRef idx="minor"/>
        </p:style>
        <p:txBody>
          <a:bodyPr lIns="0" rIns="0" tIns="0" bIns="0" anchor="t">
            <a:noAutofit/>
          </a:bodyPr>
          <a:p>
            <a:pPr algn="ctr">
              <a:lnSpc>
                <a:spcPct val="90000"/>
              </a:lnSpc>
              <a:buNone/>
              <a:tabLst>
                <a:tab algn="l" pos="230040"/>
              </a:tabLst>
            </a:pPr>
            <a:fld id="{AC6F552A-8AF8-4C3A-AF8F-EFB8B482C10E}" type="slidenum">
              <a:rPr b="0" lang="en-US" sz="900" spc="-1" strike="noStrike">
                <a:solidFill>
                  <a:srgbClr val="000000"/>
                </a:solidFill>
                <a:latin typeface="Century Gothic"/>
                <a:ea typeface="DejaVu Sans"/>
              </a:rPr>
              <a:t>&lt;number&gt;</a:t>
            </a:fld>
            <a:endParaRPr b="0" lang="en-US" sz="900" spc="-1" strike="noStrike">
              <a:latin typeface="Arial"/>
            </a:endParaRPr>
          </a:p>
        </p:txBody>
      </p:sp>
      <p:sp>
        <p:nvSpPr>
          <p:cNvPr id="99" name="Rectangle 11" hidden="1"/>
          <p:cNvSpPr/>
          <p:nvPr/>
        </p:nvSpPr>
        <p:spPr>
          <a:xfrm>
            <a:off x="0" y="320040"/>
            <a:ext cx="270720" cy="6534360"/>
          </a:xfrm>
          <a:prstGeom prst="rect">
            <a:avLst/>
          </a:prstGeom>
          <a:solidFill>
            <a:srgbClr val="447e59"/>
          </a:solidFill>
          <a:ln w="0">
            <a:noFill/>
          </a:ln>
          <a:effectLst>
            <a:outerShdw blurRad="44280" dir="5400000" dist="14040" rotWithShape="0">
              <a:srgbClr val="000000">
                <a:alpha val="45000"/>
              </a:srgbClr>
            </a:outerShdw>
          </a:effectLst>
        </p:spPr>
        <p:style>
          <a:lnRef idx="0"/>
          <a:fillRef idx="0"/>
          <a:effectRef idx="0"/>
          <a:fontRef idx="minor"/>
        </p:style>
      </p:sp>
      <p:sp>
        <p:nvSpPr>
          <p:cNvPr id="100" name="Rectangle 6" hidden="1"/>
          <p:cNvSpPr/>
          <p:nvPr/>
        </p:nvSpPr>
        <p:spPr>
          <a:xfrm flipH="1">
            <a:off x="-8640" y="6616440"/>
            <a:ext cx="276840" cy="148680"/>
          </a:xfrm>
          <a:prstGeom prst="rect">
            <a:avLst/>
          </a:prstGeom>
          <a:noFill/>
          <a:ln w="9360">
            <a:noFill/>
          </a:ln>
        </p:spPr>
        <p:style>
          <a:lnRef idx="0"/>
          <a:fillRef idx="0"/>
          <a:effectRef idx="0"/>
          <a:fontRef idx="minor"/>
        </p:style>
        <p:txBody>
          <a:bodyPr lIns="0" rIns="0" tIns="0" bIns="0" anchor="t">
            <a:noAutofit/>
          </a:bodyPr>
          <a:p>
            <a:pPr algn="ctr">
              <a:lnSpc>
                <a:spcPct val="90000"/>
              </a:lnSpc>
              <a:buNone/>
              <a:tabLst>
                <a:tab algn="l" pos="230040"/>
              </a:tabLst>
            </a:pPr>
            <a:fld id="{972C4BAC-D0DF-4133-A792-B1ACE897ADC2}" type="slidenum">
              <a:rPr b="0" lang="en-US" sz="900" spc="-1" strike="noStrike">
                <a:solidFill>
                  <a:srgbClr val="000000"/>
                </a:solidFill>
                <a:latin typeface="Century Gothic"/>
                <a:ea typeface="DejaVu Sans"/>
              </a:rPr>
              <a:t>&lt;number&gt;</a:t>
            </a:fld>
            <a:endParaRPr b="0" lang="en-US" sz="900" spc="-1" strike="noStrike">
              <a:latin typeface="Arial"/>
            </a:endParaRPr>
          </a:p>
        </p:txBody>
      </p:sp>
      <p:sp>
        <p:nvSpPr>
          <p:cNvPr id="101" name="Rectangle 256" hidden="1"/>
          <p:cNvSpPr/>
          <p:nvPr/>
        </p:nvSpPr>
        <p:spPr>
          <a:xfrm>
            <a:off x="8010360" y="6583680"/>
            <a:ext cx="3857040" cy="178920"/>
          </a:xfrm>
          <a:prstGeom prst="rect">
            <a:avLst/>
          </a:prstGeom>
          <a:noFill/>
          <a:ln w="0">
            <a:noFill/>
          </a:ln>
        </p:spPr>
        <p:style>
          <a:lnRef idx="0"/>
          <a:fillRef idx="0"/>
          <a:effectRef idx="0"/>
          <a:fontRef idx="minor"/>
        </p:style>
        <p:txBody>
          <a:bodyPr lIns="90000" rIns="90000" tIns="179280" bIns="179280" anchor="ctr">
            <a:noAutofit/>
          </a:bodyPr>
          <a:p>
            <a:pPr algn="r">
              <a:lnSpc>
                <a:spcPct val="100000"/>
              </a:lnSpc>
              <a:buNone/>
            </a:pPr>
            <a:r>
              <a:rPr b="0" lang="en-US" sz="1000" spc="-1" strike="noStrike">
                <a:solidFill>
                  <a:srgbClr val="bfbfbf"/>
                </a:solidFill>
                <a:latin typeface="Century Gothic"/>
                <a:ea typeface="DejaVu Sans"/>
              </a:rPr>
              <a:t> </a:t>
            </a:r>
            <a:endParaRPr b="0" lang="en-US" sz="1000" spc="-1" strike="noStrike">
              <a:latin typeface="Arial"/>
            </a:endParaRPr>
          </a:p>
        </p:txBody>
      </p:sp>
      <p:pic>
        <p:nvPicPr>
          <p:cNvPr id="102" name="Picture 2" descr=""/>
          <p:cNvPicPr/>
          <p:nvPr/>
        </p:nvPicPr>
        <p:blipFill>
          <a:blip r:embed="rId3"/>
          <a:srcRect l="0" t="0" r="-398" b="0"/>
          <a:stretch/>
        </p:blipFill>
        <p:spPr>
          <a:xfrm>
            <a:off x="6095880" y="1078920"/>
            <a:ext cx="5531400" cy="4224960"/>
          </a:xfrm>
          <a:prstGeom prst="rect">
            <a:avLst/>
          </a:prstGeom>
          <a:ln w="0">
            <a:noFill/>
          </a:ln>
        </p:spPr>
      </p:pic>
      <p:sp>
        <p:nvSpPr>
          <p:cNvPr id="103" name="Rectangle 5"/>
          <p:cNvSpPr/>
          <p:nvPr/>
        </p:nvSpPr>
        <p:spPr>
          <a:xfrm>
            <a:off x="274320" y="1078920"/>
            <a:ext cx="5817960" cy="4224960"/>
          </a:xfrm>
          <a:prstGeom prst="rect">
            <a:avLst/>
          </a:prstGeom>
          <a:solidFill>
            <a:srgbClr val="cfcfcf"/>
          </a:solidFill>
          <a:ln w="0">
            <a:noFill/>
          </a:ln>
          <a:effectLst>
            <a:outerShdw blurRad="44280" dir="5400000" dist="14040" rotWithShape="0">
              <a:srgbClr val="000000">
                <a:alpha val="45000"/>
              </a:srgbClr>
            </a:outerShdw>
          </a:effectLst>
        </p:spPr>
        <p:style>
          <a:lnRef idx="0"/>
          <a:fillRef idx="0"/>
          <a:effectRef idx="0"/>
          <a:fontRef idx="minor"/>
        </p:style>
      </p:sp>
      <p:sp>
        <p:nvSpPr>
          <p:cNvPr id="104" name="Rectangle 14"/>
          <p:cNvSpPr/>
          <p:nvPr/>
        </p:nvSpPr>
        <p:spPr>
          <a:xfrm>
            <a:off x="0" y="320040"/>
            <a:ext cx="270720" cy="507240"/>
          </a:xfrm>
          <a:prstGeom prst="rect">
            <a:avLst/>
          </a:prstGeom>
          <a:solidFill>
            <a:srgbClr val="447e59"/>
          </a:solidFill>
          <a:ln w="0">
            <a:noFill/>
          </a:ln>
          <a:effectLst>
            <a:outerShdw blurRad="44280" dir="5400000" dist="14040" rotWithShape="0">
              <a:srgbClr val="000000">
                <a:alpha val="45000"/>
              </a:srgbClr>
            </a:outerShdw>
          </a:effectLst>
        </p:spPr>
        <p:style>
          <a:lnRef idx="0"/>
          <a:fillRef idx="0"/>
          <a:effectRef idx="0"/>
          <a:fontRef idx="minor"/>
        </p:style>
      </p:sp>
      <p:sp>
        <p:nvSpPr>
          <p:cNvPr id="105" name="Rectangle 15"/>
          <p:cNvSpPr/>
          <p:nvPr/>
        </p:nvSpPr>
        <p:spPr>
          <a:xfrm>
            <a:off x="274320" y="320040"/>
            <a:ext cx="1409040" cy="507240"/>
          </a:xfrm>
          <a:prstGeom prst="rect">
            <a:avLst/>
          </a:prstGeom>
          <a:solidFill>
            <a:srgbClr val="d9d9d9"/>
          </a:solidFill>
          <a:ln w="0">
            <a:noFill/>
          </a:ln>
          <a:effectLst>
            <a:outerShdw blurRad="44280" dir="5400000" dist="14040" rotWithShape="0">
              <a:srgbClr val="000000">
                <a:alpha val="45000"/>
              </a:srgbClr>
            </a:outerShdw>
          </a:effectLst>
        </p:spPr>
        <p:style>
          <a:lnRef idx="0"/>
          <a:fillRef idx="0"/>
          <a:effectRef idx="0"/>
          <a:fontRef idx="minor"/>
        </p:style>
      </p:sp>
      <p:pic>
        <p:nvPicPr>
          <p:cNvPr id="106" name="Picture 10" descr=""/>
          <p:cNvPicPr/>
          <p:nvPr/>
        </p:nvPicPr>
        <p:blipFill>
          <a:blip r:embed="rId4"/>
          <a:stretch/>
        </p:blipFill>
        <p:spPr>
          <a:xfrm>
            <a:off x="413280" y="456120"/>
            <a:ext cx="1084680" cy="258120"/>
          </a:xfrm>
          <a:prstGeom prst="rect">
            <a:avLst/>
          </a:prstGeom>
          <a:ln w="0">
            <a:noFill/>
          </a:ln>
        </p:spPr>
      </p:pic>
      <p:sp>
        <p:nvSpPr>
          <p:cNvPr id="107" name="Freeform 7"/>
          <p:cNvSpPr/>
          <p:nvPr/>
        </p:nvSpPr>
        <p:spPr>
          <a:xfrm>
            <a:off x="6095880" y="0"/>
            <a:ext cx="6092280" cy="6854400"/>
          </a:xfrm>
          <a:custGeom>
            <a:avLst/>
            <a:gdLst/>
            <a:ahLst/>
            <a:rect l="l" t="t"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w="0">
            <a:noFill/>
          </a:ln>
        </p:spPr>
        <p:style>
          <a:lnRef idx="0"/>
          <a:fillRef idx="0"/>
          <a:effectRef idx="0"/>
          <a:fontRef idx="minor"/>
        </p:style>
      </p:sp>
      <p:sp>
        <p:nvSpPr>
          <p:cNvPr id="1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109"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Rectangle 6" hidden="1"/>
          <p:cNvSpPr/>
          <p:nvPr/>
        </p:nvSpPr>
        <p:spPr>
          <a:xfrm flipH="1">
            <a:off x="-9360" y="6626160"/>
            <a:ext cx="276480" cy="148320"/>
          </a:xfrm>
          <a:prstGeom prst="rect">
            <a:avLst/>
          </a:prstGeom>
          <a:noFill/>
          <a:ln w="9360">
            <a:noFill/>
          </a:ln>
        </p:spPr>
        <p:style>
          <a:lnRef idx="0"/>
          <a:fillRef idx="0"/>
          <a:effectRef idx="0"/>
          <a:fontRef idx="minor"/>
        </p:style>
        <p:txBody>
          <a:bodyPr lIns="0" rIns="0" tIns="0" bIns="0" anchor="t">
            <a:noAutofit/>
          </a:bodyPr>
          <a:p>
            <a:pPr algn="ctr">
              <a:lnSpc>
                <a:spcPct val="90000"/>
              </a:lnSpc>
              <a:buNone/>
              <a:tabLst>
                <a:tab algn="l" pos="230040"/>
              </a:tabLst>
            </a:pPr>
            <a:fld id="{F74BFA65-5A3A-4C61-843D-AC8DE1F540EE}" type="slidenum">
              <a:rPr b="0" lang="en-US" sz="900" spc="-1" strike="noStrike">
                <a:solidFill>
                  <a:srgbClr val="000000"/>
                </a:solidFill>
                <a:latin typeface="Century Gothic"/>
                <a:ea typeface="DejaVu Sans"/>
              </a:rPr>
              <a:t>&lt;number&gt;</a:t>
            </a:fld>
            <a:endParaRPr b="0" lang="en-US" sz="900" spc="-1" strike="noStrike">
              <a:latin typeface="Arial"/>
            </a:endParaRPr>
          </a:p>
        </p:txBody>
      </p:sp>
      <p:sp>
        <p:nvSpPr>
          <p:cNvPr id="147" name="Rectangle 11" hidden="1"/>
          <p:cNvSpPr/>
          <p:nvPr/>
        </p:nvSpPr>
        <p:spPr>
          <a:xfrm>
            <a:off x="0" y="320040"/>
            <a:ext cx="270360" cy="6534000"/>
          </a:xfrm>
          <a:prstGeom prst="rect">
            <a:avLst/>
          </a:prstGeom>
          <a:solidFill>
            <a:srgbClr val="447e59"/>
          </a:solidFill>
          <a:ln w="0">
            <a:noFill/>
          </a:ln>
          <a:effectLst>
            <a:outerShdw blurRad="44280" dir="5400000" dist="14040" rotWithShape="0">
              <a:srgbClr val="000000">
                <a:alpha val="45000"/>
              </a:srgbClr>
            </a:outerShdw>
          </a:effectLst>
        </p:spPr>
        <p:style>
          <a:lnRef idx="0"/>
          <a:fillRef idx="0"/>
          <a:effectRef idx="0"/>
          <a:fontRef idx="minor"/>
        </p:style>
      </p:sp>
      <p:sp>
        <p:nvSpPr>
          <p:cNvPr id="148" name="Rectangle 6" hidden="1"/>
          <p:cNvSpPr/>
          <p:nvPr/>
        </p:nvSpPr>
        <p:spPr>
          <a:xfrm flipH="1">
            <a:off x="-9360" y="6616440"/>
            <a:ext cx="276480" cy="148320"/>
          </a:xfrm>
          <a:prstGeom prst="rect">
            <a:avLst/>
          </a:prstGeom>
          <a:noFill/>
          <a:ln w="9360">
            <a:noFill/>
          </a:ln>
        </p:spPr>
        <p:style>
          <a:lnRef idx="0"/>
          <a:fillRef idx="0"/>
          <a:effectRef idx="0"/>
          <a:fontRef idx="minor"/>
        </p:style>
        <p:txBody>
          <a:bodyPr lIns="0" rIns="0" tIns="0" bIns="0" anchor="t">
            <a:noAutofit/>
          </a:bodyPr>
          <a:p>
            <a:pPr algn="ctr">
              <a:lnSpc>
                <a:spcPct val="90000"/>
              </a:lnSpc>
              <a:buNone/>
              <a:tabLst>
                <a:tab algn="l" pos="230040"/>
              </a:tabLst>
            </a:pPr>
            <a:fld id="{9E55B686-E8BA-4CD7-AD9E-861DC0B3B7BC}" type="slidenum">
              <a:rPr b="0" lang="en-US" sz="900" spc="-1" strike="noStrike">
                <a:solidFill>
                  <a:srgbClr val="000000"/>
                </a:solidFill>
                <a:latin typeface="Century Gothic"/>
                <a:ea typeface="DejaVu Sans"/>
              </a:rPr>
              <a:t>&lt;number&gt;</a:t>
            </a:fld>
            <a:endParaRPr b="0" lang="en-US" sz="900" spc="-1" strike="noStrike">
              <a:latin typeface="Arial"/>
            </a:endParaRPr>
          </a:p>
        </p:txBody>
      </p:sp>
      <p:pic>
        <p:nvPicPr>
          <p:cNvPr id="149" name="Picture 8" descr=""/>
          <p:cNvPicPr/>
          <p:nvPr/>
        </p:nvPicPr>
        <p:blipFill>
          <a:blip r:embed="rId2"/>
          <a:stretch/>
        </p:blipFill>
        <p:spPr>
          <a:xfrm>
            <a:off x="413280" y="6477120"/>
            <a:ext cx="1084320" cy="257760"/>
          </a:xfrm>
          <a:prstGeom prst="rect">
            <a:avLst/>
          </a:prstGeom>
          <a:ln w="0">
            <a:noFill/>
          </a:ln>
        </p:spPr>
      </p:pic>
      <p:sp>
        <p:nvSpPr>
          <p:cNvPr id="150" name="Rectangle 256" hidden="1"/>
          <p:cNvSpPr/>
          <p:nvPr/>
        </p:nvSpPr>
        <p:spPr>
          <a:xfrm>
            <a:off x="8010360" y="6583680"/>
            <a:ext cx="3856680" cy="178560"/>
          </a:xfrm>
          <a:prstGeom prst="rect">
            <a:avLst/>
          </a:prstGeom>
          <a:noFill/>
          <a:ln w="0">
            <a:noFill/>
          </a:ln>
        </p:spPr>
        <p:style>
          <a:lnRef idx="0"/>
          <a:fillRef idx="0"/>
          <a:effectRef idx="0"/>
          <a:fontRef idx="minor"/>
        </p:style>
        <p:txBody>
          <a:bodyPr lIns="90000" rIns="90000" tIns="179280" bIns="179280" anchor="ctr">
            <a:noAutofit/>
          </a:bodyPr>
          <a:p>
            <a:pPr algn="r">
              <a:lnSpc>
                <a:spcPct val="100000"/>
              </a:lnSpc>
              <a:buNone/>
            </a:pPr>
            <a:r>
              <a:rPr b="0" lang="en-US" sz="1000" spc="-1" strike="noStrike">
                <a:solidFill>
                  <a:srgbClr val="bfbfbf"/>
                </a:solidFill>
                <a:latin typeface="Century Gothic"/>
                <a:ea typeface="DejaVu Sans"/>
              </a:rPr>
              <a:t> </a:t>
            </a:r>
            <a:endParaRPr b="0" lang="en-US" sz="1000" spc="-1" strike="noStrike">
              <a:latin typeface="Arial"/>
            </a:endParaRPr>
          </a:p>
        </p:txBody>
      </p:sp>
      <p:sp>
        <p:nvSpPr>
          <p:cNvPr id="151" name="Rectangle 9"/>
          <p:cNvSpPr/>
          <p:nvPr/>
        </p:nvSpPr>
        <p:spPr>
          <a:xfrm>
            <a:off x="0" y="320040"/>
            <a:ext cx="270360" cy="6534000"/>
          </a:xfrm>
          <a:prstGeom prst="rect">
            <a:avLst/>
          </a:prstGeom>
          <a:solidFill>
            <a:srgbClr val="447e59"/>
          </a:solidFill>
          <a:ln w="0">
            <a:noFill/>
          </a:ln>
          <a:effectLst>
            <a:outerShdw blurRad="44280" dir="5400000" dist="14040" rotWithShape="0">
              <a:srgbClr val="000000">
                <a:alpha val="45000"/>
              </a:srgbClr>
            </a:outerShdw>
          </a:effectLst>
        </p:spPr>
        <p:style>
          <a:lnRef idx="0"/>
          <a:fillRef idx="0"/>
          <a:effectRef idx="0"/>
          <a:fontRef idx="minor"/>
        </p:style>
      </p:sp>
      <p:sp>
        <p:nvSpPr>
          <p:cNvPr id="152" name="Rectangle 6"/>
          <p:cNvSpPr/>
          <p:nvPr/>
        </p:nvSpPr>
        <p:spPr>
          <a:xfrm flipH="1">
            <a:off x="-9360" y="6626160"/>
            <a:ext cx="276480" cy="148320"/>
          </a:xfrm>
          <a:prstGeom prst="rect">
            <a:avLst/>
          </a:prstGeom>
          <a:noFill/>
          <a:ln w="9360">
            <a:noFill/>
          </a:ln>
        </p:spPr>
        <p:style>
          <a:lnRef idx="0"/>
          <a:fillRef idx="0"/>
          <a:effectRef idx="0"/>
          <a:fontRef idx="minor"/>
        </p:style>
        <p:txBody>
          <a:bodyPr lIns="0" rIns="0" tIns="0" bIns="0" anchor="t">
            <a:noAutofit/>
          </a:bodyPr>
          <a:p>
            <a:pPr algn="ctr">
              <a:lnSpc>
                <a:spcPct val="90000"/>
              </a:lnSpc>
              <a:buNone/>
              <a:tabLst>
                <a:tab algn="l" pos="230040"/>
              </a:tabLst>
            </a:pPr>
            <a:fld id="{42E20C51-CE05-4ED2-9BD9-8D42AE3DA5B0}" type="slidenum">
              <a:rPr b="0" lang="en-US" sz="900" spc="-1" strike="noStrike">
                <a:solidFill>
                  <a:srgbClr val="000000"/>
                </a:solidFill>
                <a:latin typeface="Century Gothic"/>
                <a:ea typeface="DejaVu Sans"/>
              </a:rPr>
              <a:t>&lt;number&gt;</a:t>
            </a:fld>
            <a:endParaRPr b="0" lang="en-US" sz="900" spc="-1" strike="noStrike">
              <a:latin typeface="Arial"/>
            </a:endParaRPr>
          </a:p>
        </p:txBody>
      </p:sp>
      <p:pic>
        <p:nvPicPr>
          <p:cNvPr id="153" name="Picture 6" descr=""/>
          <p:cNvPicPr/>
          <p:nvPr/>
        </p:nvPicPr>
        <p:blipFill>
          <a:blip r:embed="rId3"/>
          <a:stretch/>
        </p:blipFill>
        <p:spPr>
          <a:xfrm>
            <a:off x="413280" y="6477120"/>
            <a:ext cx="1084320" cy="257760"/>
          </a:xfrm>
          <a:prstGeom prst="rect">
            <a:avLst/>
          </a:prstGeom>
          <a:ln w="0">
            <a:noFill/>
          </a:ln>
        </p:spPr>
      </p:pic>
      <p:sp>
        <p:nvSpPr>
          <p:cNvPr id="154" name="Rectangle 256"/>
          <p:cNvSpPr/>
          <p:nvPr/>
        </p:nvSpPr>
        <p:spPr>
          <a:xfrm>
            <a:off x="8010360" y="6583680"/>
            <a:ext cx="3856680" cy="178560"/>
          </a:xfrm>
          <a:prstGeom prst="rect">
            <a:avLst/>
          </a:prstGeom>
          <a:noFill/>
          <a:ln w="0">
            <a:noFill/>
          </a:ln>
        </p:spPr>
        <p:style>
          <a:lnRef idx="0"/>
          <a:fillRef idx="0"/>
          <a:effectRef idx="0"/>
          <a:fontRef idx="minor"/>
        </p:style>
        <p:txBody>
          <a:bodyPr lIns="90000" rIns="90000" tIns="179280" bIns="179280" anchor="ctr">
            <a:noAutofit/>
          </a:bodyPr>
          <a:p>
            <a:pPr algn="r">
              <a:lnSpc>
                <a:spcPct val="100000"/>
              </a:lnSpc>
              <a:buNone/>
            </a:pPr>
            <a:r>
              <a:rPr b="0" lang="en-US" sz="1000" spc="-1" strike="noStrike">
                <a:solidFill>
                  <a:srgbClr val="bfbfbf"/>
                </a:solidFill>
                <a:latin typeface="Century Gothic"/>
                <a:ea typeface="DejaVu Sans"/>
              </a:rPr>
              <a:t> </a:t>
            </a:r>
            <a:endParaRPr b="0" lang="en-US" sz="1000" spc="-1" strike="noStrike">
              <a:latin typeface="Arial"/>
            </a:endParaRPr>
          </a:p>
        </p:txBody>
      </p:sp>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15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428760" y="1388880"/>
            <a:ext cx="8674200" cy="531720"/>
          </a:xfrm>
          <a:prstGeom prst="rect">
            <a:avLst/>
          </a:prstGeom>
          <a:noFill/>
          <a:ln w="9360">
            <a:noFill/>
          </a:ln>
        </p:spPr>
        <p:txBody>
          <a:bodyPr numCol="1" spcCol="0" lIns="0" rIns="0" tIns="0" bIns="0" anchor="t">
            <a:noAutofit/>
          </a:bodyPr>
          <a:p>
            <a:pPr>
              <a:lnSpc>
                <a:spcPct val="90000"/>
              </a:lnSpc>
              <a:buNone/>
            </a:pPr>
            <a:r>
              <a:rPr b="0" lang="en-US" sz="3200" spc="-1" strike="noStrike">
                <a:solidFill>
                  <a:srgbClr val="ffffff"/>
                </a:solidFill>
                <a:latin typeface="Cambria"/>
                <a:ea typeface="Cambria"/>
              </a:rPr>
              <a:t>Preferred Practices Through a Project Template</a:t>
            </a:r>
            <a:endParaRPr b="0" lang="en-US" sz="3200" spc="-1" strike="noStrike">
              <a:latin typeface="Arial"/>
            </a:endParaRPr>
          </a:p>
        </p:txBody>
      </p:sp>
      <p:sp>
        <p:nvSpPr>
          <p:cNvPr id="200" name="PlaceHolder 2"/>
          <p:cNvSpPr>
            <a:spLocks noGrp="1"/>
          </p:cNvSpPr>
          <p:nvPr>
            <p:ph type="subTitle"/>
          </p:nvPr>
        </p:nvSpPr>
        <p:spPr>
          <a:xfrm>
            <a:off x="447480" y="3013560"/>
            <a:ext cx="5436720" cy="2024280"/>
          </a:xfrm>
          <a:prstGeom prst="rect">
            <a:avLst/>
          </a:prstGeom>
          <a:noFill/>
          <a:ln w="9360">
            <a:noFill/>
          </a:ln>
        </p:spPr>
        <p:txBody>
          <a:bodyPr numCol="1" spcCol="0" lIns="0" rIns="0" tIns="0" bIns="0" anchor="t">
            <a:noAutofit/>
          </a:bodyPr>
          <a:p>
            <a:pPr>
              <a:lnSpc>
                <a:spcPct val="90000"/>
              </a:lnSpc>
              <a:spcBef>
                <a:spcPts val="1400"/>
              </a:spcBef>
              <a:buNone/>
              <a:tabLst>
                <a:tab algn="l" pos="0"/>
              </a:tabLst>
            </a:pPr>
            <a:r>
              <a:rPr b="0" lang="en-US" sz="2000" spc="-1" strike="noStrike">
                <a:solidFill>
                  <a:srgbClr val="ffffff"/>
                </a:solidFill>
                <a:latin typeface="Cambria"/>
                <a:ea typeface="Cambria"/>
              </a:rPr>
              <a:t>Peter F. Peterson, Chen Zhang, Jose M. Borreguero-Calvo, and Kevin A. Tactac</a:t>
            </a:r>
            <a:endParaRPr b="0" lang="en-US" sz="2000" spc="-1" strike="noStrike">
              <a:latin typeface="Arial"/>
            </a:endParaRPr>
          </a:p>
        </p:txBody>
      </p:sp>
      <p:pic>
        <p:nvPicPr>
          <p:cNvPr id="201" name="" descr=""/>
          <p:cNvPicPr/>
          <p:nvPr/>
        </p:nvPicPr>
        <p:blipFill>
          <a:blip r:embed="rId1"/>
          <a:stretch/>
        </p:blipFill>
        <p:spPr>
          <a:xfrm>
            <a:off x="7772400" y="1371600"/>
            <a:ext cx="3662640" cy="36572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ctr">
              <a:lnSpc>
                <a:spcPct val="100000"/>
              </a:lnSpc>
              <a:buNone/>
            </a:pPr>
            <a:r>
              <a:rPr b="0" lang="en-US" sz="4140" spc="-1" strike="noStrike">
                <a:latin typeface="Arial"/>
              </a:rPr>
              <a:t>OpenSSF Best Practices Badge</a:t>
            </a:r>
            <a:endParaRPr b="0" lang="en-US" sz="4140" spc="-1" strike="noStrike">
              <a:latin typeface="Arial"/>
            </a:endParaRPr>
          </a:p>
        </p:txBody>
      </p:sp>
      <p:sp>
        <p:nvSpPr>
          <p:cNvPr id="213"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US" sz="3200" spc="-1" strike="noStrike">
                <a:latin typeface="Arial"/>
              </a:rPr>
              <a:t>Basics</a:t>
            </a:r>
            <a:endParaRPr b="0" lang="en-US"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latin typeface="Arial"/>
              </a:rPr>
              <a:t>Change Control</a:t>
            </a:r>
            <a:endParaRPr b="0" lang="en-US"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latin typeface="Arial"/>
              </a:rPr>
              <a:t>[Bug and Vulnerability] Reporting</a:t>
            </a:r>
            <a:endParaRPr b="0" lang="en-US"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latin typeface="Arial"/>
              </a:rPr>
              <a:t>Quality</a:t>
            </a:r>
            <a:endParaRPr b="0" lang="en-US"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latin typeface="Arial"/>
              </a:rPr>
              <a:t>Security</a:t>
            </a:r>
            <a:endParaRPr b="0" lang="en-US"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latin typeface="Arial"/>
              </a:rPr>
              <a:t>[Static and Dynamic] Analysis</a:t>
            </a:r>
            <a:endParaRPr b="0" lang="en-US" sz="3200" spc="-1" strike="noStrike">
              <a:latin typeface="Arial"/>
            </a:endParaRPr>
          </a:p>
        </p:txBody>
      </p:sp>
      <p:sp>
        <p:nvSpPr>
          <p:cNvPr id="214" name=""/>
          <p:cNvSpPr/>
          <p:nvPr/>
        </p:nvSpPr>
        <p:spPr>
          <a:xfrm>
            <a:off x="6038640" y="4604760"/>
            <a:ext cx="180360" cy="232200"/>
          </a:xfrm>
          <a:prstGeom prst="rect">
            <a:avLst/>
          </a:prstGeom>
          <a:noFill/>
          <a:ln w="0">
            <a:noFill/>
          </a:ln>
        </p:spPr>
        <p:style>
          <a:lnRef idx="0"/>
          <a:fillRef idx="0"/>
          <a:effectRef idx="0"/>
          <a:fontRef idx="minor"/>
        </p:style>
      </p:sp>
      <p:pic>
        <p:nvPicPr>
          <p:cNvPr id="215" name="" descr=""/>
          <p:cNvPicPr/>
          <p:nvPr/>
        </p:nvPicPr>
        <p:blipFill>
          <a:blip r:embed="rId1"/>
          <a:stretch/>
        </p:blipFill>
        <p:spPr>
          <a:xfrm>
            <a:off x="7429680" y="1604520"/>
            <a:ext cx="4228560" cy="47235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ctr">
              <a:lnSpc>
                <a:spcPct val="100000"/>
              </a:lnSpc>
              <a:buNone/>
            </a:pPr>
            <a:r>
              <a:rPr b="0" lang="en-US" sz="4140" spc="-1" strike="noStrike">
                <a:latin typeface="Arial"/>
              </a:rPr>
              <a:t>LFD121 – Developing Secure Software</a:t>
            </a:r>
            <a:endParaRPr b="0" lang="en-US" sz="4140" spc="-1" strike="noStrike">
              <a:latin typeface="Arial"/>
            </a:endParaRPr>
          </a:p>
        </p:txBody>
      </p:sp>
      <p:sp>
        <p:nvSpPr>
          <p:cNvPr id="217"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endParaRPr b="0" lang="en-US" sz="3200" spc="-1" strike="noStrike">
              <a:latin typeface="Arial"/>
            </a:endParaRPr>
          </a:p>
        </p:txBody>
      </p:sp>
      <p:pic>
        <p:nvPicPr>
          <p:cNvPr id="218" name="" descr=""/>
          <p:cNvPicPr/>
          <p:nvPr/>
        </p:nvPicPr>
        <p:blipFill>
          <a:blip r:embed="rId1"/>
          <a:stretch/>
        </p:blipFill>
        <p:spPr>
          <a:xfrm>
            <a:off x="4800600" y="4193280"/>
            <a:ext cx="6047280" cy="10641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ctr">
              <a:lnSpc>
                <a:spcPct val="100000"/>
              </a:lnSpc>
              <a:buNone/>
            </a:pPr>
            <a:r>
              <a:rPr b="0" lang="en-US" sz="4140" spc="-1" strike="noStrike">
                <a:latin typeface="Arial"/>
              </a:rPr>
              <a:t>Static analysis configuration</a:t>
            </a:r>
            <a:endParaRPr b="0" lang="en-US" sz="4140" spc="-1" strike="noStrike">
              <a:latin typeface="Arial"/>
            </a:endParaRPr>
          </a:p>
        </p:txBody>
      </p:sp>
      <p:pic>
        <p:nvPicPr>
          <p:cNvPr id="220" name="" descr=""/>
          <p:cNvPicPr/>
          <p:nvPr/>
        </p:nvPicPr>
        <p:blipFill>
          <a:blip r:embed="rId1"/>
          <a:stretch/>
        </p:blipFill>
        <p:spPr>
          <a:xfrm>
            <a:off x="3421800" y="1246320"/>
            <a:ext cx="5348160" cy="5549040"/>
          </a:xfrm>
          <a:prstGeom prst="rect">
            <a:avLst/>
          </a:prstGeom>
          <a:ln w="0">
            <a:noFill/>
          </a:ln>
        </p:spPr>
      </p:pic>
      <p:pic>
        <p:nvPicPr>
          <p:cNvPr id="221" name="" descr=""/>
          <p:cNvPicPr/>
          <p:nvPr/>
        </p:nvPicPr>
        <p:blipFill>
          <a:blip r:embed="rId2"/>
          <a:stretch/>
        </p:blipFill>
        <p:spPr>
          <a:xfrm>
            <a:off x="7315200" y="1600200"/>
            <a:ext cx="3897360" cy="38858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2" name="" descr=""/>
          <p:cNvPicPr/>
          <p:nvPr/>
        </p:nvPicPr>
        <p:blipFill>
          <a:blip r:embed="rId1"/>
          <a:stretch/>
        </p:blipFill>
        <p:spPr>
          <a:xfrm>
            <a:off x="1828800" y="273600"/>
            <a:ext cx="4571280" cy="5990400"/>
          </a:xfrm>
          <a:prstGeom prst="rect">
            <a:avLst/>
          </a:prstGeom>
          <a:ln w="0">
            <a:noFill/>
          </a:ln>
        </p:spPr>
      </p:pic>
      <p:sp>
        <p:nvSpPr>
          <p:cNvPr id="223" name="PlaceHolder 1"/>
          <p:cNvSpPr>
            <a:spLocks noGrp="1"/>
          </p:cNvSpPr>
          <p:nvPr>
            <p:ph type="title"/>
          </p:nvPr>
        </p:nvSpPr>
        <p:spPr>
          <a:xfrm>
            <a:off x="2895480" y="273600"/>
            <a:ext cx="8762760" cy="1144440"/>
          </a:xfrm>
          <a:prstGeom prst="rect">
            <a:avLst/>
          </a:prstGeom>
          <a:noFill/>
          <a:ln w="0">
            <a:noFill/>
          </a:ln>
        </p:spPr>
        <p:txBody>
          <a:bodyPr lIns="0" rIns="0" tIns="0" bIns="0" anchor="ctr">
            <a:noAutofit/>
          </a:bodyPr>
          <a:p>
            <a:pPr algn="ctr">
              <a:lnSpc>
                <a:spcPct val="100000"/>
              </a:lnSpc>
              <a:buNone/>
            </a:pPr>
            <a:r>
              <a:rPr b="0" lang="en-US" sz="4140" spc="-1" strike="noStrike">
                <a:latin typeface="Arial"/>
              </a:rPr>
              <a:t>Directory layout</a:t>
            </a:r>
            <a:endParaRPr b="0" lang="en-US" sz="4140" spc="-1" strike="noStrike">
              <a:latin typeface="Arial"/>
            </a:endParaRPr>
          </a:p>
        </p:txBody>
      </p:sp>
      <p:pic>
        <p:nvPicPr>
          <p:cNvPr id="224" name="" descr=""/>
          <p:cNvPicPr/>
          <p:nvPr/>
        </p:nvPicPr>
        <p:blipFill>
          <a:blip r:embed="rId2"/>
          <a:stretch/>
        </p:blipFill>
        <p:spPr>
          <a:xfrm>
            <a:off x="6629400" y="3895920"/>
            <a:ext cx="3675960" cy="25045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ctr">
              <a:lnSpc>
                <a:spcPct val="100000"/>
              </a:lnSpc>
              <a:buNone/>
            </a:pPr>
            <a:r>
              <a:rPr b="0" lang="en-US" sz="4140" spc="-1" strike="noStrike">
                <a:latin typeface="Arial"/>
              </a:rPr>
              <a:t>Example GUI – using MVP</a:t>
            </a:r>
            <a:endParaRPr b="0" lang="en-US" sz="4140" spc="-1" strike="noStrike">
              <a:latin typeface="Arial"/>
            </a:endParaRPr>
          </a:p>
        </p:txBody>
      </p:sp>
      <p:sp>
        <p:nvSpPr>
          <p:cNvPr id="226"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US" sz="3200" spc="-1" strike="noStrike">
                <a:latin typeface="Arial"/>
              </a:rPr>
              <a:t>Model – underlying functionality – can have multiple</a:t>
            </a:r>
            <a:endParaRPr b="0" lang="en-US"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latin typeface="Arial"/>
              </a:rPr>
              <a:t>View – display/layout often in a .ui file</a:t>
            </a:r>
            <a:endParaRPr b="0" lang="en-US"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latin typeface="Arial"/>
              </a:rPr>
              <a:t>Presenter – connects Model and View</a:t>
            </a:r>
            <a:endParaRPr b="0" lang="en-US" sz="3200" spc="-1" strike="noStrike">
              <a:latin typeface="Arial"/>
            </a:endParaRPr>
          </a:p>
        </p:txBody>
      </p:sp>
      <p:pic>
        <p:nvPicPr>
          <p:cNvPr id="227" name="" descr=""/>
          <p:cNvPicPr/>
          <p:nvPr/>
        </p:nvPicPr>
        <p:blipFill>
          <a:blip r:embed="rId1"/>
          <a:stretch/>
        </p:blipFill>
        <p:spPr>
          <a:xfrm>
            <a:off x="8229600" y="2971800"/>
            <a:ext cx="3428640" cy="34779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429840" y="1352520"/>
            <a:ext cx="5409720" cy="532080"/>
          </a:xfrm>
          <a:prstGeom prst="rect">
            <a:avLst/>
          </a:prstGeom>
          <a:noFill/>
          <a:ln w="9360">
            <a:noFill/>
          </a:ln>
        </p:spPr>
        <p:txBody>
          <a:bodyPr numCol="1" spcCol="0" lIns="90000" rIns="90000" tIns="45000" bIns="45000" anchor="t">
            <a:noAutofit/>
          </a:bodyPr>
          <a:p>
            <a:pPr>
              <a:lnSpc>
                <a:spcPct val="90000"/>
              </a:lnSpc>
              <a:buNone/>
            </a:pPr>
            <a:r>
              <a:rPr b="0" lang="en-US" sz="3200" spc="-1" strike="noStrike">
                <a:solidFill>
                  <a:srgbClr val="000000"/>
                </a:solidFill>
                <a:latin typeface="Century Gothic"/>
              </a:rPr>
              <a:t>How is this used?</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ctr">
              <a:lnSpc>
                <a:spcPct val="100000"/>
              </a:lnSpc>
              <a:buNone/>
            </a:pPr>
            <a:r>
              <a:rPr b="0" lang="en-US" sz="4140" spc="-1" strike="noStrike">
                <a:latin typeface="Arial"/>
              </a:rPr>
              <a:t>Modernization and Documentation</a:t>
            </a:r>
            <a:endParaRPr b="0" lang="en-US" sz="4140" spc="-1" strike="noStrike">
              <a:latin typeface="Arial"/>
            </a:endParaRPr>
          </a:p>
        </p:txBody>
      </p:sp>
      <p:pic>
        <p:nvPicPr>
          <p:cNvPr id="230" name="" descr=""/>
          <p:cNvPicPr/>
          <p:nvPr/>
        </p:nvPicPr>
        <p:blipFill>
          <a:blip r:embed="rId1"/>
          <a:stretch/>
        </p:blipFill>
        <p:spPr>
          <a:xfrm>
            <a:off x="2057400" y="1371600"/>
            <a:ext cx="8119800" cy="51937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ctr">
              <a:lnSpc>
                <a:spcPct val="100000"/>
              </a:lnSpc>
              <a:buNone/>
            </a:pPr>
            <a:r>
              <a:rPr b="0" lang="en-US" sz="4140" spc="-1" strike="noStrike">
                <a:latin typeface="Arial"/>
              </a:rPr>
              <a:t>Domain scientists</a:t>
            </a:r>
            <a:endParaRPr b="0" lang="en-US" sz="4140" spc="-1" strike="noStrike">
              <a:latin typeface="Arial"/>
            </a:endParaRPr>
          </a:p>
        </p:txBody>
      </p:sp>
      <p:pic>
        <p:nvPicPr>
          <p:cNvPr id="232" name="" descr=""/>
          <p:cNvPicPr/>
          <p:nvPr/>
        </p:nvPicPr>
        <p:blipFill>
          <a:blip r:embed="rId1"/>
          <a:srcRect l="0" t="0" r="0" b="14747"/>
          <a:stretch/>
        </p:blipFill>
        <p:spPr>
          <a:xfrm>
            <a:off x="3714840" y="1343520"/>
            <a:ext cx="4761720" cy="528516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33" name=""/>
          <p:cNvSpPr/>
          <p:nvPr/>
        </p:nvSpPr>
        <p:spPr>
          <a:xfrm>
            <a:off x="3348360" y="6172200"/>
            <a:ext cx="549468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latin typeface="Arial"/>
              </a:rPr>
              <a:t>https://github.com/neutrons/python_project_template</a:t>
            </a:r>
            <a:endParaRPr b="0" lang="en-US" sz="1800" spc="-1" strike="noStrike">
              <a:latin typeface="Arial"/>
            </a:endParaRPr>
          </a:p>
        </p:txBody>
      </p:sp>
      <p:pic>
        <p:nvPicPr>
          <p:cNvPr id="234" name="" descr=""/>
          <p:cNvPicPr/>
          <p:nvPr/>
        </p:nvPicPr>
        <p:blipFill>
          <a:blip r:embed="rId1"/>
          <a:stretch/>
        </p:blipFill>
        <p:spPr>
          <a:xfrm>
            <a:off x="926640" y="755640"/>
            <a:ext cx="10338480" cy="534636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
          <p:cNvSpPr/>
          <p:nvPr/>
        </p:nvSpPr>
        <p:spPr>
          <a:xfrm>
            <a:off x="3348360" y="6172200"/>
            <a:ext cx="549468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latin typeface="Arial"/>
              </a:rPr>
              <a:t>https://github.com/neutrons/python_project_template</a:t>
            </a:r>
            <a:endParaRPr b="0" lang="en-US" sz="1800" spc="-1" strike="noStrike">
              <a:latin typeface="Arial"/>
            </a:endParaRPr>
          </a:p>
        </p:txBody>
      </p:sp>
      <p:pic>
        <p:nvPicPr>
          <p:cNvPr id="236" name="" descr=""/>
          <p:cNvPicPr/>
          <p:nvPr/>
        </p:nvPicPr>
        <p:blipFill>
          <a:blip r:embed="rId1"/>
          <a:stretch/>
        </p:blipFill>
        <p:spPr>
          <a:xfrm>
            <a:off x="1449720" y="454320"/>
            <a:ext cx="9291960" cy="57175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03" name="PlaceHolder 2"/>
          <p:cNvSpPr>
            <a:spLocks noGrp="1"/>
          </p:cNvSpPr>
          <p:nvPr>
            <p:ph/>
          </p:nvPr>
        </p:nvSpPr>
        <p:spPr>
          <a:xfrm>
            <a:off x="609480" y="1604520"/>
            <a:ext cx="10972080" cy="3976920"/>
          </a:xfrm>
          <a:prstGeom prst="rect">
            <a:avLst/>
          </a:prstGeom>
          <a:noFill/>
          <a:ln w="0">
            <a:noFill/>
          </a:ln>
        </p:spPr>
        <p:txBody>
          <a:bodyPr lIns="0" rIns="0" tIns="0" bIns="0" anchor="t">
            <a:normAutofit fontScale="72000"/>
          </a:bodyPr>
          <a:p>
            <a:pPr>
              <a:lnSpc>
                <a:spcPct val="100000"/>
              </a:lnSpc>
              <a:buNone/>
            </a:pPr>
            <a:r>
              <a:rPr b="0" lang="en-US" sz="3200" spc="-1" strike="noStrike">
                <a:latin typeface="Arial"/>
                <a:ea typeface="Noto Sans CJK SC"/>
              </a:rPr>
              <a:t>Software engineers, including those involved in scientific software, often mention that they follow best practices. While sounding like an excellent idea, this is often near impossible. Frequently, there is an opinion on what is the best practice. Some other things, like software licenses and naming conventions, are mostly left to the development team to decide. Our software team has developed preferred practices which are guided by best practices rather than constrained by them. These practices reflect the values and realities of the environments and users of our software. To share these decisions with the team, we created a project template. The project template promotes standardization and enables discussion of how various decisions are implemented. This paper will discuss what information belongs in a project template and the benefits of collecting preferred practices in this way.</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429840" y="1352520"/>
            <a:ext cx="5409720" cy="532080"/>
          </a:xfrm>
          <a:prstGeom prst="rect">
            <a:avLst/>
          </a:prstGeom>
          <a:noFill/>
          <a:ln w="9360">
            <a:noFill/>
          </a:ln>
        </p:spPr>
        <p:txBody>
          <a:bodyPr numCol="1" spcCol="0" lIns="90000" rIns="90000" tIns="45000" bIns="45000" anchor="t">
            <a:noAutofit/>
          </a:bodyPr>
          <a:p>
            <a:pPr>
              <a:lnSpc>
                <a:spcPct val="90000"/>
              </a:lnSpc>
              <a:buNone/>
            </a:pPr>
            <a:r>
              <a:rPr b="0" lang="en-US" sz="3200" spc="-1" strike="noStrike">
                <a:solidFill>
                  <a:srgbClr val="000000"/>
                </a:solidFill>
                <a:latin typeface="Century Gothic"/>
              </a:rPr>
              <a:t>Preferred Practices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5" name="" descr=""/>
          <p:cNvPicPr/>
          <p:nvPr/>
        </p:nvPicPr>
        <p:blipFill>
          <a:blip r:embed="rId1"/>
          <a:stretch/>
        </p:blipFill>
        <p:spPr>
          <a:xfrm>
            <a:off x="1143000" y="318600"/>
            <a:ext cx="10286640" cy="60818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429840" y="1352520"/>
            <a:ext cx="5742000" cy="532080"/>
          </a:xfrm>
          <a:prstGeom prst="rect">
            <a:avLst/>
          </a:prstGeom>
          <a:noFill/>
          <a:ln w="9360">
            <a:noFill/>
          </a:ln>
        </p:spPr>
        <p:txBody>
          <a:bodyPr numCol="1" spcCol="0" lIns="90000" rIns="90000" tIns="45000" bIns="45000" anchor="t">
            <a:noAutofit/>
          </a:bodyPr>
          <a:p>
            <a:pPr>
              <a:lnSpc>
                <a:spcPct val="90000"/>
              </a:lnSpc>
              <a:buNone/>
            </a:pPr>
            <a:r>
              <a:rPr b="0" lang="en-US" sz="3200" spc="-1" strike="noStrike">
                <a:solidFill>
                  <a:srgbClr val="000000"/>
                </a:solidFill>
                <a:latin typeface="Century Gothic"/>
              </a:rPr>
              <a:t>GitHub template repository</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7" name="" descr=""/>
          <p:cNvPicPr/>
          <p:nvPr/>
        </p:nvPicPr>
        <p:blipFill>
          <a:blip r:embed="rId1"/>
          <a:stretch/>
        </p:blipFill>
        <p:spPr>
          <a:xfrm>
            <a:off x="1371600" y="139680"/>
            <a:ext cx="9530280" cy="62607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8" name="" descr=""/>
          <p:cNvPicPr/>
          <p:nvPr/>
        </p:nvPicPr>
        <p:blipFill>
          <a:blip r:embed="rId1"/>
          <a:stretch/>
        </p:blipFill>
        <p:spPr>
          <a:xfrm>
            <a:off x="1600200" y="228600"/>
            <a:ext cx="9460080" cy="61718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9" name="" descr=""/>
          <p:cNvPicPr/>
          <p:nvPr/>
        </p:nvPicPr>
        <p:blipFill>
          <a:blip r:embed="rId1"/>
          <a:stretch/>
        </p:blipFill>
        <p:spPr>
          <a:xfrm>
            <a:off x="536400" y="114480"/>
            <a:ext cx="4035240" cy="799560"/>
          </a:xfrm>
          <a:prstGeom prst="rect">
            <a:avLst/>
          </a:prstGeom>
          <a:ln w="0">
            <a:noFill/>
          </a:ln>
        </p:spPr>
      </p:pic>
      <p:pic>
        <p:nvPicPr>
          <p:cNvPr id="210" name="" descr=""/>
          <p:cNvPicPr/>
          <p:nvPr/>
        </p:nvPicPr>
        <p:blipFill>
          <a:blip r:embed="rId2"/>
          <a:stretch/>
        </p:blipFill>
        <p:spPr>
          <a:xfrm>
            <a:off x="685800" y="1828800"/>
            <a:ext cx="10884240" cy="40284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429840" y="1352520"/>
            <a:ext cx="5409720" cy="532080"/>
          </a:xfrm>
          <a:prstGeom prst="rect">
            <a:avLst/>
          </a:prstGeom>
          <a:noFill/>
          <a:ln w="9360">
            <a:noFill/>
          </a:ln>
        </p:spPr>
        <p:txBody>
          <a:bodyPr numCol="1" spcCol="0" lIns="90000" rIns="90000" tIns="45000" bIns="45000" anchor="t">
            <a:noAutofit/>
          </a:bodyPr>
          <a:p>
            <a:pPr>
              <a:lnSpc>
                <a:spcPct val="90000"/>
              </a:lnSpc>
              <a:buNone/>
            </a:pPr>
            <a:r>
              <a:rPr b="0" lang="en-US" sz="3200" spc="-1" strike="noStrike">
                <a:solidFill>
                  <a:srgbClr val="000000"/>
                </a:solidFill>
                <a:latin typeface="Century Gothic"/>
              </a:rPr>
              <a:t>Template contents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12016</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2018-07-12T19:30:01Z</dcterms:created>
  <dc:creator/>
  <dc:description/>
  <dc:language>en-US</dc:language>
  <cp:lastModifiedBy/>
  <dcterms:modified xsi:type="dcterms:W3CDTF">2024-09-25T03:03:45Z</dcterms:modified>
  <cp:revision>602</cp:revision>
  <dc:subject/>
  <dc:title>ORNL Presentation 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0x010100D18D35376F38FA45918F9370E518E1DA</vt:lpwstr>
  </property>
  <property fmtid="{D5CDD505-2E9C-101B-9397-08002B2CF9AE}" pid="3" name="GUID">
    <vt:lpwstr>2c30a500-43a0-49f6-9faa-7b91c79b70d0</vt:lpwstr>
  </property>
  <property fmtid="{D5CDD505-2E9C-101B-9397-08002B2CF9AE}" pid="4" name="Order">
    <vt:r8>22800</vt:r8>
  </property>
  <property fmtid="{D5CDD505-2E9C-101B-9397-08002B2CF9AE}" pid="5" name="PresentationFormat">
    <vt:lpwstr>Widescreen</vt:lpwstr>
  </property>
  <property fmtid="{D5CDD505-2E9C-101B-9397-08002B2CF9AE}" pid="6" name="Slides">
    <vt:r8>12</vt:r8>
  </property>
</Properties>
</file>