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5090" r:id="rId6"/>
    <p:sldId id="259" r:id="rId7"/>
    <p:sldId id="271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  <p:sldId id="264" r:id="rId17"/>
    <p:sldId id="265" r:id="rId18"/>
    <p:sldId id="5091" r:id="rId19"/>
    <p:sldId id="27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EDE1D-8DDF-458A-BB1D-7D228BC18886}" v="31" dt="2024-09-23T12:55:4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k, Jacob (DLSLtd,RAL,LSCI)" userId="39d39f42-abaf-4881-b3ca-ecc6152c6966" providerId="ADAL" clId="{00BEDE1D-8DDF-458A-BB1D-7D228BC18886}"/>
    <pc:docChg chg="undo custSel addSld delSld modSld sldOrd">
      <pc:chgData name="Filik, Jacob (DLSLtd,RAL,LSCI)" userId="39d39f42-abaf-4881-b3ca-ecc6152c6966" providerId="ADAL" clId="{00BEDE1D-8DDF-458A-BB1D-7D228BC18886}" dt="2024-09-23T13:07:56.717" v="2089" actId="1076"/>
      <pc:docMkLst>
        <pc:docMk/>
      </pc:docMkLst>
      <pc:sldChg chg="modSp mod">
        <pc:chgData name="Filik, Jacob (DLSLtd,RAL,LSCI)" userId="39d39f42-abaf-4881-b3ca-ecc6152c6966" providerId="ADAL" clId="{00BEDE1D-8DDF-458A-BB1D-7D228BC18886}" dt="2024-09-23T07:42:57.254" v="1483" actId="20577"/>
        <pc:sldMkLst>
          <pc:docMk/>
          <pc:sldMk cId="4217926778" sldId="256"/>
        </pc:sldMkLst>
        <pc:spChg chg="mod">
          <ac:chgData name="Filik, Jacob (DLSLtd,RAL,LSCI)" userId="39d39f42-abaf-4881-b3ca-ecc6152c6966" providerId="ADAL" clId="{00BEDE1D-8DDF-458A-BB1D-7D228BC18886}" dt="2024-09-23T07:42:57.254" v="1483" actId="20577"/>
          <ac:spMkLst>
            <pc:docMk/>
            <pc:sldMk cId="4217926778" sldId="256"/>
            <ac:spMk id="2" creationId="{24D444C5-694B-0AA3-D6A1-C9596DB72829}"/>
          </ac:spMkLst>
        </pc:spChg>
        <pc:spChg chg="mod">
          <ac:chgData name="Filik, Jacob (DLSLtd,RAL,LSCI)" userId="39d39f42-abaf-4881-b3ca-ecc6152c6966" providerId="ADAL" clId="{00BEDE1D-8DDF-458A-BB1D-7D228BC18886}" dt="2024-09-20T12:06:40.138" v="66" actId="20577"/>
          <ac:spMkLst>
            <pc:docMk/>
            <pc:sldMk cId="4217926778" sldId="256"/>
            <ac:spMk id="3" creationId="{E1A7C31C-BAE9-DDFC-77E6-FA1B296C861E}"/>
          </ac:spMkLst>
        </pc:spChg>
      </pc:sldChg>
      <pc:sldChg chg="modSp add del mod">
        <pc:chgData name="Filik, Jacob (DLSLtd,RAL,LSCI)" userId="39d39f42-abaf-4881-b3ca-ecc6152c6966" providerId="ADAL" clId="{00BEDE1D-8DDF-458A-BB1D-7D228BC18886}" dt="2024-09-20T12:07:00.445" v="68" actId="47"/>
        <pc:sldMkLst>
          <pc:docMk/>
          <pc:sldMk cId="3602022477" sldId="257"/>
        </pc:sldMkLst>
        <pc:spChg chg="mod">
          <ac:chgData name="Filik, Jacob (DLSLtd,RAL,LSCI)" userId="39d39f42-abaf-4881-b3ca-ecc6152c6966" providerId="ADAL" clId="{00BEDE1D-8DDF-458A-BB1D-7D228BC18886}" dt="2024-09-20T11:45:12.483" v="1" actId="27636"/>
          <ac:spMkLst>
            <pc:docMk/>
            <pc:sldMk cId="3602022477" sldId="257"/>
            <ac:spMk id="2" creationId="{415E66BF-C34B-BD97-9D46-B96F80B39860}"/>
          </ac:spMkLst>
        </pc:spChg>
      </pc:sldChg>
      <pc:sldChg chg="add del">
        <pc:chgData name="Filik, Jacob (DLSLtd,RAL,LSCI)" userId="39d39f42-abaf-4881-b3ca-ecc6152c6966" providerId="ADAL" clId="{00BEDE1D-8DDF-458A-BB1D-7D228BC18886}" dt="2024-09-20T12:05:26.008" v="20" actId="47"/>
        <pc:sldMkLst>
          <pc:docMk/>
          <pc:sldMk cId="4088118949" sldId="258"/>
        </pc:sldMkLst>
      </pc:sldChg>
      <pc:sldChg chg="modSp add mod">
        <pc:chgData name="Filik, Jacob (DLSLtd,RAL,LSCI)" userId="39d39f42-abaf-4881-b3ca-ecc6152c6966" providerId="ADAL" clId="{00BEDE1D-8DDF-458A-BB1D-7D228BC18886}" dt="2024-09-23T12:30:27.531" v="1665" actId="20577"/>
        <pc:sldMkLst>
          <pc:docMk/>
          <pc:sldMk cId="2782157543" sldId="259"/>
        </pc:sldMkLst>
        <pc:spChg chg="mod">
          <ac:chgData name="Filik, Jacob (DLSLtd,RAL,LSCI)" userId="39d39f42-abaf-4881-b3ca-ecc6152c6966" providerId="ADAL" clId="{00BEDE1D-8DDF-458A-BB1D-7D228BC18886}" dt="2024-09-23T12:29:09.580" v="1627" actId="1076"/>
          <ac:spMkLst>
            <pc:docMk/>
            <pc:sldMk cId="2782157543" sldId="259"/>
            <ac:spMk id="2" creationId="{AD33BEB1-97D1-E47D-8BF3-C18B388AD13C}"/>
          </ac:spMkLst>
        </pc:spChg>
        <pc:spChg chg="mod">
          <ac:chgData name="Filik, Jacob (DLSLtd,RAL,LSCI)" userId="39d39f42-abaf-4881-b3ca-ecc6152c6966" providerId="ADAL" clId="{00BEDE1D-8DDF-458A-BB1D-7D228BC18886}" dt="2024-09-23T12:30:27.531" v="1665" actId="20577"/>
          <ac:spMkLst>
            <pc:docMk/>
            <pc:sldMk cId="2782157543" sldId="259"/>
            <ac:spMk id="3" creationId="{CE7FF147-EFAD-F76E-03B6-EF849ED2E10D}"/>
          </ac:spMkLst>
        </pc:spChg>
      </pc:sldChg>
      <pc:sldChg chg="addSp modSp add mod ord">
        <pc:chgData name="Filik, Jacob (DLSLtd,RAL,LSCI)" userId="39d39f42-abaf-4881-b3ca-ecc6152c6966" providerId="ADAL" clId="{00BEDE1D-8DDF-458A-BB1D-7D228BC18886}" dt="2024-09-20T14:35:47.446" v="1387" actId="20577"/>
        <pc:sldMkLst>
          <pc:docMk/>
          <pc:sldMk cId="1638276310" sldId="260"/>
        </pc:sldMkLst>
        <pc:spChg chg="mod">
          <ac:chgData name="Filik, Jacob (DLSLtd,RAL,LSCI)" userId="39d39f42-abaf-4881-b3ca-ecc6152c6966" providerId="ADAL" clId="{00BEDE1D-8DDF-458A-BB1D-7D228BC18886}" dt="2024-09-20T13:46:46.709" v="479" actId="1076"/>
          <ac:spMkLst>
            <pc:docMk/>
            <pc:sldMk cId="1638276310" sldId="260"/>
            <ac:spMk id="2" creationId="{D41C0083-238E-3BF2-4492-30633EF5B6E0}"/>
          </ac:spMkLst>
        </pc:spChg>
        <pc:spChg chg="add mod ord">
          <ac:chgData name="Filik, Jacob (DLSLtd,RAL,LSCI)" userId="39d39f42-abaf-4881-b3ca-ecc6152c6966" providerId="ADAL" clId="{00BEDE1D-8DDF-458A-BB1D-7D228BC18886}" dt="2024-09-20T13:47:12.479" v="482" actId="1076"/>
          <ac:spMkLst>
            <pc:docMk/>
            <pc:sldMk cId="1638276310" sldId="260"/>
            <ac:spMk id="3" creationId="{C4F28BE0-3115-6530-5EF6-AAA78A1B070B}"/>
          </ac:spMkLst>
        </pc:spChg>
        <pc:spChg chg="mod">
          <ac:chgData name="Filik, Jacob (DLSLtd,RAL,LSCI)" userId="39d39f42-abaf-4881-b3ca-ecc6152c6966" providerId="ADAL" clId="{00BEDE1D-8DDF-458A-BB1D-7D228BC18886}" dt="2024-09-20T14:35:47.446" v="1387" actId="20577"/>
          <ac:spMkLst>
            <pc:docMk/>
            <pc:sldMk cId="1638276310" sldId="260"/>
            <ac:spMk id="4" creationId="{FD64A404-D515-9AEC-FE7B-9EEBC68018B5}"/>
          </ac:spMkLst>
        </pc:spChg>
        <pc:spChg chg="mod">
          <ac:chgData name="Filik, Jacob (DLSLtd,RAL,LSCI)" userId="39d39f42-abaf-4881-b3ca-ecc6152c6966" providerId="ADAL" clId="{00BEDE1D-8DDF-458A-BB1D-7D228BC18886}" dt="2024-09-20T13:49:33.157" v="503" actId="1038"/>
          <ac:spMkLst>
            <pc:docMk/>
            <pc:sldMk cId="1638276310" sldId="260"/>
            <ac:spMk id="15" creationId="{B312E17B-1C4C-5E83-8357-16FF08636ECA}"/>
          </ac:spMkLst>
        </pc:spChg>
        <pc:spChg chg="mod">
          <ac:chgData name="Filik, Jacob (DLSLtd,RAL,LSCI)" userId="39d39f42-abaf-4881-b3ca-ecc6152c6966" providerId="ADAL" clId="{00BEDE1D-8DDF-458A-BB1D-7D228BC18886}" dt="2024-09-20T13:49:33.157" v="503" actId="1038"/>
          <ac:spMkLst>
            <pc:docMk/>
            <pc:sldMk cId="1638276310" sldId="260"/>
            <ac:spMk id="1025" creationId="{D488D436-5C47-D4C9-983E-3F641BA3D1C4}"/>
          </ac:spMkLst>
        </pc:spChg>
        <pc:picChg chg="mod">
          <ac:chgData name="Filik, Jacob (DLSLtd,RAL,LSCI)" userId="39d39f42-abaf-4881-b3ca-ecc6152c6966" providerId="ADAL" clId="{00BEDE1D-8DDF-458A-BB1D-7D228BC18886}" dt="2024-09-20T13:47:18.093" v="484" actId="14100"/>
          <ac:picMkLst>
            <pc:docMk/>
            <pc:sldMk cId="1638276310" sldId="260"/>
            <ac:picMk id="6" creationId="{5837A0C6-D10E-47B3-2267-11BB170BD631}"/>
          </ac:picMkLst>
        </pc:picChg>
        <pc:picChg chg="mod">
          <ac:chgData name="Filik, Jacob (DLSLtd,RAL,LSCI)" userId="39d39f42-abaf-4881-b3ca-ecc6152c6966" providerId="ADAL" clId="{00BEDE1D-8DDF-458A-BB1D-7D228BC18886}" dt="2024-09-20T13:49:33.157" v="503" actId="1038"/>
          <ac:picMkLst>
            <pc:docMk/>
            <pc:sldMk cId="1638276310" sldId="260"/>
            <ac:picMk id="8" creationId="{BB556D37-1339-05D1-A44A-AD1B37EA72E7}"/>
          </ac:picMkLst>
        </pc:picChg>
        <pc:picChg chg="mod">
          <ac:chgData name="Filik, Jacob (DLSLtd,RAL,LSCI)" userId="39d39f42-abaf-4881-b3ca-ecc6152c6966" providerId="ADAL" clId="{00BEDE1D-8DDF-458A-BB1D-7D228BC18886}" dt="2024-09-20T13:49:33.157" v="503" actId="1038"/>
          <ac:picMkLst>
            <pc:docMk/>
            <pc:sldMk cId="1638276310" sldId="260"/>
            <ac:picMk id="16" creationId="{2B3A283F-738C-CF67-756B-CD7CE891380A}"/>
          </ac:picMkLst>
        </pc:picChg>
      </pc:sldChg>
      <pc:sldChg chg="modSp add mod">
        <pc:chgData name="Filik, Jacob (DLSLtd,RAL,LSCI)" userId="39d39f42-abaf-4881-b3ca-ecc6152c6966" providerId="ADAL" clId="{00BEDE1D-8DDF-458A-BB1D-7D228BC18886}" dt="2024-09-23T07:39:24.628" v="1436" actId="1038"/>
        <pc:sldMkLst>
          <pc:docMk/>
          <pc:sldMk cId="3647363130" sldId="261"/>
        </pc:sldMkLst>
        <pc:spChg chg="mod">
          <ac:chgData name="Filik, Jacob (DLSLtd,RAL,LSCI)" userId="39d39f42-abaf-4881-b3ca-ecc6152c6966" providerId="ADAL" clId="{00BEDE1D-8DDF-458A-BB1D-7D228BC18886}" dt="2024-09-23T07:39:24.628" v="1436" actId="1038"/>
          <ac:spMkLst>
            <pc:docMk/>
            <pc:sldMk cId="3647363130" sldId="261"/>
            <ac:spMk id="2" creationId="{D7EB392E-AD85-1137-55D1-F92E73B00079}"/>
          </ac:spMkLst>
        </pc:spChg>
        <pc:spChg chg="mod">
          <ac:chgData name="Filik, Jacob (DLSLtd,RAL,LSCI)" userId="39d39f42-abaf-4881-b3ca-ecc6152c6966" providerId="ADAL" clId="{00BEDE1D-8DDF-458A-BB1D-7D228BC18886}" dt="2024-09-23T07:39:24.628" v="1436" actId="1038"/>
          <ac:spMkLst>
            <pc:docMk/>
            <pc:sldMk cId="3647363130" sldId="261"/>
            <ac:spMk id="3" creationId="{09469022-9B46-157D-47A8-9AB228ED2016}"/>
          </ac:spMkLst>
        </pc:spChg>
        <pc:spChg chg="mod">
          <ac:chgData name="Filik, Jacob (DLSLtd,RAL,LSCI)" userId="39d39f42-abaf-4881-b3ca-ecc6152c6966" providerId="ADAL" clId="{00BEDE1D-8DDF-458A-BB1D-7D228BC18886}" dt="2024-09-23T07:39:24.628" v="1436" actId="1038"/>
          <ac:spMkLst>
            <pc:docMk/>
            <pc:sldMk cId="3647363130" sldId="261"/>
            <ac:spMk id="7" creationId="{91C7EBA0-776C-D5D2-2AA7-75E2D675F623}"/>
          </ac:spMkLst>
        </pc:spChg>
        <pc:spChg chg="mod">
          <ac:chgData name="Filik, Jacob (DLSLtd,RAL,LSCI)" userId="39d39f42-abaf-4881-b3ca-ecc6152c6966" providerId="ADAL" clId="{00BEDE1D-8DDF-458A-BB1D-7D228BC18886}" dt="2024-09-23T07:39:24.628" v="1436" actId="1038"/>
          <ac:spMkLst>
            <pc:docMk/>
            <pc:sldMk cId="3647363130" sldId="261"/>
            <ac:spMk id="8" creationId="{EC0C2F7C-5D76-10DE-EC54-E7A1C88BD158}"/>
          </ac:spMkLst>
        </pc:spChg>
      </pc:sldChg>
      <pc:sldChg chg="addSp modSp add mod">
        <pc:chgData name="Filik, Jacob (DLSLtd,RAL,LSCI)" userId="39d39f42-abaf-4881-b3ca-ecc6152c6966" providerId="ADAL" clId="{00BEDE1D-8DDF-458A-BB1D-7D228BC18886}" dt="2024-09-23T10:20:32.047" v="1525" actId="1038"/>
        <pc:sldMkLst>
          <pc:docMk/>
          <pc:sldMk cId="2716097724" sldId="262"/>
        </pc:sldMkLst>
        <pc:spChg chg="mod">
          <ac:chgData name="Filik, Jacob (DLSLtd,RAL,LSCI)" userId="39d39f42-abaf-4881-b3ca-ecc6152c6966" providerId="ADAL" clId="{00BEDE1D-8DDF-458A-BB1D-7D228BC18886}" dt="2024-09-23T10:19:52.415" v="1498" actId="1076"/>
          <ac:spMkLst>
            <pc:docMk/>
            <pc:sldMk cId="2716097724" sldId="262"/>
            <ac:spMk id="2" creationId="{8F4B404B-A84C-A997-88F1-15D090A3CD4A}"/>
          </ac:spMkLst>
        </pc:spChg>
        <pc:spChg chg="mod">
          <ac:chgData name="Filik, Jacob (DLSLtd,RAL,LSCI)" userId="39d39f42-abaf-4881-b3ca-ecc6152c6966" providerId="ADAL" clId="{00BEDE1D-8DDF-458A-BB1D-7D228BC18886}" dt="2024-09-23T10:20:09.784" v="1501" actId="14100"/>
          <ac:spMkLst>
            <pc:docMk/>
            <pc:sldMk cId="2716097724" sldId="262"/>
            <ac:spMk id="3" creationId="{24766A07-A419-8A56-E200-578FED478148}"/>
          </ac:spMkLst>
        </pc:spChg>
        <pc:picChg chg="add mod">
          <ac:chgData name="Filik, Jacob (DLSLtd,RAL,LSCI)" userId="39d39f42-abaf-4881-b3ca-ecc6152c6966" providerId="ADAL" clId="{00BEDE1D-8DDF-458A-BB1D-7D228BC18886}" dt="2024-09-23T10:20:32.047" v="1525" actId="1038"/>
          <ac:picMkLst>
            <pc:docMk/>
            <pc:sldMk cId="2716097724" sldId="262"/>
            <ac:picMk id="5" creationId="{634C8145-9480-F12A-D3E4-020A9687C8C7}"/>
          </ac:picMkLst>
        </pc:picChg>
      </pc:sldChg>
      <pc:sldChg chg="modSp add mod">
        <pc:chgData name="Filik, Jacob (DLSLtd,RAL,LSCI)" userId="39d39f42-abaf-4881-b3ca-ecc6152c6966" providerId="ADAL" clId="{00BEDE1D-8DDF-458A-BB1D-7D228BC18886}" dt="2024-09-20T13:55:01.483" v="523" actId="15"/>
        <pc:sldMkLst>
          <pc:docMk/>
          <pc:sldMk cId="1566941300" sldId="263"/>
        </pc:sldMkLst>
        <pc:spChg chg="mod">
          <ac:chgData name="Filik, Jacob (DLSLtd,RAL,LSCI)" userId="39d39f42-abaf-4881-b3ca-ecc6152c6966" providerId="ADAL" clId="{00BEDE1D-8DDF-458A-BB1D-7D228BC18886}" dt="2024-09-20T13:55:01.483" v="523" actId="15"/>
          <ac:spMkLst>
            <pc:docMk/>
            <pc:sldMk cId="1566941300" sldId="263"/>
            <ac:spMk id="3" creationId="{72F30406-172A-87E4-B5B9-D7211981C401}"/>
          </ac:spMkLst>
        </pc:spChg>
      </pc:sldChg>
      <pc:sldChg chg="addSp delSp modSp add mod">
        <pc:chgData name="Filik, Jacob (DLSLtd,RAL,LSCI)" userId="39d39f42-abaf-4881-b3ca-ecc6152c6966" providerId="ADAL" clId="{00BEDE1D-8DDF-458A-BB1D-7D228BC18886}" dt="2024-09-23T12:38:16.433" v="1777" actId="20577"/>
        <pc:sldMkLst>
          <pc:docMk/>
          <pc:sldMk cId="3410733405" sldId="264"/>
        </pc:sldMkLst>
        <pc:spChg chg="mod">
          <ac:chgData name="Filik, Jacob (DLSLtd,RAL,LSCI)" userId="39d39f42-abaf-4881-b3ca-ecc6152c6966" providerId="ADAL" clId="{00BEDE1D-8DDF-458A-BB1D-7D228BC18886}" dt="2024-09-20T14:46:45.971" v="1389" actId="14100"/>
          <ac:spMkLst>
            <pc:docMk/>
            <pc:sldMk cId="3410733405" sldId="264"/>
            <ac:spMk id="2" creationId="{E0BBA7D4-FE32-5842-6B99-535C047AD097}"/>
          </ac:spMkLst>
        </pc:spChg>
        <pc:spChg chg="del mod ord">
          <ac:chgData name="Filik, Jacob (DLSLtd,RAL,LSCI)" userId="39d39f42-abaf-4881-b3ca-ecc6152c6966" providerId="ADAL" clId="{00BEDE1D-8DDF-458A-BB1D-7D228BC18886}" dt="2024-09-23T12:37:14.367" v="1674" actId="478"/>
          <ac:spMkLst>
            <pc:docMk/>
            <pc:sldMk cId="3410733405" sldId="264"/>
            <ac:spMk id="3" creationId="{E23AF3E2-EBE5-9351-9727-59B6103B19A8}"/>
          </ac:spMkLst>
        </pc:spChg>
        <pc:spChg chg="mod">
          <ac:chgData name="Filik, Jacob (DLSLtd,RAL,LSCI)" userId="39d39f42-abaf-4881-b3ca-ecc6152c6966" providerId="ADAL" clId="{00BEDE1D-8DDF-458A-BB1D-7D228BC18886}" dt="2024-09-20T11:46:28.157" v="14" actId="1076"/>
          <ac:spMkLst>
            <pc:docMk/>
            <pc:sldMk cId="3410733405" sldId="264"/>
            <ac:spMk id="6" creationId="{9DD7D2AC-C7A3-C8E2-574C-544B8EB190C8}"/>
          </ac:spMkLst>
        </pc:spChg>
        <pc:spChg chg="add del mod">
          <ac:chgData name="Filik, Jacob (DLSLtd,RAL,LSCI)" userId="39d39f42-abaf-4881-b3ca-ecc6152c6966" providerId="ADAL" clId="{00BEDE1D-8DDF-458A-BB1D-7D228BC18886}" dt="2024-09-23T12:37:21.234" v="1675" actId="478"/>
          <ac:spMkLst>
            <pc:docMk/>
            <pc:sldMk cId="3410733405" sldId="264"/>
            <ac:spMk id="7" creationId="{E95B484A-B1BD-4811-3A87-8FF3232DEC75}"/>
          </ac:spMkLst>
        </pc:spChg>
        <pc:spChg chg="add mod">
          <ac:chgData name="Filik, Jacob (DLSLtd,RAL,LSCI)" userId="39d39f42-abaf-4881-b3ca-ecc6152c6966" providerId="ADAL" clId="{00BEDE1D-8DDF-458A-BB1D-7D228BC18886}" dt="2024-09-23T12:38:16.433" v="1777" actId="20577"/>
          <ac:spMkLst>
            <pc:docMk/>
            <pc:sldMk cId="3410733405" sldId="264"/>
            <ac:spMk id="8" creationId="{0D098177-D34A-C2CC-C085-0EDD8BAC4A85}"/>
          </ac:spMkLst>
        </pc:spChg>
        <pc:picChg chg="mod">
          <ac:chgData name="Filik, Jacob (DLSLtd,RAL,LSCI)" userId="39d39f42-abaf-4881-b3ca-ecc6152c6966" providerId="ADAL" clId="{00BEDE1D-8DDF-458A-BB1D-7D228BC18886}" dt="2024-09-20T11:46:39.879" v="16" actId="1076"/>
          <ac:picMkLst>
            <pc:docMk/>
            <pc:sldMk cId="3410733405" sldId="264"/>
            <ac:picMk id="5" creationId="{E9465AC5-17E3-2CF2-4EDC-CEFBCE621CA6}"/>
          </ac:picMkLst>
        </pc:picChg>
      </pc:sldChg>
      <pc:sldChg chg="addSp delSp modSp add mod">
        <pc:chgData name="Filik, Jacob (DLSLtd,RAL,LSCI)" userId="39d39f42-abaf-4881-b3ca-ecc6152c6966" providerId="ADAL" clId="{00BEDE1D-8DDF-458A-BB1D-7D228BC18886}" dt="2024-09-20T14:12:01.552" v="579" actId="478"/>
        <pc:sldMkLst>
          <pc:docMk/>
          <pc:sldMk cId="3880734103" sldId="265"/>
        </pc:sldMkLst>
        <pc:spChg chg="del">
          <ac:chgData name="Filik, Jacob (DLSLtd,RAL,LSCI)" userId="39d39f42-abaf-4881-b3ca-ecc6152c6966" providerId="ADAL" clId="{00BEDE1D-8DDF-458A-BB1D-7D228BC18886}" dt="2024-09-20T13:57:29.776" v="553" actId="478"/>
          <ac:spMkLst>
            <pc:docMk/>
            <pc:sldMk cId="3880734103" sldId="265"/>
            <ac:spMk id="3" creationId="{4E80691D-F04A-DAF9-2F41-E03A82457386}"/>
          </ac:spMkLst>
        </pc:spChg>
        <pc:spChg chg="del">
          <ac:chgData name="Filik, Jacob (DLSLtd,RAL,LSCI)" userId="39d39f42-abaf-4881-b3ca-ecc6152c6966" providerId="ADAL" clId="{00BEDE1D-8DDF-458A-BB1D-7D228BC18886}" dt="2024-09-20T14:12:01.552" v="579" actId="478"/>
          <ac:spMkLst>
            <pc:docMk/>
            <pc:sldMk cId="3880734103" sldId="265"/>
            <ac:spMk id="6" creationId="{B376AE4C-38C0-61EF-E3AC-7DBFC77F2319}"/>
          </ac:spMkLst>
        </pc:spChg>
        <pc:spChg chg="del">
          <ac:chgData name="Filik, Jacob (DLSLtd,RAL,LSCI)" userId="39d39f42-abaf-4881-b3ca-ecc6152c6966" providerId="ADAL" clId="{00BEDE1D-8DDF-458A-BB1D-7D228BC18886}" dt="2024-09-20T13:57:36.742" v="556" actId="478"/>
          <ac:spMkLst>
            <pc:docMk/>
            <pc:sldMk cId="3880734103" sldId="265"/>
            <ac:spMk id="7" creationId="{F241E448-15C7-DEAB-18F7-F2BA322D17EE}"/>
          </ac:spMkLst>
        </pc:spChg>
        <pc:spChg chg="add del mod">
          <ac:chgData name="Filik, Jacob (DLSLtd,RAL,LSCI)" userId="39d39f42-abaf-4881-b3ca-ecc6152c6966" providerId="ADAL" clId="{00BEDE1D-8DDF-458A-BB1D-7D228BC18886}" dt="2024-09-20T13:57:33.935" v="555" actId="478"/>
          <ac:spMkLst>
            <pc:docMk/>
            <pc:sldMk cId="3880734103" sldId="265"/>
            <ac:spMk id="8" creationId="{0056ECCB-3747-5751-91A8-CD0876DF3D44}"/>
          </ac:spMkLst>
        </pc:spChg>
        <pc:picChg chg="del mod">
          <ac:chgData name="Filik, Jacob (DLSLtd,RAL,LSCI)" userId="39d39f42-abaf-4881-b3ca-ecc6152c6966" providerId="ADAL" clId="{00BEDE1D-8DDF-458A-BB1D-7D228BC18886}" dt="2024-09-20T13:57:31.913" v="554" actId="478"/>
          <ac:picMkLst>
            <pc:docMk/>
            <pc:sldMk cId="3880734103" sldId="265"/>
            <ac:picMk id="5" creationId="{63E350F1-7A07-CB38-08BD-734F15B139D9}"/>
          </ac:picMkLst>
        </pc:picChg>
        <pc:picChg chg="add del mod">
          <ac:chgData name="Filik, Jacob (DLSLtd,RAL,LSCI)" userId="39d39f42-abaf-4881-b3ca-ecc6152c6966" providerId="ADAL" clId="{00BEDE1D-8DDF-458A-BB1D-7D228BC18886}" dt="2024-09-20T13:58:42.730" v="560" actId="478"/>
          <ac:picMkLst>
            <pc:docMk/>
            <pc:sldMk cId="3880734103" sldId="265"/>
            <ac:picMk id="10" creationId="{1F07AA1E-C493-9995-8A3C-5E0BB92395AE}"/>
          </ac:picMkLst>
        </pc:picChg>
        <pc:picChg chg="add mod">
          <ac:chgData name="Filik, Jacob (DLSLtd,RAL,LSCI)" userId="39d39f42-abaf-4881-b3ca-ecc6152c6966" providerId="ADAL" clId="{00BEDE1D-8DDF-458A-BB1D-7D228BC18886}" dt="2024-09-20T13:59:22.277" v="571"/>
          <ac:picMkLst>
            <pc:docMk/>
            <pc:sldMk cId="3880734103" sldId="265"/>
            <ac:picMk id="12" creationId="{C15BBBCF-182A-E927-C85F-E366F312DCCC}"/>
          </ac:picMkLst>
        </pc:picChg>
        <pc:picChg chg="add mod">
          <ac:chgData name="Filik, Jacob (DLSLtd,RAL,LSCI)" userId="39d39f42-abaf-4881-b3ca-ecc6152c6966" providerId="ADAL" clId="{00BEDE1D-8DDF-458A-BB1D-7D228BC18886}" dt="2024-09-20T14:00:04.376" v="575" actId="1076"/>
          <ac:picMkLst>
            <pc:docMk/>
            <pc:sldMk cId="3880734103" sldId="265"/>
            <ac:picMk id="14" creationId="{53467F36-ED0C-DFD8-A4F8-4AE45F82F417}"/>
          </ac:picMkLst>
        </pc:picChg>
      </pc:sldChg>
      <pc:sldChg chg="add">
        <pc:chgData name="Filik, Jacob (DLSLtd,RAL,LSCI)" userId="39d39f42-abaf-4881-b3ca-ecc6152c6966" providerId="ADAL" clId="{00BEDE1D-8DDF-458A-BB1D-7D228BC18886}" dt="2024-09-20T11:45:12.382" v="0"/>
        <pc:sldMkLst>
          <pc:docMk/>
          <pc:sldMk cId="1413280051" sldId="266"/>
        </pc:sldMkLst>
      </pc:sldChg>
      <pc:sldChg chg="modSp add mod">
        <pc:chgData name="Filik, Jacob (DLSLtd,RAL,LSCI)" userId="39d39f42-abaf-4881-b3ca-ecc6152c6966" providerId="ADAL" clId="{00BEDE1D-8DDF-458A-BB1D-7D228BC18886}" dt="2024-09-20T13:48:02.139" v="489" actId="20577"/>
        <pc:sldMkLst>
          <pc:docMk/>
          <pc:sldMk cId="1052004848" sldId="267"/>
        </pc:sldMkLst>
        <pc:spChg chg="mod">
          <ac:chgData name="Filik, Jacob (DLSLtd,RAL,LSCI)" userId="39d39f42-abaf-4881-b3ca-ecc6152c6966" providerId="ADAL" clId="{00BEDE1D-8DDF-458A-BB1D-7D228BC18886}" dt="2024-09-20T13:48:02.139" v="489" actId="20577"/>
          <ac:spMkLst>
            <pc:docMk/>
            <pc:sldMk cId="1052004848" sldId="267"/>
            <ac:spMk id="2" creationId="{48A5E625-058E-821F-865F-BDA58F3B7D8A}"/>
          </ac:spMkLst>
        </pc:spChg>
        <pc:picChg chg="mod">
          <ac:chgData name="Filik, Jacob (DLSLtd,RAL,LSCI)" userId="39d39f42-abaf-4881-b3ca-ecc6152c6966" providerId="ADAL" clId="{00BEDE1D-8DDF-458A-BB1D-7D228BC18886}" dt="2024-09-20T13:46:07.263" v="459" actId="1038"/>
          <ac:picMkLst>
            <pc:docMk/>
            <pc:sldMk cId="1052004848" sldId="267"/>
            <ac:picMk id="5" creationId="{C543B154-D3CC-11C2-5CD2-B380CB3AAAD9}"/>
          </ac:picMkLst>
        </pc:picChg>
      </pc:sldChg>
      <pc:sldChg chg="modSp add mod">
        <pc:chgData name="Filik, Jacob (DLSLtd,RAL,LSCI)" userId="39d39f42-abaf-4881-b3ca-ecc6152c6966" providerId="ADAL" clId="{00BEDE1D-8DDF-458A-BB1D-7D228BC18886}" dt="2024-09-23T07:40:31.233" v="1473" actId="20577"/>
        <pc:sldMkLst>
          <pc:docMk/>
          <pc:sldMk cId="4065926434" sldId="268"/>
        </pc:sldMkLst>
        <pc:spChg chg="mod">
          <ac:chgData name="Filik, Jacob (DLSLtd,RAL,LSCI)" userId="39d39f42-abaf-4881-b3ca-ecc6152c6966" providerId="ADAL" clId="{00BEDE1D-8DDF-458A-BB1D-7D228BC18886}" dt="2024-09-23T07:40:31.233" v="1473" actId="20577"/>
          <ac:spMkLst>
            <pc:docMk/>
            <pc:sldMk cId="4065926434" sldId="268"/>
            <ac:spMk id="3" creationId="{28B64D28-E48D-66A9-495C-66A3590BED77}"/>
          </ac:spMkLst>
        </pc:spChg>
      </pc:sldChg>
      <pc:sldChg chg="modSp add mod">
        <pc:chgData name="Filik, Jacob (DLSLtd,RAL,LSCI)" userId="39d39f42-abaf-4881-b3ca-ecc6152c6966" providerId="ADAL" clId="{00BEDE1D-8DDF-458A-BB1D-7D228BC18886}" dt="2024-09-20T13:53:33.304" v="517" actId="20577"/>
        <pc:sldMkLst>
          <pc:docMk/>
          <pc:sldMk cId="4155878730" sldId="269"/>
        </pc:sldMkLst>
        <pc:spChg chg="mod">
          <ac:chgData name="Filik, Jacob (DLSLtd,RAL,LSCI)" userId="39d39f42-abaf-4881-b3ca-ecc6152c6966" providerId="ADAL" clId="{00BEDE1D-8DDF-458A-BB1D-7D228BC18886}" dt="2024-09-20T13:53:33.304" v="517" actId="20577"/>
          <ac:spMkLst>
            <pc:docMk/>
            <pc:sldMk cId="4155878730" sldId="269"/>
            <ac:spMk id="2057" creationId="{900EF46D-29D7-17F7-8F3C-3D43BAAD9BB8}"/>
          </ac:spMkLst>
        </pc:spChg>
      </pc:sldChg>
      <pc:sldChg chg="modSp add mod">
        <pc:chgData name="Filik, Jacob (DLSLtd,RAL,LSCI)" userId="39d39f42-abaf-4881-b3ca-ecc6152c6966" providerId="ADAL" clId="{00BEDE1D-8DDF-458A-BB1D-7D228BC18886}" dt="2024-09-20T14:46:40.036" v="1388" actId="1076"/>
        <pc:sldMkLst>
          <pc:docMk/>
          <pc:sldMk cId="2359594952" sldId="270"/>
        </pc:sldMkLst>
        <pc:spChg chg="mod">
          <ac:chgData name="Filik, Jacob (DLSLtd,RAL,LSCI)" userId="39d39f42-abaf-4881-b3ca-ecc6152c6966" providerId="ADAL" clId="{00BEDE1D-8DDF-458A-BB1D-7D228BC18886}" dt="2024-09-20T14:46:40.036" v="1388" actId="1076"/>
          <ac:spMkLst>
            <pc:docMk/>
            <pc:sldMk cId="2359594952" sldId="270"/>
            <ac:spMk id="2057" creationId="{900EF46D-29D7-17F7-8F3C-3D43BAAD9BB8}"/>
          </ac:spMkLst>
        </pc:spChg>
      </pc:sldChg>
      <pc:sldChg chg="modSp add mod">
        <pc:chgData name="Filik, Jacob (DLSLtd,RAL,LSCI)" userId="39d39f42-abaf-4881-b3ca-ecc6152c6966" providerId="ADAL" clId="{00BEDE1D-8DDF-458A-BB1D-7D228BC18886}" dt="2024-09-23T12:43:24.806" v="1816" actId="20577"/>
        <pc:sldMkLst>
          <pc:docMk/>
          <pc:sldMk cId="2638430858" sldId="271"/>
        </pc:sldMkLst>
        <pc:spChg chg="mod">
          <ac:chgData name="Filik, Jacob (DLSLtd,RAL,LSCI)" userId="39d39f42-abaf-4881-b3ca-ecc6152c6966" providerId="ADAL" clId="{00BEDE1D-8DDF-458A-BB1D-7D228BC18886}" dt="2024-09-23T12:43:24.806" v="1816" actId="20577"/>
          <ac:spMkLst>
            <pc:docMk/>
            <pc:sldMk cId="2638430858" sldId="271"/>
            <ac:spMk id="14" creationId="{09F37D8C-6097-0EEF-7E92-9439441734CF}"/>
          </ac:spMkLst>
        </pc:spChg>
      </pc:sldChg>
      <pc:sldChg chg="modSp add mod">
        <pc:chgData name="Filik, Jacob (DLSLtd,RAL,LSCI)" userId="39d39f42-abaf-4881-b3ca-ecc6152c6966" providerId="ADAL" clId="{00BEDE1D-8DDF-458A-BB1D-7D228BC18886}" dt="2024-09-23T13:03:06.718" v="2024" actId="20577"/>
        <pc:sldMkLst>
          <pc:docMk/>
          <pc:sldMk cId="1788868028" sldId="272"/>
        </pc:sldMkLst>
        <pc:spChg chg="mod">
          <ac:chgData name="Filik, Jacob (DLSLtd,RAL,LSCI)" userId="39d39f42-abaf-4881-b3ca-ecc6152c6966" providerId="ADAL" clId="{00BEDE1D-8DDF-458A-BB1D-7D228BC18886}" dt="2024-09-20T14:30:15.624" v="1213" actId="1076"/>
          <ac:spMkLst>
            <pc:docMk/>
            <pc:sldMk cId="1788868028" sldId="272"/>
            <ac:spMk id="2" creationId="{62EC4E32-5714-FAF4-1455-1433298AA3D4}"/>
          </ac:spMkLst>
        </pc:spChg>
        <pc:spChg chg="mod">
          <ac:chgData name="Filik, Jacob (DLSLtd,RAL,LSCI)" userId="39d39f42-abaf-4881-b3ca-ecc6152c6966" providerId="ADAL" clId="{00BEDE1D-8DDF-458A-BB1D-7D228BC18886}" dt="2024-09-23T13:03:06.718" v="2024" actId="20577"/>
          <ac:spMkLst>
            <pc:docMk/>
            <pc:sldMk cId="1788868028" sldId="272"/>
            <ac:spMk id="3" creationId="{D8F50E22-05F2-F009-8CCA-D4B9B81BCE16}"/>
          </ac:spMkLst>
        </pc:spChg>
      </pc:sldChg>
      <pc:sldChg chg="addSp delSp modSp add del mod ord">
        <pc:chgData name="Filik, Jacob (DLSLtd,RAL,LSCI)" userId="39d39f42-abaf-4881-b3ca-ecc6152c6966" providerId="ADAL" clId="{00BEDE1D-8DDF-458A-BB1D-7D228BC18886}" dt="2024-09-20T12:56:56.308" v="154" actId="47"/>
        <pc:sldMkLst>
          <pc:docMk/>
          <pc:sldMk cId="1811426579" sldId="5089"/>
        </pc:sldMkLst>
        <pc:spChg chg="mod">
          <ac:chgData name="Filik, Jacob (DLSLtd,RAL,LSCI)" userId="39d39f42-abaf-4881-b3ca-ecc6152c6966" providerId="ADAL" clId="{00BEDE1D-8DDF-458A-BB1D-7D228BC18886}" dt="2024-09-20T12:05:46.999" v="37" actId="688"/>
          <ac:spMkLst>
            <pc:docMk/>
            <pc:sldMk cId="1811426579" sldId="5089"/>
            <ac:spMk id="12" creationId="{8C2C5811-C3C7-3119-2ED7-1D18C19AF832}"/>
          </ac:spMkLst>
        </pc:spChg>
        <pc:spChg chg="mod">
          <ac:chgData name="Filik, Jacob (DLSLtd,RAL,LSCI)" userId="39d39f42-abaf-4881-b3ca-ecc6152c6966" providerId="ADAL" clId="{00BEDE1D-8DDF-458A-BB1D-7D228BC18886}" dt="2024-09-20T12:05:51.748" v="38" actId="688"/>
          <ac:spMkLst>
            <pc:docMk/>
            <pc:sldMk cId="1811426579" sldId="5089"/>
            <ac:spMk id="15" creationId="{FBB975B8-C6B9-28CC-4728-E4ED1C2C2452}"/>
          </ac:spMkLst>
        </pc:spChg>
        <pc:spChg chg="mod">
          <ac:chgData name="Filik, Jacob (DLSLtd,RAL,LSCI)" userId="39d39f42-abaf-4881-b3ca-ecc6152c6966" providerId="ADAL" clId="{00BEDE1D-8DDF-458A-BB1D-7D228BC18886}" dt="2024-09-20T12:05:33.738" v="36" actId="20577"/>
          <ac:spMkLst>
            <pc:docMk/>
            <pc:sldMk cId="1811426579" sldId="5089"/>
            <ac:spMk id="21" creationId="{1EB87281-1C5C-2D12-C97E-18C30F6C918E}"/>
          </ac:spMkLst>
        </pc:spChg>
        <pc:picChg chg="add del">
          <ac:chgData name="Filik, Jacob (DLSLtd,RAL,LSCI)" userId="39d39f42-abaf-4881-b3ca-ecc6152c6966" providerId="ADAL" clId="{00BEDE1D-8DDF-458A-BB1D-7D228BC18886}" dt="2024-09-20T12:49:41.430" v="70" actId="478"/>
          <ac:picMkLst>
            <pc:docMk/>
            <pc:sldMk cId="1811426579" sldId="5089"/>
            <ac:picMk id="9" creationId="{18F6B946-5FC9-F017-141D-2AC682861FAE}"/>
          </ac:picMkLst>
        </pc:picChg>
      </pc:sldChg>
      <pc:sldChg chg="delSp modSp add mod">
        <pc:chgData name="Filik, Jacob (DLSLtd,RAL,LSCI)" userId="39d39f42-abaf-4881-b3ca-ecc6152c6966" providerId="ADAL" clId="{00BEDE1D-8DDF-458A-BB1D-7D228BC18886}" dt="2024-09-23T08:33:20.479" v="1497" actId="20577"/>
        <pc:sldMkLst>
          <pc:docMk/>
          <pc:sldMk cId="3072035024" sldId="5090"/>
        </pc:sldMkLst>
        <pc:spChg chg="del mod">
          <ac:chgData name="Filik, Jacob (DLSLtd,RAL,LSCI)" userId="39d39f42-abaf-4881-b3ca-ecc6152c6966" providerId="ADAL" clId="{00BEDE1D-8DDF-458A-BB1D-7D228BC18886}" dt="2024-09-20T13:06:49.286" v="158" actId="478"/>
          <ac:spMkLst>
            <pc:docMk/>
            <pc:sldMk cId="3072035024" sldId="5090"/>
            <ac:spMk id="11" creationId="{C437220A-13FD-EC6C-08D8-E27EBDD6CB93}"/>
          </ac:spMkLst>
        </pc:spChg>
        <pc:spChg chg="mod">
          <ac:chgData name="Filik, Jacob (DLSLtd,RAL,LSCI)" userId="39d39f42-abaf-4881-b3ca-ecc6152c6966" providerId="ADAL" clId="{00BEDE1D-8DDF-458A-BB1D-7D228BC18886}" dt="2024-09-20T14:33:41.254" v="1386" actId="1076"/>
          <ac:spMkLst>
            <pc:docMk/>
            <pc:sldMk cId="3072035024" sldId="5090"/>
            <ac:spMk id="12" creationId="{8C2C5811-C3C7-3119-2ED7-1D18C19AF832}"/>
          </ac:spMkLst>
        </pc:spChg>
        <pc:spChg chg="del mod">
          <ac:chgData name="Filik, Jacob (DLSLtd,RAL,LSCI)" userId="39d39f42-abaf-4881-b3ca-ecc6152c6966" providerId="ADAL" clId="{00BEDE1D-8DDF-458A-BB1D-7D228BC18886}" dt="2024-09-20T13:08:15.100" v="174" actId="478"/>
          <ac:spMkLst>
            <pc:docMk/>
            <pc:sldMk cId="3072035024" sldId="5090"/>
            <ac:spMk id="13" creationId="{4F5E39FE-BC6F-B97A-D4A3-1A17A6E80071}"/>
          </ac:spMkLst>
        </pc:spChg>
        <pc:spChg chg="mod">
          <ac:chgData name="Filik, Jacob (DLSLtd,RAL,LSCI)" userId="39d39f42-abaf-4881-b3ca-ecc6152c6966" providerId="ADAL" clId="{00BEDE1D-8DDF-458A-BB1D-7D228BC18886}" dt="2024-09-20T14:33:11.182" v="1380" actId="114"/>
          <ac:spMkLst>
            <pc:docMk/>
            <pc:sldMk cId="3072035024" sldId="5090"/>
            <ac:spMk id="14" creationId="{60999D85-EFF5-A819-F6DE-CB75E11E3598}"/>
          </ac:spMkLst>
        </pc:spChg>
        <pc:spChg chg="mod">
          <ac:chgData name="Filik, Jacob (DLSLtd,RAL,LSCI)" userId="39d39f42-abaf-4881-b3ca-ecc6152c6966" providerId="ADAL" clId="{00BEDE1D-8DDF-458A-BB1D-7D228BC18886}" dt="2024-09-23T08:33:20.479" v="1497" actId="20577"/>
          <ac:spMkLst>
            <pc:docMk/>
            <pc:sldMk cId="3072035024" sldId="5090"/>
            <ac:spMk id="15" creationId="{FBB975B8-C6B9-28CC-4728-E4ED1C2C2452}"/>
          </ac:spMkLst>
        </pc:spChg>
        <pc:spChg chg="mod">
          <ac:chgData name="Filik, Jacob (DLSLtd,RAL,LSCI)" userId="39d39f42-abaf-4881-b3ca-ecc6152c6966" providerId="ADAL" clId="{00BEDE1D-8DDF-458A-BB1D-7D228BC18886}" dt="2024-09-23T08:33:00.374" v="1491" actId="20577"/>
          <ac:spMkLst>
            <pc:docMk/>
            <pc:sldMk cId="3072035024" sldId="5090"/>
            <ac:spMk id="16" creationId="{70A263A5-44DD-0302-4F99-DA0EFFAC4702}"/>
          </ac:spMkLst>
        </pc:spChg>
        <pc:spChg chg="mod">
          <ac:chgData name="Filik, Jacob (DLSLtd,RAL,LSCI)" userId="39d39f42-abaf-4881-b3ca-ecc6152c6966" providerId="ADAL" clId="{00BEDE1D-8DDF-458A-BB1D-7D228BC18886}" dt="2024-09-23T08:32:55.946" v="1487" actId="20577"/>
          <ac:spMkLst>
            <pc:docMk/>
            <pc:sldMk cId="3072035024" sldId="5090"/>
            <ac:spMk id="17" creationId="{E17DDFDE-C685-7A9C-FD79-C0BEA634EFCB}"/>
          </ac:spMkLst>
        </pc:spChg>
        <pc:picChg chg="mod">
          <ac:chgData name="Filik, Jacob (DLSLtd,RAL,LSCI)" userId="39d39f42-abaf-4881-b3ca-ecc6152c6966" providerId="ADAL" clId="{00BEDE1D-8DDF-458A-BB1D-7D228BC18886}" dt="2024-09-20T12:53:38.766" v="120" actId="1076"/>
          <ac:picMkLst>
            <pc:docMk/>
            <pc:sldMk cId="3072035024" sldId="5090"/>
            <ac:picMk id="4" creationId="{EC41717E-C78F-7008-313A-F27283947BB4}"/>
          </ac:picMkLst>
        </pc:picChg>
        <pc:picChg chg="mod">
          <ac:chgData name="Filik, Jacob (DLSLtd,RAL,LSCI)" userId="39d39f42-abaf-4881-b3ca-ecc6152c6966" providerId="ADAL" clId="{00BEDE1D-8DDF-458A-BB1D-7D228BC18886}" dt="2024-09-20T12:53:36.405" v="119" actId="1076"/>
          <ac:picMkLst>
            <pc:docMk/>
            <pc:sldMk cId="3072035024" sldId="5090"/>
            <ac:picMk id="5" creationId="{6A059B1E-F321-7347-F140-BE282FA1DF2B}"/>
          </ac:picMkLst>
        </pc:picChg>
        <pc:picChg chg="del mod">
          <ac:chgData name="Filik, Jacob (DLSLtd,RAL,LSCI)" userId="39d39f42-abaf-4881-b3ca-ecc6152c6966" providerId="ADAL" clId="{00BEDE1D-8DDF-458A-BB1D-7D228BC18886}" dt="2024-09-20T13:10:23.066" v="366" actId="478"/>
          <ac:picMkLst>
            <pc:docMk/>
            <pc:sldMk cId="3072035024" sldId="5090"/>
            <ac:picMk id="6" creationId="{8BF46E3F-D704-445A-66D3-C137CE4EF55A}"/>
          </ac:picMkLst>
        </pc:picChg>
        <pc:picChg chg="mod">
          <ac:chgData name="Filik, Jacob (DLSLtd,RAL,LSCI)" userId="39d39f42-abaf-4881-b3ca-ecc6152c6966" providerId="ADAL" clId="{00BEDE1D-8DDF-458A-BB1D-7D228BC18886}" dt="2024-09-20T12:53:44.361" v="121" actId="1076"/>
          <ac:picMkLst>
            <pc:docMk/>
            <pc:sldMk cId="3072035024" sldId="5090"/>
            <ac:picMk id="7" creationId="{F441E406-FA19-F286-92A7-A1BBB31A8902}"/>
          </ac:picMkLst>
        </pc:picChg>
        <pc:picChg chg="del">
          <ac:chgData name="Filik, Jacob (DLSLtd,RAL,LSCI)" userId="39d39f42-abaf-4881-b3ca-ecc6152c6966" providerId="ADAL" clId="{00BEDE1D-8DDF-458A-BB1D-7D228BC18886}" dt="2024-09-20T12:50:00.147" v="72" actId="478"/>
          <ac:picMkLst>
            <pc:docMk/>
            <pc:sldMk cId="3072035024" sldId="5090"/>
            <ac:picMk id="8" creationId="{55AE384E-9215-2DC3-FC8B-77374044DAE9}"/>
          </ac:picMkLst>
        </pc:picChg>
        <pc:picChg chg="del">
          <ac:chgData name="Filik, Jacob (DLSLtd,RAL,LSCI)" userId="39d39f42-abaf-4881-b3ca-ecc6152c6966" providerId="ADAL" clId="{00BEDE1D-8DDF-458A-BB1D-7D228BC18886}" dt="2024-09-20T12:50:03.799" v="73" actId="478"/>
          <ac:picMkLst>
            <pc:docMk/>
            <pc:sldMk cId="3072035024" sldId="5090"/>
            <ac:picMk id="9" creationId="{18F6B946-5FC9-F017-141D-2AC682861FAE}"/>
          </ac:picMkLst>
        </pc:picChg>
        <pc:picChg chg="del">
          <ac:chgData name="Filik, Jacob (DLSLtd,RAL,LSCI)" userId="39d39f42-abaf-4881-b3ca-ecc6152c6966" providerId="ADAL" clId="{00BEDE1D-8DDF-458A-BB1D-7D228BC18886}" dt="2024-09-20T12:50:05.774" v="74" actId="478"/>
          <ac:picMkLst>
            <pc:docMk/>
            <pc:sldMk cId="3072035024" sldId="5090"/>
            <ac:picMk id="10" creationId="{AA7A6021-EE01-E33F-30D3-A29D921C5B3C}"/>
          </ac:picMkLst>
        </pc:picChg>
        <pc:cxnChg chg="del">
          <ac:chgData name="Filik, Jacob (DLSLtd,RAL,LSCI)" userId="39d39f42-abaf-4881-b3ca-ecc6152c6966" providerId="ADAL" clId="{00BEDE1D-8DDF-458A-BB1D-7D228BC18886}" dt="2024-09-20T12:50:24.073" v="78" actId="478"/>
          <ac:cxnSpMkLst>
            <pc:docMk/>
            <pc:sldMk cId="3072035024" sldId="5090"/>
            <ac:cxnSpMk id="18" creationId="{67467316-697C-B4AA-0930-5D249FD9CAD1}"/>
          </ac:cxnSpMkLst>
        </pc:cxnChg>
        <pc:cxnChg chg="del">
          <ac:chgData name="Filik, Jacob (DLSLtd,RAL,LSCI)" userId="39d39f42-abaf-4881-b3ca-ecc6152c6966" providerId="ADAL" clId="{00BEDE1D-8DDF-458A-BB1D-7D228BC18886}" dt="2024-09-20T12:51:10.746" v="87" actId="478"/>
          <ac:cxnSpMkLst>
            <pc:docMk/>
            <pc:sldMk cId="3072035024" sldId="5090"/>
            <ac:cxnSpMk id="19" creationId="{89A040FE-ABB2-E93B-C0B0-FE4F576E8A07}"/>
          </ac:cxnSpMkLst>
        </pc:cxnChg>
        <pc:cxnChg chg="del">
          <ac:chgData name="Filik, Jacob (DLSLtd,RAL,LSCI)" userId="39d39f42-abaf-4881-b3ca-ecc6152c6966" providerId="ADAL" clId="{00BEDE1D-8DDF-458A-BB1D-7D228BC18886}" dt="2024-09-20T12:51:54.788" v="117" actId="478"/>
          <ac:cxnSpMkLst>
            <pc:docMk/>
            <pc:sldMk cId="3072035024" sldId="5090"/>
            <ac:cxnSpMk id="20" creationId="{A09019DE-5DD3-C84F-99E8-19B48D956F2B}"/>
          </ac:cxnSpMkLst>
        </pc:cxnChg>
      </pc:sldChg>
      <pc:sldChg chg="addSp delSp modSp add mod">
        <pc:chgData name="Filik, Jacob (DLSLtd,RAL,LSCI)" userId="39d39f42-abaf-4881-b3ca-ecc6152c6966" providerId="ADAL" clId="{00BEDE1D-8DDF-458A-BB1D-7D228BC18886}" dt="2024-09-23T13:07:56.717" v="2089" actId="1076"/>
        <pc:sldMkLst>
          <pc:docMk/>
          <pc:sldMk cId="42252278" sldId="5091"/>
        </pc:sldMkLst>
        <pc:spChg chg="mod">
          <ac:chgData name="Filik, Jacob (DLSLtd,RAL,LSCI)" userId="39d39f42-abaf-4881-b3ca-ecc6152c6966" providerId="ADAL" clId="{00BEDE1D-8DDF-458A-BB1D-7D228BC18886}" dt="2024-09-23T13:03:46.829" v="2084" actId="20577"/>
          <ac:spMkLst>
            <pc:docMk/>
            <pc:sldMk cId="42252278" sldId="5091"/>
            <ac:spMk id="3" creationId="{4E80691D-F04A-DAF9-2F41-E03A82457386}"/>
          </ac:spMkLst>
        </pc:spChg>
        <pc:spChg chg="add mod">
          <ac:chgData name="Filik, Jacob (DLSLtd,RAL,LSCI)" userId="39d39f42-abaf-4881-b3ca-ecc6152c6966" providerId="ADAL" clId="{00BEDE1D-8DDF-458A-BB1D-7D228BC18886}" dt="2024-09-23T12:55:17.397" v="1955" actId="767"/>
          <ac:spMkLst>
            <pc:docMk/>
            <pc:sldMk cId="42252278" sldId="5091"/>
            <ac:spMk id="4" creationId="{2F3950D3-4906-14C1-CD6A-AB6FE379C6C7}"/>
          </ac:spMkLst>
        </pc:spChg>
        <pc:spChg chg="del mod">
          <ac:chgData name="Filik, Jacob (DLSLtd,RAL,LSCI)" userId="39d39f42-abaf-4881-b3ca-ecc6152c6966" providerId="ADAL" clId="{00BEDE1D-8DDF-458A-BB1D-7D228BC18886}" dt="2024-09-23T12:54:32.828" v="1944" actId="478"/>
          <ac:spMkLst>
            <pc:docMk/>
            <pc:sldMk cId="42252278" sldId="5091"/>
            <ac:spMk id="6" creationId="{B376AE4C-38C0-61EF-E3AC-7DBFC77F2319}"/>
          </ac:spMkLst>
        </pc:spChg>
        <pc:spChg chg="mod">
          <ac:chgData name="Filik, Jacob (DLSLtd,RAL,LSCI)" userId="39d39f42-abaf-4881-b3ca-ecc6152c6966" providerId="ADAL" clId="{00BEDE1D-8DDF-458A-BB1D-7D228BC18886}" dt="2024-09-23T13:07:56.717" v="2089" actId="1076"/>
          <ac:spMkLst>
            <pc:docMk/>
            <pc:sldMk cId="42252278" sldId="5091"/>
            <ac:spMk id="7" creationId="{F241E448-15C7-DEAB-18F7-F2BA322D17EE}"/>
          </ac:spMkLst>
        </pc:spChg>
        <pc:spChg chg="add del mod">
          <ac:chgData name="Filik, Jacob (DLSLtd,RAL,LSCI)" userId="39d39f42-abaf-4881-b3ca-ecc6152c6966" providerId="ADAL" clId="{00BEDE1D-8DDF-458A-BB1D-7D228BC18886}" dt="2024-09-23T12:56:21.499" v="1978" actId="478"/>
          <ac:spMkLst>
            <pc:docMk/>
            <pc:sldMk cId="42252278" sldId="5091"/>
            <ac:spMk id="8" creationId="{5F131CC9-6E9B-55A5-968E-38F2F53BBC7A}"/>
          </ac:spMkLst>
        </pc:spChg>
        <pc:picChg chg="mod">
          <ac:chgData name="Filik, Jacob (DLSLtd,RAL,LSCI)" userId="39d39f42-abaf-4881-b3ca-ecc6152c6966" providerId="ADAL" clId="{00BEDE1D-8DDF-458A-BB1D-7D228BC18886}" dt="2024-09-23T12:56:01.103" v="1973" actId="1076"/>
          <ac:picMkLst>
            <pc:docMk/>
            <pc:sldMk cId="42252278" sldId="5091"/>
            <ac:picMk id="5" creationId="{63E350F1-7A07-CB38-08BD-734F15B139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428" y="1122363"/>
            <a:ext cx="6302829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428" y="3602038"/>
            <a:ext cx="630282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45EE0FF-A54A-89E2-6650-08B9D47E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12114E2-7EC2-E7D4-B34E-3F0E3760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A44B1A-58C6-5C41-6321-CED1CD9D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02" y="6128759"/>
            <a:ext cx="1717766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47E9255-FEA0-35D5-7D49-0F7CBA18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5C3CED5-316A-C0C8-65FC-542B764B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813264F-4B3A-3120-D5BC-03DB6E8E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D19BA58-2F93-7B82-96D7-D579C21C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13361D2-6E80-647C-AB92-57766A11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1C1EA5F-6595-FBBA-ACBF-B092144D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475A2B7-6FA9-9E54-0287-D811DB3F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1" y="6144841"/>
            <a:ext cx="1547922" cy="4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C36D-A734-B041-BD16-08361CD439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9.png"/><Relationship Id="rId2" Type="http://schemas.openxmlformats.org/officeDocument/2006/relationships/image" Target="../media/image2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.jpeg"/><Relationship Id="rId5" Type="http://schemas.openxmlformats.org/officeDocument/2006/relationships/image" Target="../media/image25.pn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2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cobfilik/webxdiviewer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filik.com/webxdiviewe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search.ncl.ac.uk/conexs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44C5-694B-0AA3-D6A1-C9596DB72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Web Applications to Support X-ray Spectroscopy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C31C-BAE9-DDFC-77E6-FA1B296C8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Jacob Filik</a:t>
            </a:r>
          </a:p>
        </p:txBody>
      </p:sp>
    </p:spTree>
    <p:extLst>
      <p:ext uri="{BB962C8B-B14F-4D97-AF65-F5344CB8AC3E}">
        <p14:creationId xmlns:p14="http://schemas.microsoft.com/office/powerpoint/2010/main" val="421792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6A41A3-036A-425D-BBE8-1E6DF3DC3923}"/>
              </a:ext>
            </a:extLst>
          </p:cNvPr>
          <p:cNvSpPr/>
          <p:nvPr/>
        </p:nvSpPr>
        <p:spPr>
          <a:xfrm>
            <a:off x="9576447" y="1288971"/>
            <a:ext cx="2544532" cy="53497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BB570C-9E47-C3E5-A2D9-84A6FBE523C4}"/>
              </a:ext>
            </a:extLst>
          </p:cNvPr>
          <p:cNvSpPr/>
          <p:nvPr/>
        </p:nvSpPr>
        <p:spPr>
          <a:xfrm>
            <a:off x="71021" y="1541689"/>
            <a:ext cx="7999959" cy="509704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E18D-D7DF-03F7-D03E-5693DA5F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982"/>
            <a:ext cx="3374407" cy="1653459"/>
          </a:xfrm>
          <a:prstGeom prst="rect">
            <a:avLst/>
          </a:prstGeom>
        </p:spPr>
      </p:pic>
      <p:pic>
        <p:nvPicPr>
          <p:cNvPr id="8" name="Picture 7" descr="A grey person with a black background&#10;&#10;Description automatically generated">
            <a:extLst>
              <a:ext uri="{FF2B5EF4-FFF2-40B4-BE49-F238E27FC236}">
                <a16:creationId xmlns:a16="http://schemas.microsoft.com/office/drawing/2014/main" id="{26DC5A4C-F4E9-126D-BCBC-0AF5F454D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" y="654281"/>
            <a:ext cx="1012502" cy="101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3635D-21CE-D475-627B-563872B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44" y="4937017"/>
            <a:ext cx="1282376" cy="1282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7317F-8C6C-395D-87ED-94A0C420C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240" y="5223909"/>
            <a:ext cx="838269" cy="729294"/>
          </a:xfrm>
          <a:prstGeom prst="rect">
            <a:avLst/>
          </a:prstGeom>
        </p:spPr>
      </p:pic>
      <p:pic>
        <p:nvPicPr>
          <p:cNvPr id="2050" name="Picture 2" descr="MUI v Material Design - Invotra">
            <a:extLst>
              <a:ext uri="{FF2B5EF4-FFF2-40B4-BE49-F238E27FC236}">
                <a16:creationId xmlns:a16="http://schemas.microsoft.com/office/drawing/2014/main" id="{7206670A-F347-3D02-F034-84A52D07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4" y="5095282"/>
            <a:ext cx="991970" cy="9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0230-09E9-6CED-51EB-CD5D7433E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219" y="3361418"/>
            <a:ext cx="1638529" cy="1209844"/>
          </a:xfrm>
          <a:prstGeom prst="rect">
            <a:avLst/>
          </a:prstGeom>
        </p:spPr>
      </p:pic>
      <p:pic>
        <p:nvPicPr>
          <p:cNvPr id="2052" name="Picture 4" descr="PostgreSQL - Wikipedia">
            <a:extLst>
              <a:ext uri="{FF2B5EF4-FFF2-40B4-BE49-F238E27FC236}">
                <a16:creationId xmlns:a16="http://schemas.microsoft.com/office/drawing/2014/main" id="{4DB3FB59-9050-6FD5-90D3-221D9813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31" y="3445580"/>
            <a:ext cx="1391525" cy="1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848CE3-AE0E-2A82-9CC1-06CA60E6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19" y="3311825"/>
            <a:ext cx="1082256" cy="9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7BF33CA-CC52-32C7-0B9E-9439CBF1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86" y="1946251"/>
            <a:ext cx="1905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upload.wikimedia.org/wikipedia/commons/thumb/5/5b/...">
            <a:extLst>
              <a:ext uri="{FF2B5EF4-FFF2-40B4-BE49-F238E27FC236}">
                <a16:creationId xmlns:a16="http://schemas.microsoft.com/office/drawing/2014/main" id="{EDBBA155-BC3E-BB0E-1396-79AA037F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86" y="5451992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02633651-2D99-9D54-1397-79474F06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95" y="37235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.appdrag.com/dashboard-openvm-clo-b2d42c/uploads...">
            <a:extLst>
              <a:ext uri="{FF2B5EF4-FFF2-40B4-BE49-F238E27FC236}">
                <a16:creationId xmlns:a16="http://schemas.microsoft.com/office/drawing/2014/main" id="{71D23172-401E-9CBD-6831-DEA3B48A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93" y="1670806"/>
            <a:ext cx="140017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0A57EA-8A31-3F04-1950-F66E5B3A878D}"/>
              </a:ext>
            </a:extLst>
          </p:cNvPr>
          <p:cNvGrpSpPr/>
          <p:nvPr/>
        </p:nvGrpSpPr>
        <p:grpSpPr>
          <a:xfrm>
            <a:off x="9852964" y="625607"/>
            <a:ext cx="1991497" cy="1048305"/>
            <a:chOff x="4598633" y="2589939"/>
            <a:chExt cx="3021307" cy="160106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05ACD0-7455-0758-44BC-91165FB591F3}"/>
                </a:ext>
              </a:extLst>
            </p:cNvPr>
            <p:cNvSpPr/>
            <p:nvPr/>
          </p:nvSpPr>
          <p:spPr>
            <a:xfrm>
              <a:off x="4598633" y="2589939"/>
              <a:ext cx="3021307" cy="16010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12" descr="IRIS">
              <a:extLst>
                <a:ext uri="{FF2B5EF4-FFF2-40B4-BE49-F238E27FC236}">
                  <a16:creationId xmlns:a16="http://schemas.microsoft.com/office/drawing/2014/main" id="{440560BD-A2D5-C414-6051-E10F9DF4F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2667000"/>
              <a:ext cx="283845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Overview - HPC @ QMUL">
            <a:extLst>
              <a:ext uri="{FF2B5EF4-FFF2-40B4-BE49-F238E27FC236}">
                <a16:creationId xmlns:a16="http://schemas.microsoft.com/office/drawing/2014/main" id="{A2943879-CBC5-5066-31EC-86512111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39" y="5918903"/>
            <a:ext cx="894977" cy="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le:Kubernetes logo without workmark ...">
            <a:extLst>
              <a:ext uri="{FF2B5EF4-FFF2-40B4-BE49-F238E27FC236}">
                <a16:creationId xmlns:a16="http://schemas.microsoft.com/office/drawing/2014/main" id="{D29B7844-F152-14FA-8D57-93B9E5E0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06" y="1098235"/>
            <a:ext cx="1391525" cy="13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elm">
            <a:extLst>
              <a:ext uri="{FF2B5EF4-FFF2-40B4-BE49-F238E27FC236}">
                <a16:creationId xmlns:a16="http://schemas.microsoft.com/office/drawing/2014/main" id="{A95B24F1-2A50-1416-37D9-478D69B1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8" y="793593"/>
            <a:ext cx="528383" cy="6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0A16BF-CB2E-EAB4-F3FC-4BA646996DCC}"/>
              </a:ext>
            </a:extLst>
          </p:cNvPr>
          <p:cNvSpPr txBox="1"/>
          <p:nvPr/>
        </p:nvSpPr>
        <p:spPr>
          <a:xfrm>
            <a:off x="893054" y="834251"/>
            <a:ext cx="693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https://www.conexs.diamond.ac.uk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2CBB03B-F706-D234-C949-89F28E7F44C5}"/>
              </a:ext>
            </a:extLst>
          </p:cNvPr>
          <p:cNvSpPr/>
          <p:nvPr/>
        </p:nvSpPr>
        <p:spPr>
          <a:xfrm>
            <a:off x="1076085" y="1402877"/>
            <a:ext cx="944916" cy="1285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2E55022-1CF0-C0DC-8003-A1C9A921BE06}"/>
              </a:ext>
            </a:extLst>
          </p:cNvPr>
          <p:cNvSpPr/>
          <p:nvPr/>
        </p:nvSpPr>
        <p:spPr>
          <a:xfrm rot="16200000">
            <a:off x="3741809" y="1790724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97A83D-F470-20FD-3C56-F74CF595E7EA}"/>
              </a:ext>
            </a:extLst>
          </p:cNvPr>
          <p:cNvSpPr txBox="1"/>
          <p:nvPr/>
        </p:nvSpPr>
        <p:spPr>
          <a:xfrm>
            <a:off x="3484988" y="2103522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/auth</a:t>
            </a:r>
          </a:p>
        </p:txBody>
      </p:sp>
      <p:sp>
        <p:nvSpPr>
          <p:cNvPr id="2049" name="Arrow: Down 2048">
            <a:extLst>
              <a:ext uri="{FF2B5EF4-FFF2-40B4-BE49-F238E27FC236}">
                <a16:creationId xmlns:a16="http://schemas.microsoft.com/office/drawing/2014/main" id="{17B3671C-9E19-7E96-2BB5-B4CC47A5DF80}"/>
              </a:ext>
            </a:extLst>
          </p:cNvPr>
          <p:cNvSpPr/>
          <p:nvPr/>
        </p:nvSpPr>
        <p:spPr>
          <a:xfrm rot="16200000">
            <a:off x="3708037" y="3367679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1" name="Arrow: Down 2050">
            <a:extLst>
              <a:ext uri="{FF2B5EF4-FFF2-40B4-BE49-F238E27FC236}">
                <a16:creationId xmlns:a16="http://schemas.microsoft.com/office/drawing/2014/main" id="{F03580B1-80E2-68FB-8D10-0F773247AEAC}"/>
              </a:ext>
            </a:extLst>
          </p:cNvPr>
          <p:cNvSpPr/>
          <p:nvPr/>
        </p:nvSpPr>
        <p:spPr>
          <a:xfrm rot="16200000">
            <a:off x="3716974" y="4972409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FFACDD-2999-9B7F-FD06-4FF2F37B8500}"/>
              </a:ext>
            </a:extLst>
          </p:cNvPr>
          <p:cNvSpPr txBox="1"/>
          <p:nvPr/>
        </p:nvSpPr>
        <p:spPr>
          <a:xfrm>
            <a:off x="3579203" y="3690617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</a:t>
            </a:r>
            <a:r>
              <a:rPr lang="en-GB" sz="3200" dirty="0" err="1">
                <a:solidFill>
                  <a:schemeClr val="bg1"/>
                </a:solidFill>
              </a:rPr>
              <a:t>api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53" name="Arrow: Down 2052">
            <a:extLst>
              <a:ext uri="{FF2B5EF4-FFF2-40B4-BE49-F238E27FC236}">
                <a16:creationId xmlns:a16="http://schemas.microsoft.com/office/drawing/2014/main" id="{3E29AC23-D19E-4F12-B6CD-BD71DF2AAE00}"/>
              </a:ext>
            </a:extLst>
          </p:cNvPr>
          <p:cNvSpPr/>
          <p:nvPr/>
        </p:nvSpPr>
        <p:spPr>
          <a:xfrm rot="16200000">
            <a:off x="7523498" y="3845659"/>
            <a:ext cx="832462" cy="5619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5" name="Arrow: Down 2054">
            <a:extLst>
              <a:ext uri="{FF2B5EF4-FFF2-40B4-BE49-F238E27FC236}">
                <a16:creationId xmlns:a16="http://schemas.microsoft.com/office/drawing/2014/main" id="{7873749E-53FF-56D3-5A0E-FEDDEA9065B8}"/>
              </a:ext>
            </a:extLst>
          </p:cNvPr>
          <p:cNvSpPr/>
          <p:nvPr/>
        </p:nvSpPr>
        <p:spPr>
          <a:xfrm rot="16200000">
            <a:off x="9257793" y="3857993"/>
            <a:ext cx="832462" cy="460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4B52504B-03FF-CFA6-1736-753AC74F559F}"/>
              </a:ext>
            </a:extLst>
          </p:cNvPr>
          <p:cNvSpPr txBox="1"/>
          <p:nvPr/>
        </p:nvSpPr>
        <p:spPr>
          <a:xfrm>
            <a:off x="3537277" y="5285818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057" name="Title 1">
            <a:extLst>
              <a:ext uri="{FF2B5EF4-FFF2-40B4-BE49-F238E27FC236}">
                <a16:creationId xmlns:a16="http://schemas.microsoft.com/office/drawing/2014/main" id="{900EF46D-29D7-17F7-8F3C-3D43BAAD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" y="767"/>
            <a:ext cx="10515600" cy="831542"/>
          </a:xfrm>
        </p:spPr>
        <p:txBody>
          <a:bodyPr/>
          <a:lstStyle/>
          <a:p>
            <a:r>
              <a:rPr lang="en-GB" dirty="0"/>
              <a:t>Web-CONEXS v2</a:t>
            </a:r>
          </a:p>
        </p:txBody>
      </p:sp>
    </p:spTree>
    <p:extLst>
      <p:ext uri="{BB962C8B-B14F-4D97-AF65-F5344CB8AC3E}">
        <p14:creationId xmlns:p14="http://schemas.microsoft.com/office/powerpoint/2010/main" val="415587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BD16-D884-DAA1-3C7D-DAD6158B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Open Access, Integrated XAS Data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0406-172A-87E4-B5B9-D7211981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5" y="1690688"/>
            <a:ext cx="6408765" cy="4351338"/>
          </a:xfrm>
        </p:spPr>
        <p:txBody>
          <a:bodyPr/>
          <a:lstStyle/>
          <a:p>
            <a:r>
              <a:rPr lang="en-GB" dirty="0"/>
              <a:t>There are lots of XAS reference data repositories…</a:t>
            </a:r>
          </a:p>
          <a:p>
            <a:pPr lvl="1"/>
            <a:r>
              <a:rPr lang="en-GB" sz="2000" dirty="0"/>
              <a:t>https://xafs.xrayabsorption.org/databases.html</a:t>
            </a:r>
          </a:p>
          <a:p>
            <a:r>
              <a:rPr lang="en-GB" dirty="0"/>
              <a:t>DLS version – XDI, Django, SQL, Identity provider… - Deployment hard</a:t>
            </a:r>
          </a:p>
          <a:p>
            <a:r>
              <a:rPr lang="en-GB" dirty="0"/>
              <a:t>See previous slide on DLS policy</a:t>
            </a:r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A79098F8-6F1C-F589-852D-A1D3A568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90" y="1305796"/>
            <a:ext cx="5412829" cy="54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E5503-72EE-7DC7-40EA-AB0C89924540}"/>
              </a:ext>
            </a:extLst>
          </p:cNvPr>
          <p:cNvSpPr txBox="1"/>
          <p:nvPr/>
        </p:nvSpPr>
        <p:spPr>
          <a:xfrm>
            <a:off x="297025" y="5784980"/>
            <a:ext cx="623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open access, integrated XAS data repository at Diamond Light Source, </a:t>
            </a:r>
            <a:r>
              <a:rPr lang="en-GB" i="1" dirty="0"/>
              <a:t>G. Cibin et al. </a:t>
            </a:r>
            <a:r>
              <a:rPr lang="en-GB" i="1" dirty="0" err="1"/>
              <a:t>Radiat</a:t>
            </a:r>
            <a:r>
              <a:rPr lang="en-GB" i="1" dirty="0"/>
              <a:t>. Phys. Chem. (2020) 175 108479 </a:t>
            </a:r>
          </a:p>
        </p:txBody>
      </p:sp>
    </p:spTree>
    <p:extLst>
      <p:ext uri="{BB962C8B-B14F-4D97-AF65-F5344CB8AC3E}">
        <p14:creationId xmlns:p14="http://schemas.microsoft.com/office/powerpoint/2010/main" val="156694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BB570C-9E47-C3E5-A2D9-84A6FBE523C4}"/>
              </a:ext>
            </a:extLst>
          </p:cNvPr>
          <p:cNvSpPr/>
          <p:nvPr/>
        </p:nvSpPr>
        <p:spPr>
          <a:xfrm>
            <a:off x="71021" y="1541689"/>
            <a:ext cx="9170633" cy="509704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E18D-D7DF-03F7-D03E-5693DA5F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982"/>
            <a:ext cx="3374407" cy="1653459"/>
          </a:xfrm>
          <a:prstGeom prst="rect">
            <a:avLst/>
          </a:prstGeom>
        </p:spPr>
      </p:pic>
      <p:pic>
        <p:nvPicPr>
          <p:cNvPr id="8" name="Picture 7" descr="A grey person with a black background&#10;&#10;Description automatically generated">
            <a:extLst>
              <a:ext uri="{FF2B5EF4-FFF2-40B4-BE49-F238E27FC236}">
                <a16:creationId xmlns:a16="http://schemas.microsoft.com/office/drawing/2014/main" id="{26DC5A4C-F4E9-126D-BCBC-0AF5F454D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" y="654281"/>
            <a:ext cx="1012502" cy="101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3635D-21CE-D475-627B-563872B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44" y="4937017"/>
            <a:ext cx="1282376" cy="1282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7317F-8C6C-395D-87ED-94A0C420C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240" y="5223909"/>
            <a:ext cx="838269" cy="729294"/>
          </a:xfrm>
          <a:prstGeom prst="rect">
            <a:avLst/>
          </a:prstGeom>
        </p:spPr>
      </p:pic>
      <p:pic>
        <p:nvPicPr>
          <p:cNvPr id="2050" name="Picture 2" descr="MUI v Material Design - Invotra">
            <a:extLst>
              <a:ext uri="{FF2B5EF4-FFF2-40B4-BE49-F238E27FC236}">
                <a16:creationId xmlns:a16="http://schemas.microsoft.com/office/drawing/2014/main" id="{7206670A-F347-3D02-F034-84A52D07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4" y="5095282"/>
            <a:ext cx="991970" cy="9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0230-09E9-6CED-51EB-CD5D7433E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219" y="3361418"/>
            <a:ext cx="1638529" cy="1209844"/>
          </a:xfrm>
          <a:prstGeom prst="rect">
            <a:avLst/>
          </a:prstGeom>
        </p:spPr>
      </p:pic>
      <p:pic>
        <p:nvPicPr>
          <p:cNvPr id="2052" name="Picture 4" descr="PostgreSQL - Wikipedia">
            <a:extLst>
              <a:ext uri="{FF2B5EF4-FFF2-40B4-BE49-F238E27FC236}">
                <a16:creationId xmlns:a16="http://schemas.microsoft.com/office/drawing/2014/main" id="{4DB3FB59-9050-6FD5-90D3-221D9813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88" y="3429000"/>
            <a:ext cx="1391525" cy="1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.appdrag.com/dashboard-openvm-clo-b2d42c/uploads...">
            <a:extLst>
              <a:ext uri="{FF2B5EF4-FFF2-40B4-BE49-F238E27FC236}">
                <a16:creationId xmlns:a16="http://schemas.microsoft.com/office/drawing/2014/main" id="{71D23172-401E-9CBD-6831-DEA3B48A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93" y="1670806"/>
            <a:ext cx="140017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le:Kubernetes logo without workmark ...">
            <a:extLst>
              <a:ext uri="{FF2B5EF4-FFF2-40B4-BE49-F238E27FC236}">
                <a16:creationId xmlns:a16="http://schemas.microsoft.com/office/drawing/2014/main" id="{D29B7844-F152-14FA-8D57-93B9E5E0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71" y="1337936"/>
            <a:ext cx="1391525" cy="13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elm">
            <a:extLst>
              <a:ext uri="{FF2B5EF4-FFF2-40B4-BE49-F238E27FC236}">
                <a16:creationId xmlns:a16="http://schemas.microsoft.com/office/drawing/2014/main" id="{A95B24F1-2A50-1416-37D9-478D69B1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13" y="1033294"/>
            <a:ext cx="528383" cy="6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0A16BF-CB2E-EAB4-F3FC-4BA646996DCC}"/>
              </a:ext>
            </a:extLst>
          </p:cNvPr>
          <p:cNvSpPr txBox="1"/>
          <p:nvPr/>
        </p:nvSpPr>
        <p:spPr>
          <a:xfrm>
            <a:off x="893054" y="834251"/>
            <a:ext cx="717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https://www.xasrefdata.diamond.ac.uk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2CBB03B-F706-D234-C949-89F28E7F44C5}"/>
              </a:ext>
            </a:extLst>
          </p:cNvPr>
          <p:cNvSpPr/>
          <p:nvPr/>
        </p:nvSpPr>
        <p:spPr>
          <a:xfrm>
            <a:off x="1076085" y="1402877"/>
            <a:ext cx="944916" cy="1285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2E55022-1CF0-C0DC-8003-A1C9A921BE06}"/>
              </a:ext>
            </a:extLst>
          </p:cNvPr>
          <p:cNvSpPr/>
          <p:nvPr/>
        </p:nvSpPr>
        <p:spPr>
          <a:xfrm rot="16200000">
            <a:off x="3741809" y="1790724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97A83D-F470-20FD-3C56-F74CF595E7EA}"/>
              </a:ext>
            </a:extLst>
          </p:cNvPr>
          <p:cNvSpPr txBox="1"/>
          <p:nvPr/>
        </p:nvSpPr>
        <p:spPr>
          <a:xfrm>
            <a:off x="3484988" y="2103522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/auth</a:t>
            </a:r>
          </a:p>
        </p:txBody>
      </p:sp>
      <p:sp>
        <p:nvSpPr>
          <p:cNvPr id="2049" name="Arrow: Down 2048">
            <a:extLst>
              <a:ext uri="{FF2B5EF4-FFF2-40B4-BE49-F238E27FC236}">
                <a16:creationId xmlns:a16="http://schemas.microsoft.com/office/drawing/2014/main" id="{17B3671C-9E19-7E96-2BB5-B4CC47A5DF80}"/>
              </a:ext>
            </a:extLst>
          </p:cNvPr>
          <p:cNvSpPr/>
          <p:nvPr/>
        </p:nvSpPr>
        <p:spPr>
          <a:xfrm rot="16200000">
            <a:off x="3708037" y="3367679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1" name="Arrow: Down 2050">
            <a:extLst>
              <a:ext uri="{FF2B5EF4-FFF2-40B4-BE49-F238E27FC236}">
                <a16:creationId xmlns:a16="http://schemas.microsoft.com/office/drawing/2014/main" id="{F03580B1-80E2-68FB-8D10-0F773247AEAC}"/>
              </a:ext>
            </a:extLst>
          </p:cNvPr>
          <p:cNvSpPr/>
          <p:nvPr/>
        </p:nvSpPr>
        <p:spPr>
          <a:xfrm rot="16200000">
            <a:off x="3716974" y="4972409"/>
            <a:ext cx="832462" cy="1232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FFACDD-2999-9B7F-FD06-4FF2F37B8500}"/>
              </a:ext>
            </a:extLst>
          </p:cNvPr>
          <p:cNvSpPr txBox="1"/>
          <p:nvPr/>
        </p:nvSpPr>
        <p:spPr>
          <a:xfrm>
            <a:off x="3579203" y="3690617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</a:t>
            </a:r>
            <a:r>
              <a:rPr lang="en-GB" sz="3200" dirty="0" err="1">
                <a:solidFill>
                  <a:schemeClr val="bg1"/>
                </a:solidFill>
              </a:rPr>
              <a:t>api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4B52504B-03FF-CFA6-1736-753AC74F559F}"/>
              </a:ext>
            </a:extLst>
          </p:cNvPr>
          <p:cNvSpPr txBox="1"/>
          <p:nvPr/>
        </p:nvSpPr>
        <p:spPr>
          <a:xfrm>
            <a:off x="3537277" y="5285818"/>
            <a:ext cx="121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057" name="Title 1">
            <a:extLst>
              <a:ext uri="{FF2B5EF4-FFF2-40B4-BE49-F238E27FC236}">
                <a16:creationId xmlns:a16="http://schemas.microsoft.com/office/drawing/2014/main" id="{900EF46D-29D7-17F7-8F3C-3D43BAAD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57"/>
            <a:ext cx="10515600" cy="831542"/>
          </a:xfrm>
        </p:spPr>
        <p:txBody>
          <a:bodyPr/>
          <a:lstStyle/>
          <a:p>
            <a:r>
              <a:rPr lang="en-GB" dirty="0"/>
              <a:t>XAS Data Repository v2</a:t>
            </a:r>
          </a:p>
        </p:txBody>
      </p:sp>
      <p:pic>
        <p:nvPicPr>
          <p:cNvPr id="5122" name="Picture 2" descr="larchcones">
            <a:extLst>
              <a:ext uri="{FF2B5EF4-FFF2-40B4-BE49-F238E27FC236}">
                <a16:creationId xmlns:a16="http://schemas.microsoft.com/office/drawing/2014/main" id="{FB134D18-0925-CCF5-A459-51E272A3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1" y="3755921"/>
            <a:ext cx="1279301" cy="5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DB68807-5611-4E00-94B5-DF4ACA99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72" y="5285818"/>
            <a:ext cx="484712" cy="4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A7D4-FE32-5842-6B99-535C047A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7788"/>
          </a:xfrm>
        </p:spPr>
        <p:txBody>
          <a:bodyPr/>
          <a:lstStyle/>
          <a:p>
            <a:r>
              <a:rPr lang="en-GB" dirty="0"/>
              <a:t>XAS Data Repository v2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65AC5-17E3-2CF2-4EDC-CEFBCE62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85" y="829340"/>
            <a:ext cx="9614518" cy="519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7D2AC-C7A3-C8E2-574C-544B8EB190C8}"/>
              </a:ext>
            </a:extLst>
          </p:cNvPr>
          <p:cNvSpPr txBox="1"/>
          <p:nvPr/>
        </p:nvSpPr>
        <p:spPr>
          <a:xfrm>
            <a:off x="261889" y="6374895"/>
            <a:ext cx="636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https://github.com/DiamondLightSource/xas-standards-app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98177-D34A-C2CC-C085-0EDD8BAC4A85}"/>
              </a:ext>
            </a:extLst>
          </p:cNvPr>
          <p:cNvSpPr txBox="1"/>
          <p:nvPr/>
        </p:nvSpPr>
        <p:spPr>
          <a:xfrm>
            <a:off x="7111014" y="4616388"/>
            <a:ext cx="364738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is a lot to maintain to have a UI in front of “an indexed repository of text files”…</a:t>
            </a:r>
          </a:p>
        </p:txBody>
      </p:sp>
    </p:spTree>
    <p:extLst>
      <p:ext uri="{BB962C8B-B14F-4D97-AF65-F5344CB8AC3E}">
        <p14:creationId xmlns:p14="http://schemas.microsoft.com/office/powerpoint/2010/main" val="341073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0DBA-413B-B1A1-3C0A-0BE66D2B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34356"/>
          </a:xfrm>
        </p:spPr>
        <p:txBody>
          <a:bodyPr/>
          <a:lstStyle/>
          <a:p>
            <a:r>
              <a:rPr lang="en-GB" dirty="0"/>
              <a:t>XAS Data Repository v3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467F36-ED0C-DFD8-A4F8-4AE45F82F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1057" y="820415"/>
            <a:ext cx="6010365" cy="58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0DBA-413B-B1A1-3C0A-0BE66D2B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34356"/>
          </a:xfrm>
        </p:spPr>
        <p:txBody>
          <a:bodyPr/>
          <a:lstStyle/>
          <a:p>
            <a:r>
              <a:rPr lang="en-GB" dirty="0"/>
              <a:t>XAS Data Repository v3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691D-F04A-DAF9-2F41-E03A8245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2" y="782137"/>
            <a:ext cx="11940283" cy="4351338"/>
          </a:xfrm>
        </p:spPr>
        <p:txBody>
          <a:bodyPr/>
          <a:lstStyle/>
          <a:p>
            <a:r>
              <a:rPr lang="en-GB" dirty="0"/>
              <a:t>React, MUI… GitHub? – XDI is just text after all…</a:t>
            </a:r>
          </a:p>
          <a:p>
            <a:pPr lvl="1"/>
            <a:r>
              <a:rPr lang="en-GB" dirty="0"/>
              <a:t>Repo for XDI data</a:t>
            </a:r>
          </a:p>
          <a:p>
            <a:pPr lvl="1"/>
            <a:r>
              <a:rPr lang="en-GB" dirty="0"/>
              <a:t>Repo for React UI code</a:t>
            </a:r>
          </a:p>
          <a:p>
            <a:pPr lvl="2"/>
            <a:r>
              <a:rPr lang="en-GB" dirty="0"/>
              <a:t>GitHub Action builds UI, adds data to distribution, generates index and uploads to GH pages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50F1-7A07-CB38-08BD-734F15B1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4" y="2368473"/>
            <a:ext cx="9040427" cy="4489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1E448-15C7-DEAB-18F7-F2BA322D17EE}"/>
              </a:ext>
            </a:extLst>
          </p:cNvPr>
          <p:cNvSpPr txBox="1"/>
          <p:nvPr/>
        </p:nvSpPr>
        <p:spPr>
          <a:xfrm>
            <a:off x="0" y="6488668"/>
            <a:ext cx="953961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https://github.com/jacobfilik/webxdiviewer</a:t>
            </a:r>
            <a:r>
              <a:rPr lang="en-GB" dirty="0"/>
              <a:t> 			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http://jfilik.com/webxdiviewer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4E32-5714-FAF4-1455-1433298A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0E22-05F2-F009-8CCA-D4B9B81BC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231646"/>
            <a:ext cx="10989906" cy="5131934"/>
          </a:xfrm>
        </p:spPr>
        <p:txBody>
          <a:bodyPr>
            <a:normAutofit/>
          </a:bodyPr>
          <a:lstStyle/>
          <a:p>
            <a:r>
              <a:rPr lang="en-GB" dirty="0"/>
              <a:t>We are making/updating our spectroscopy web applications</a:t>
            </a:r>
          </a:p>
          <a:p>
            <a:r>
              <a:rPr lang="en-GB" dirty="0"/>
              <a:t>We are following central DLS policy and guidelines</a:t>
            </a:r>
          </a:p>
          <a:p>
            <a:r>
              <a:rPr lang="en-GB" dirty="0"/>
              <a:t>Web-CONEXS</a:t>
            </a:r>
          </a:p>
          <a:p>
            <a:pPr lvl="1"/>
            <a:r>
              <a:rPr lang="en-GB" dirty="0"/>
              <a:t>Simulation as a Service</a:t>
            </a:r>
          </a:p>
          <a:p>
            <a:pPr lvl="1"/>
            <a:r>
              <a:rPr lang="en-GB" dirty="0"/>
              <a:t>Currently tightly tied to DLS</a:t>
            </a:r>
          </a:p>
          <a:p>
            <a:pPr lvl="1"/>
            <a:r>
              <a:rPr lang="en-GB" dirty="0"/>
              <a:t>Version 2.0 should be better/more friendly/deployable elsewhere</a:t>
            </a:r>
          </a:p>
          <a:p>
            <a:r>
              <a:rPr lang="en-GB" dirty="0"/>
              <a:t>XAS Data Repository</a:t>
            </a:r>
          </a:p>
          <a:p>
            <a:pPr lvl="1"/>
            <a:r>
              <a:rPr lang="en-GB" dirty="0"/>
              <a:t>Version 2 -  “Full Stack Deployment” internally on DLS Kubernetes, code on GitHub</a:t>
            </a:r>
          </a:p>
          <a:p>
            <a:pPr lvl="1"/>
            <a:r>
              <a:rPr lang="en-GB" dirty="0"/>
              <a:t>Version 3 - “GitHub Pages Deployment” – with data from </a:t>
            </a:r>
            <a:r>
              <a:rPr lang="en-GB" dirty="0" err="1"/>
              <a:t>XASDataLibrary</a:t>
            </a:r>
            <a:r>
              <a:rPr lang="en-GB" dirty="0"/>
              <a:t> on my GH pages</a:t>
            </a:r>
          </a:p>
          <a:p>
            <a:pPr lvl="1"/>
            <a:r>
              <a:rPr lang="en-GB" dirty="0"/>
              <a:t>Version 2 vs Version 3 decision with the scientists</a:t>
            </a:r>
          </a:p>
        </p:txBody>
      </p:sp>
    </p:spTree>
    <p:extLst>
      <p:ext uri="{BB962C8B-B14F-4D97-AF65-F5344CB8AC3E}">
        <p14:creationId xmlns:p14="http://schemas.microsoft.com/office/powerpoint/2010/main" val="178886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A860-5332-89BB-E344-C94A5218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4ADD-8BBB-EF27-2871-3E65BDF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Sofia Diaz-Moreno, Giannantonio Cibin, Joshua Elliot, Thomas Penfold</a:t>
            </a:r>
          </a:p>
          <a:p>
            <a:pPr marL="0" indent="0">
              <a:buNone/>
            </a:pPr>
            <a:r>
              <a:rPr lang="en-GB" dirty="0"/>
              <a:t>Victor Rogalev, Mihai Duta, Chris Reynolds, Garry O’Donnell, Karl Levik, James Hall, </a:t>
            </a:r>
            <a:r>
              <a:rPr lang="en-GB" dirty="0" err="1"/>
              <a:t>Tamoor</a:t>
            </a:r>
            <a:r>
              <a:rPr lang="en-GB" dirty="0"/>
              <a:t> Shahid, Tom Schoonjans, </a:t>
            </a:r>
            <a:r>
              <a:rPr lang="en-GB"/>
              <a:t>Nigel Wilson…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28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ower strip&#10;&#10;Description automatically generated">
            <a:extLst>
              <a:ext uri="{FF2B5EF4-FFF2-40B4-BE49-F238E27FC236}">
                <a16:creationId xmlns:a16="http://schemas.microsoft.com/office/drawing/2014/main" id="{EC41717E-C78F-7008-313A-F2728394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8" y="2209616"/>
            <a:ext cx="4579578" cy="1584735"/>
          </a:xfrm>
          <a:prstGeom prst="rect">
            <a:avLst/>
          </a:prstGeom>
        </p:spPr>
      </p:pic>
      <p:pic>
        <p:nvPicPr>
          <p:cNvPr id="5" name="Picture 4" descr="A diagram of a double torsional mirror&#10;&#10;Description automatically generated">
            <a:extLst>
              <a:ext uri="{FF2B5EF4-FFF2-40B4-BE49-F238E27FC236}">
                <a16:creationId xmlns:a16="http://schemas.microsoft.com/office/drawing/2014/main" id="{6A059B1E-F321-7347-F140-BE282FA1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8" y="852911"/>
            <a:ext cx="4312126" cy="1334064"/>
          </a:xfrm>
          <a:prstGeom prst="rect">
            <a:avLst/>
          </a:prstGeom>
        </p:spPr>
      </p:pic>
      <p:pic>
        <p:nvPicPr>
          <p:cNvPr id="7" name="Picture 6" descr="A diagram of a line with different colored squares&#10;&#10;Description automatically generated">
            <a:extLst>
              <a:ext uri="{FF2B5EF4-FFF2-40B4-BE49-F238E27FC236}">
                <a16:creationId xmlns:a16="http://schemas.microsoft.com/office/drawing/2014/main" id="{F441E406-FA19-F286-92A7-A1BBB31A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" y="3794351"/>
            <a:ext cx="4124274" cy="1896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2C5811-C3C7-3119-2ED7-1D18C19AF832}"/>
              </a:ext>
            </a:extLst>
          </p:cNvPr>
          <p:cNvSpPr txBox="1"/>
          <p:nvPr/>
        </p:nvSpPr>
        <p:spPr>
          <a:xfrm>
            <a:off x="5233665" y="5791944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Adding the time resolution:</a:t>
            </a:r>
          </a:p>
          <a:p>
            <a:pPr algn="ctr"/>
            <a:r>
              <a:rPr lang="en-GB" b="1" i="1" dirty="0"/>
              <a:t>Fast scanning (Quick-EXAFS)</a:t>
            </a:r>
          </a:p>
          <a:p>
            <a:pPr algn="ctr"/>
            <a:r>
              <a:rPr lang="en-GB" i="1" dirty="0"/>
              <a:t>Needed to study dynamic phenomena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99D85-EFF5-A819-F6DE-CB75E11E3598}"/>
              </a:ext>
            </a:extLst>
          </p:cNvPr>
          <p:cNvSpPr txBox="1"/>
          <p:nvPr/>
        </p:nvSpPr>
        <p:spPr>
          <a:xfrm>
            <a:off x="5022580" y="4482389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I18-Microfocus </a:t>
            </a:r>
            <a:r>
              <a:rPr lang="el-GR" i="1" dirty="0"/>
              <a:t>μ</a:t>
            </a:r>
            <a:r>
              <a:rPr lang="en-GB" i="1" dirty="0"/>
              <a:t>-XRF, </a:t>
            </a:r>
            <a:r>
              <a:rPr lang="el-GR" i="1" dirty="0"/>
              <a:t>μ-</a:t>
            </a:r>
            <a:r>
              <a:rPr lang="en-GB" i="1" dirty="0"/>
              <a:t>XAS, </a:t>
            </a:r>
            <a:r>
              <a:rPr lang="el-GR" i="1" dirty="0"/>
              <a:t>μ</a:t>
            </a:r>
            <a:r>
              <a:rPr lang="en-GB" i="1" dirty="0"/>
              <a:t>-XRD</a:t>
            </a:r>
            <a:r>
              <a:rPr lang="en-GB" sz="2400" b="1" i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B975B8-C6B9-28CC-4728-E4ED1C2C2452}"/>
              </a:ext>
            </a:extLst>
          </p:cNvPr>
          <p:cNvSpPr txBox="1"/>
          <p:nvPr/>
        </p:nvSpPr>
        <p:spPr>
          <a:xfrm>
            <a:off x="154308" y="6097421"/>
            <a:ext cx="458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SWIFT – Coming soon(-</a:t>
            </a:r>
            <a:r>
              <a:rPr lang="en-GB" sz="2400" b="1" dirty="0" err="1"/>
              <a:t>ish</a:t>
            </a:r>
            <a:r>
              <a:rPr lang="en-GB" sz="2400" b="1" dirty="0"/>
              <a:t>)…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A263A5-44DD-0302-4F99-DA0EFFAC4702}"/>
              </a:ext>
            </a:extLst>
          </p:cNvPr>
          <p:cNvSpPr txBox="1"/>
          <p:nvPr/>
        </p:nvSpPr>
        <p:spPr>
          <a:xfrm>
            <a:off x="5022580" y="2910055"/>
            <a:ext cx="6766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I20-Scanning   </a:t>
            </a:r>
            <a:r>
              <a:rPr lang="en-GB" i="1" dirty="0"/>
              <a:t>XAS on Challenging Samples, XES </a:t>
            </a:r>
            <a:endParaRPr lang="en-GB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DDFDE-C685-7A9C-FD79-C0BEA634EFCB}"/>
              </a:ext>
            </a:extLst>
          </p:cNvPr>
          <p:cNvSpPr txBox="1"/>
          <p:nvPr/>
        </p:nvSpPr>
        <p:spPr>
          <a:xfrm>
            <a:off x="5022580" y="1392469"/>
            <a:ext cx="716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B18-Core XAS </a:t>
            </a:r>
            <a:r>
              <a:rPr lang="en-GB" i="1" dirty="0"/>
              <a:t>High Throughput Operando Experiments</a:t>
            </a:r>
          </a:p>
          <a:p>
            <a:endParaRPr lang="en-GB" sz="2400" b="1" dirty="0"/>
          </a:p>
        </p:txBody>
      </p:sp>
      <p:sp>
        <p:nvSpPr>
          <p:cNvPr id="21" name="Title 38">
            <a:extLst>
              <a:ext uri="{FF2B5EF4-FFF2-40B4-BE49-F238E27FC236}">
                <a16:creationId xmlns:a16="http://schemas.microsoft.com/office/drawing/2014/main" id="{1EB87281-1C5C-2D12-C97E-18C30F6C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872"/>
          </a:xfrm>
        </p:spPr>
        <p:txBody>
          <a:bodyPr/>
          <a:lstStyle/>
          <a:p>
            <a:r>
              <a:rPr lang="en-GB" sz="4400" b="1" dirty="0"/>
              <a:t>Spectroscopy Group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203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BEB1-97D1-E47D-8BF3-C18B388A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97" y="153192"/>
            <a:ext cx="10515600" cy="1325563"/>
          </a:xfrm>
        </p:spPr>
        <p:txBody>
          <a:bodyPr/>
          <a:lstStyle/>
          <a:p>
            <a:r>
              <a:rPr lang="en-GB" dirty="0"/>
              <a:t>Web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F147-EFAD-F76E-03B6-EF849ED2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97" y="1690688"/>
            <a:ext cx="11040122" cy="4351338"/>
          </a:xfrm>
        </p:spPr>
        <p:txBody>
          <a:bodyPr/>
          <a:lstStyle/>
          <a:p>
            <a:r>
              <a:rPr lang="en-GB" dirty="0"/>
              <a:t>Simulation as a Service</a:t>
            </a:r>
          </a:p>
          <a:p>
            <a:pPr lvl="1"/>
            <a:r>
              <a:rPr lang="en-GB" dirty="0"/>
              <a:t>Web-CONEXS</a:t>
            </a:r>
          </a:p>
          <a:p>
            <a:r>
              <a:rPr lang="en-GB" dirty="0"/>
              <a:t>(Yet Another) Reference Data Database</a:t>
            </a:r>
          </a:p>
          <a:p>
            <a:pPr lvl="1"/>
            <a:r>
              <a:rPr lang="en-GB" dirty="0"/>
              <a:t>Yes, I know about </a:t>
            </a:r>
            <a:r>
              <a:rPr lang="en-GB" dirty="0" err="1"/>
              <a:t>xaslib</a:t>
            </a:r>
            <a:r>
              <a:rPr lang="en-GB" dirty="0"/>
              <a:t>, </a:t>
            </a:r>
            <a:r>
              <a:rPr lang="en-GB" sz="2000" dirty="0"/>
              <a:t>NIMS-MDR</a:t>
            </a:r>
            <a:r>
              <a:rPr lang="en-GB" dirty="0"/>
              <a:t>, </a:t>
            </a:r>
            <a:r>
              <a:rPr lang="en-GB" sz="1800" dirty="0"/>
              <a:t>FAME-SSHADE</a:t>
            </a:r>
            <a:r>
              <a:rPr lang="en-GB" dirty="0"/>
              <a:t>, </a:t>
            </a:r>
            <a:r>
              <a:rPr lang="en-GB" sz="1600" dirty="0"/>
              <a:t>CLS-</a:t>
            </a:r>
            <a:r>
              <a:rPr lang="en-GB" sz="1600" dirty="0" err="1"/>
              <a:t>xasdb</a:t>
            </a:r>
            <a:r>
              <a:rPr lang="en-GB" dirty="0"/>
              <a:t>, </a:t>
            </a:r>
            <a:r>
              <a:rPr lang="en-GB" sz="1400" dirty="0" err="1"/>
              <a:t>Farrel</a:t>
            </a:r>
            <a:r>
              <a:rPr lang="en-GB" sz="1400" dirty="0"/>
              <a:t> Lytle</a:t>
            </a:r>
            <a:r>
              <a:rPr lang="en-GB" dirty="0"/>
              <a:t>, </a:t>
            </a:r>
            <a:r>
              <a:rPr lang="en-GB" sz="1200" dirty="0" err="1"/>
              <a:t>RefXAS</a:t>
            </a:r>
            <a:r>
              <a:rPr lang="en-GB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21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69CAB-F8A4-2460-30E3-D62D0AEB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1" t="25924" r="48132" b="9310"/>
          <a:stretch/>
        </p:blipFill>
        <p:spPr>
          <a:xfrm>
            <a:off x="59476" y="5684739"/>
            <a:ext cx="1826223" cy="1129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911B6-3930-5005-033F-5853E50F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75" y="5494431"/>
            <a:ext cx="3859696" cy="10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1DDA9-9C35-80BC-8AFF-A835F6B7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32" t="25924" b="9050"/>
          <a:stretch/>
        </p:blipFill>
        <p:spPr>
          <a:xfrm>
            <a:off x="3629585" y="5396559"/>
            <a:ext cx="2839278" cy="1381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9B908F-159E-2ED8-53A8-AD7B00EB0568}"/>
              </a:ext>
            </a:extLst>
          </p:cNvPr>
          <p:cNvSpPr txBox="1"/>
          <p:nvPr/>
        </p:nvSpPr>
        <p:spPr>
          <a:xfrm>
            <a:off x="3621451" y="6387468"/>
            <a:ext cx="385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" pitchFamily="2" charset="0"/>
              </a:rPr>
              <a:t>Grant Nos. EP/S021493/1, EP/S022058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5501-83D1-E9F6-8EBD-1797984BF069}"/>
              </a:ext>
            </a:extLst>
          </p:cNvPr>
          <p:cNvSpPr txBox="1"/>
          <p:nvPr/>
        </p:nvSpPr>
        <p:spPr>
          <a:xfrm>
            <a:off x="7970475" y="6387472"/>
            <a:ext cx="283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" pitchFamily="2" charset="0"/>
              </a:rPr>
              <a:t>Grant No. EP/X035514/1 </a:t>
            </a:r>
            <a:endParaRPr lang="en-GB" dirty="0"/>
          </a:p>
        </p:txBody>
      </p:sp>
      <p:pic>
        <p:nvPicPr>
          <p:cNvPr id="13" name="Picture 2" descr="Held in May 2019, the CONEXS network kick-off meeting at Diamond set the stage for successful ongoing collaboration. Many thanks to all who attended.">
            <a:extLst>
              <a:ext uri="{FF2B5EF4-FFF2-40B4-BE49-F238E27FC236}">
                <a16:creationId xmlns:a16="http://schemas.microsoft.com/office/drawing/2014/main" id="{BD9A36CF-C8B1-56FB-2157-FE0FA84E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1" y="483942"/>
            <a:ext cx="7540276" cy="50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F37D8C-6097-0EEF-7E92-9439441734CF}"/>
              </a:ext>
            </a:extLst>
          </p:cNvPr>
          <p:cNvSpPr txBox="1"/>
          <p:nvPr/>
        </p:nvSpPr>
        <p:spPr>
          <a:xfrm>
            <a:off x="59476" y="43557"/>
            <a:ext cx="121325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CONEXS</a:t>
            </a:r>
            <a:r>
              <a:rPr lang="en-US" sz="3200" dirty="0"/>
              <a:t>: </a:t>
            </a:r>
            <a:r>
              <a:rPr lang="en-US" sz="3200" b="1" dirty="0" err="1">
                <a:solidFill>
                  <a:srgbClr val="00B0F0"/>
                </a:solidFill>
              </a:rPr>
              <a:t>CO</a:t>
            </a:r>
            <a:r>
              <a:rPr lang="en-US" sz="3200" dirty="0" err="1"/>
              <a:t>llaborative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NE</a:t>
            </a:r>
            <a:r>
              <a:rPr lang="en-US" sz="3200" dirty="0" err="1"/>
              <a:t>twork</a:t>
            </a:r>
            <a:r>
              <a:rPr lang="en-US" sz="3200" dirty="0"/>
              <a:t> for </a:t>
            </a:r>
            <a:r>
              <a:rPr lang="en-US" sz="3200" b="1" dirty="0">
                <a:solidFill>
                  <a:srgbClr val="00B0F0"/>
                </a:solidFill>
              </a:rPr>
              <a:t>X</a:t>
            </a:r>
            <a:r>
              <a:rPr lang="en-US" sz="3200" dirty="0"/>
              <a:t>-Ray </a:t>
            </a:r>
            <a:r>
              <a:rPr lang="en-US" sz="3200" b="1" dirty="0">
                <a:solidFill>
                  <a:srgbClr val="00B0F0"/>
                </a:solidFill>
              </a:rPr>
              <a:t>S</a:t>
            </a:r>
            <a:r>
              <a:rPr lang="en-US" sz="3200" dirty="0"/>
              <a:t>pectroscopy </a:t>
            </a:r>
            <a:r>
              <a:rPr lang="en-US" sz="3200" b="1" dirty="0">
                <a:solidFill>
                  <a:srgbClr val="00B0F0"/>
                </a:solidFill>
              </a:rPr>
              <a:t>(2019)</a:t>
            </a:r>
            <a:endParaRPr lang="en-US" sz="3200" dirty="0"/>
          </a:p>
          <a:p>
            <a:r>
              <a:rPr lang="en-US" dirty="0"/>
              <a:t>(T. Penfold, S. Diaz Moreno) </a:t>
            </a:r>
            <a:r>
              <a:rPr lang="en-US" dirty="0">
                <a:hlinkClick r:id="rId5"/>
              </a:rPr>
              <a:t>https://research.ncl.ac.uk/conexs/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EPSRC-funded network supporting synergy between experimentalists and theoreticians in X-ray spectroscopy.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Hosted four Conferences and three (hands-on) training workshops from 2019 to 2023, a webinar series and is responsible for the creation of the Web-CONEXS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200" b="1" dirty="0">
                <a:solidFill>
                  <a:srgbClr val="00B0F0"/>
                </a:solidFill>
              </a:rPr>
              <a:t>HPC-CONEXS (2023)</a:t>
            </a:r>
          </a:p>
          <a:p>
            <a:r>
              <a:rPr lang="en-US" dirty="0"/>
              <a:t>(T. Penfold, S. Diaz Moreno, J. Elliott, A. </a:t>
            </a:r>
            <a:r>
              <a:rPr lang="en-US" dirty="0" err="1"/>
              <a:t>Regoutz</a:t>
            </a:r>
            <a:r>
              <a:rPr lang="en-US" dirty="0"/>
              <a:t>, R. Maurer, C. Rankine, R. Ingle)</a:t>
            </a:r>
            <a:endParaRPr lang="en-US" b="1" dirty="0">
              <a:solidFill>
                <a:srgbClr val="00B0F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UK High-End Computing Consortium for X-ray Spectroscopy, successor to the CONEXS network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access to introductory (Web-CONEXS) and Tier 1 &amp; 2 HPC facilities for X-Ray spectroscopy calculations.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Dedicated expansion to the Web-CONEXS platform.</a:t>
            </a:r>
          </a:p>
        </p:txBody>
      </p:sp>
    </p:spTree>
    <p:extLst>
      <p:ext uri="{BB962C8B-B14F-4D97-AF65-F5344CB8AC3E}">
        <p14:creationId xmlns:p14="http://schemas.microsoft.com/office/powerpoint/2010/main" val="263843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F28BE0-3115-6530-5EF6-AAA78A1B070B}"/>
              </a:ext>
            </a:extLst>
          </p:cNvPr>
          <p:cNvSpPr/>
          <p:nvPr/>
        </p:nvSpPr>
        <p:spPr>
          <a:xfrm>
            <a:off x="115325" y="3388820"/>
            <a:ext cx="2721543" cy="224137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12E17B-1C4C-5E83-8357-16FF08636ECA}"/>
              </a:ext>
            </a:extLst>
          </p:cNvPr>
          <p:cNvSpPr/>
          <p:nvPr/>
        </p:nvSpPr>
        <p:spPr>
          <a:xfrm>
            <a:off x="3119966" y="3409028"/>
            <a:ext cx="2721543" cy="224137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4" descr="File:Kubernetes logo without workmark ...">
            <a:extLst>
              <a:ext uri="{FF2B5EF4-FFF2-40B4-BE49-F238E27FC236}">
                <a16:creationId xmlns:a16="http://schemas.microsoft.com/office/drawing/2014/main" id="{2B3A283F-738C-CF67-756B-CD7CE891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08" y="2697317"/>
            <a:ext cx="1391525" cy="13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C0083-238E-3BF2-4492-30633EF5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65"/>
            <a:ext cx="10515600" cy="871173"/>
          </a:xfrm>
        </p:spPr>
        <p:txBody>
          <a:bodyPr/>
          <a:lstStyle/>
          <a:p>
            <a:r>
              <a:rPr lang="en-GB" dirty="0"/>
              <a:t>Web-CONEXS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4A404-D515-9AEC-FE7B-9EEBC68018B5}"/>
              </a:ext>
            </a:extLst>
          </p:cNvPr>
          <p:cNvSpPr txBox="1"/>
          <p:nvPr/>
        </p:nvSpPr>
        <p:spPr>
          <a:xfrm>
            <a:off x="177553" y="5988734"/>
            <a:ext cx="705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Web-CONEXS: an in-road to theoretical X-ray absorption spectroscopy, </a:t>
            </a:r>
            <a:r>
              <a:rPr lang="en-GB" i="1" dirty="0"/>
              <a:t>J. D. Elliott et al. 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J.</a:t>
            </a:r>
            <a:r>
              <a:rPr lang="en-GB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Synchrotron </a:t>
            </a:r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Radiat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. (2024) 31 1276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7A0C6-D10E-47B3-2267-11BB170B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7" y="3718277"/>
            <a:ext cx="2480541" cy="1610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56D37-1339-05D1-A44A-AD1B37EA7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87" y="3906859"/>
            <a:ext cx="1638529" cy="120984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126E02-417A-FE75-3E90-E7FBFD7C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66" y="3864357"/>
            <a:ext cx="1589332" cy="14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ey person with a black background&#10;&#10;Description automatically generated">
            <a:extLst>
              <a:ext uri="{FF2B5EF4-FFF2-40B4-BE49-F238E27FC236}">
                <a16:creationId xmlns:a16="http://schemas.microsoft.com/office/drawing/2014/main" id="{6500355F-9DF9-4E0B-4F67-15BB09658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7" y="1078781"/>
            <a:ext cx="1012502" cy="1012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D97E47-32BC-35EF-0A76-7DA53F0D4A33}"/>
              </a:ext>
            </a:extLst>
          </p:cNvPr>
          <p:cNvSpPr txBox="1"/>
          <p:nvPr/>
        </p:nvSpPr>
        <p:spPr>
          <a:xfrm>
            <a:off x="-11920" y="2062198"/>
            <a:ext cx="76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https://www.ispyb.diamond.ac.uk/conexs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754E56-EBBF-ABD2-E890-7D876DE414BA}"/>
              </a:ext>
            </a:extLst>
          </p:cNvPr>
          <p:cNvSpPr/>
          <p:nvPr/>
        </p:nvSpPr>
        <p:spPr>
          <a:xfrm>
            <a:off x="9576447" y="1078781"/>
            <a:ext cx="2544532" cy="555995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6A1A484F-4833-4100-3AD6-42821C62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86" y="1946251"/>
            <a:ext cx="1905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upload.wikimedia.org/wikipedia/commons/thumb/5/5b/...">
            <a:extLst>
              <a:ext uri="{FF2B5EF4-FFF2-40B4-BE49-F238E27FC236}">
                <a16:creationId xmlns:a16="http://schemas.microsoft.com/office/drawing/2014/main" id="{7D674781-328A-3847-3417-8477A3C2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86" y="5451992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CD0099F0-F628-2BE1-92E1-EB119FB71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95" y="37235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95ED057-85B0-189E-E5BE-48D8AD2800BC}"/>
              </a:ext>
            </a:extLst>
          </p:cNvPr>
          <p:cNvGrpSpPr/>
          <p:nvPr/>
        </p:nvGrpSpPr>
        <p:grpSpPr>
          <a:xfrm>
            <a:off x="9852964" y="625607"/>
            <a:ext cx="1991497" cy="1048305"/>
            <a:chOff x="4598633" y="2589939"/>
            <a:chExt cx="3021307" cy="16010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FD7E81-04F2-546F-586D-AA405C1D8607}"/>
                </a:ext>
              </a:extLst>
            </p:cNvPr>
            <p:cNvSpPr/>
            <p:nvPr/>
          </p:nvSpPr>
          <p:spPr>
            <a:xfrm>
              <a:off x="4598633" y="2589939"/>
              <a:ext cx="3021307" cy="16010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12" descr="IRIS">
              <a:extLst>
                <a:ext uri="{FF2B5EF4-FFF2-40B4-BE49-F238E27FC236}">
                  <a16:creationId xmlns:a16="http://schemas.microsoft.com/office/drawing/2014/main" id="{2DB4DAE8-FF45-A7E1-1476-9B57BBD0D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2667000"/>
              <a:ext cx="283845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12" descr="Overview - HPC @ QMUL">
            <a:extLst>
              <a:ext uri="{FF2B5EF4-FFF2-40B4-BE49-F238E27FC236}">
                <a16:creationId xmlns:a16="http://schemas.microsoft.com/office/drawing/2014/main" id="{DE2E402A-1C87-5412-E58F-5A9B562A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39" y="5918903"/>
            <a:ext cx="894977" cy="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Arrow: Down 1023">
            <a:extLst>
              <a:ext uri="{FF2B5EF4-FFF2-40B4-BE49-F238E27FC236}">
                <a16:creationId xmlns:a16="http://schemas.microsoft.com/office/drawing/2014/main" id="{7280021B-FB4B-5797-1AD7-6A484E13BA2F}"/>
              </a:ext>
            </a:extLst>
          </p:cNvPr>
          <p:cNvSpPr/>
          <p:nvPr/>
        </p:nvSpPr>
        <p:spPr>
          <a:xfrm rot="16200000">
            <a:off x="8818483" y="4026376"/>
            <a:ext cx="914401" cy="1154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Arrow: Down 1024">
            <a:extLst>
              <a:ext uri="{FF2B5EF4-FFF2-40B4-BE49-F238E27FC236}">
                <a16:creationId xmlns:a16="http://schemas.microsoft.com/office/drawing/2014/main" id="{D488D436-5C47-D4C9-983E-3F641BA3D1C4}"/>
              </a:ext>
            </a:extLst>
          </p:cNvPr>
          <p:cNvSpPr/>
          <p:nvPr/>
        </p:nvSpPr>
        <p:spPr>
          <a:xfrm rot="16200000">
            <a:off x="5517123" y="3993446"/>
            <a:ext cx="914401" cy="1154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Arrow: Down 1026">
            <a:extLst>
              <a:ext uri="{FF2B5EF4-FFF2-40B4-BE49-F238E27FC236}">
                <a16:creationId xmlns:a16="http://schemas.microsoft.com/office/drawing/2014/main" id="{3FE21E85-551B-E030-A07F-BEF0ECB77CF8}"/>
              </a:ext>
            </a:extLst>
          </p:cNvPr>
          <p:cNvSpPr/>
          <p:nvPr/>
        </p:nvSpPr>
        <p:spPr>
          <a:xfrm rot="16200000">
            <a:off x="2671946" y="4000769"/>
            <a:ext cx="914401" cy="1154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Arrow: Down 1028">
            <a:extLst>
              <a:ext uri="{FF2B5EF4-FFF2-40B4-BE49-F238E27FC236}">
                <a16:creationId xmlns:a16="http://schemas.microsoft.com/office/drawing/2014/main" id="{3A05B1AB-5F89-9166-8D4E-DE93F8022416}"/>
              </a:ext>
            </a:extLst>
          </p:cNvPr>
          <p:cNvSpPr/>
          <p:nvPr/>
        </p:nvSpPr>
        <p:spPr>
          <a:xfrm>
            <a:off x="1101101" y="2779041"/>
            <a:ext cx="914401" cy="1154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CF54E103-6BFE-5B6C-C962-989AF0C35D7E}"/>
              </a:ext>
            </a:extLst>
          </p:cNvPr>
          <p:cNvCxnSpPr>
            <a:cxnSpLocks/>
          </p:cNvCxnSpPr>
          <p:nvPr/>
        </p:nvCxnSpPr>
        <p:spPr>
          <a:xfrm flipH="1">
            <a:off x="2086252" y="1541187"/>
            <a:ext cx="74901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8" name="Picture 14">
            <a:extLst>
              <a:ext uri="{FF2B5EF4-FFF2-40B4-BE49-F238E27FC236}">
                <a16:creationId xmlns:a16="http://schemas.microsoft.com/office/drawing/2014/main" id="{CC926CED-E347-D5DB-F934-F06CCC52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76" y="1589356"/>
            <a:ext cx="700748" cy="7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B154-D3CC-11C2-5CD2-B380CB3A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6" y="864593"/>
            <a:ext cx="11762913" cy="5767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5E625-058E-821F-865F-BDA58F3B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0908"/>
          </a:xfrm>
        </p:spPr>
        <p:txBody>
          <a:bodyPr/>
          <a:lstStyle/>
          <a:p>
            <a:r>
              <a:rPr lang="en-GB" dirty="0"/>
              <a:t>Web-CONEXS</a:t>
            </a:r>
          </a:p>
        </p:txBody>
      </p:sp>
    </p:spTree>
    <p:extLst>
      <p:ext uri="{BB962C8B-B14F-4D97-AF65-F5344CB8AC3E}">
        <p14:creationId xmlns:p14="http://schemas.microsoft.com/office/powerpoint/2010/main" val="105200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392E-AD85-1137-55D1-F92E73B0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3" y="27768"/>
            <a:ext cx="10515600" cy="1325563"/>
          </a:xfrm>
        </p:spPr>
        <p:txBody>
          <a:bodyPr/>
          <a:lstStyle/>
          <a:p>
            <a:r>
              <a:rPr lang="en-GB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9022-9B46-157D-47A8-9AB228ED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3" y="1488268"/>
            <a:ext cx="10515600" cy="1603375"/>
          </a:xfrm>
        </p:spPr>
        <p:txBody>
          <a:bodyPr>
            <a:normAutofit fontScale="92500"/>
          </a:bodyPr>
          <a:lstStyle/>
          <a:p>
            <a:r>
              <a:rPr lang="en-GB" dirty="0"/>
              <a:t>Simple MVP</a:t>
            </a:r>
          </a:p>
          <a:p>
            <a:r>
              <a:rPr lang="en-GB" dirty="0"/>
              <a:t>Deployed for ~ 2 </a:t>
            </a:r>
            <a:r>
              <a:rPr lang="en-GB" dirty="0" err="1"/>
              <a:t>yrs</a:t>
            </a:r>
            <a:endParaRPr lang="en-GB" dirty="0"/>
          </a:p>
          <a:p>
            <a:r>
              <a:rPr lang="en-GB" dirty="0"/>
              <a:t>Reuses existing systems, quick to produce, easy(-</a:t>
            </a:r>
            <a:r>
              <a:rPr lang="en-GB" dirty="0" err="1"/>
              <a:t>ish</a:t>
            </a:r>
            <a:r>
              <a:rPr lang="en-GB" dirty="0"/>
              <a:t>) to maintain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7EBA0-776C-D5D2-2AA7-75E2D675F623}"/>
              </a:ext>
            </a:extLst>
          </p:cNvPr>
          <p:cNvSpPr txBox="1">
            <a:spLocks/>
          </p:cNvSpPr>
          <p:nvPr/>
        </p:nvSpPr>
        <p:spPr>
          <a:xfrm>
            <a:off x="332173" y="30916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Weakness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C2F7C-5D76-10DE-EC54-E7A1C88BD158}"/>
              </a:ext>
            </a:extLst>
          </p:cNvPr>
          <p:cNvSpPr txBox="1">
            <a:spLocks/>
          </p:cNvSpPr>
          <p:nvPr/>
        </p:nvSpPr>
        <p:spPr>
          <a:xfrm>
            <a:off x="332173" y="4552143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UX isn’t great…</a:t>
            </a:r>
          </a:p>
          <a:p>
            <a:r>
              <a:rPr lang="en-GB" dirty="0"/>
              <a:t>Hard to update/extend</a:t>
            </a:r>
          </a:p>
          <a:p>
            <a:r>
              <a:rPr lang="en-GB" dirty="0"/>
              <a:t>Service integration could be better</a:t>
            </a:r>
          </a:p>
        </p:txBody>
      </p:sp>
    </p:spTree>
    <p:extLst>
      <p:ext uri="{BB962C8B-B14F-4D97-AF65-F5344CB8AC3E}">
        <p14:creationId xmlns:p14="http://schemas.microsoft.com/office/powerpoint/2010/main" val="364736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5B6B-D7C7-F21D-5318-002BFA10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Application Policy @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4D28-E48D-66A9-495C-66A3590B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future is likely to hold many web applications…</a:t>
            </a:r>
          </a:p>
          <a:p>
            <a:r>
              <a:rPr lang="en-GB" dirty="0"/>
              <a:t>Policy &amp; Guidelines documenting standards and recommended technologies</a:t>
            </a:r>
          </a:p>
          <a:p>
            <a:pPr lvl="1"/>
            <a:r>
              <a:rPr lang="en-GB" dirty="0"/>
              <a:t>Approved technologies</a:t>
            </a:r>
          </a:p>
          <a:p>
            <a:pPr lvl="1"/>
            <a:r>
              <a:rPr lang="en-GB" dirty="0"/>
              <a:t>Auth/Auth</a:t>
            </a:r>
          </a:p>
          <a:p>
            <a:pPr lvl="1"/>
            <a:r>
              <a:rPr lang="en-GB" dirty="0"/>
              <a:t>Rest API/Service design/</a:t>
            </a:r>
            <a:r>
              <a:rPr lang="en-GB" dirty="0" err="1"/>
              <a:t>GraphQL</a:t>
            </a:r>
            <a:endParaRPr lang="en-GB" dirty="0"/>
          </a:p>
          <a:p>
            <a:pPr lvl="1"/>
            <a:r>
              <a:rPr lang="en-GB" dirty="0"/>
              <a:t>User Interfaces</a:t>
            </a:r>
          </a:p>
          <a:p>
            <a:pPr lvl="1"/>
            <a:r>
              <a:rPr lang="en-GB" dirty="0"/>
              <a:t>Web Access Firewall Policy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2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04B-A84C-A997-88F1-15D090A3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/>
              <a:t>Web-Conexs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6A07-A419-8A56-E200-578FED47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2" y="1168677"/>
            <a:ext cx="10515600" cy="2746375"/>
          </a:xfrm>
        </p:spPr>
        <p:txBody>
          <a:bodyPr/>
          <a:lstStyle/>
          <a:p>
            <a:r>
              <a:rPr lang="en-GB" dirty="0"/>
              <a:t>React, MUI, </a:t>
            </a:r>
            <a:r>
              <a:rPr lang="en-GB" dirty="0" err="1"/>
              <a:t>FastAPI</a:t>
            </a:r>
            <a:r>
              <a:rPr lang="en-GB" dirty="0"/>
              <a:t>, PostgreSQL, OIDC, </a:t>
            </a:r>
            <a:r>
              <a:rPr lang="en-GB" dirty="0" err="1"/>
              <a:t>Slurm</a:t>
            </a:r>
            <a:r>
              <a:rPr lang="en-GB" dirty="0"/>
              <a:t>, Kubernetes, Helm…</a:t>
            </a:r>
          </a:p>
          <a:p>
            <a:r>
              <a:rPr lang="en-GB" dirty="0"/>
              <a:t>Tentative steps towards new UI in progress</a:t>
            </a:r>
          </a:p>
          <a:p>
            <a:pPr lvl="1"/>
            <a:r>
              <a:rPr lang="en-GB" dirty="0"/>
              <a:t>Create, validate and view molecular/crystal structure</a:t>
            </a:r>
          </a:p>
          <a:p>
            <a:pPr lvl="1"/>
            <a:r>
              <a:rPr lang="en-GB" dirty="0"/>
              <a:t>Monitor output file as calculation progresses</a:t>
            </a:r>
          </a:p>
          <a:p>
            <a:pPr lvl="1"/>
            <a:r>
              <a:rPr lang="en-GB" dirty="0"/>
              <a:t>Simple viewer for simulated XAS result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C8145-9480-F12A-D3E4-020A9687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5" y="3808826"/>
            <a:ext cx="6260841" cy="28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9772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TemplateLight">
  <a:themeElements>
    <a:clrScheme name="DiamondDark">
      <a:dk1>
        <a:srgbClr val="202945"/>
      </a:dk1>
      <a:lt1>
        <a:sysClr val="window" lastClr="FFFFFF"/>
      </a:lt1>
      <a:dk2>
        <a:srgbClr val="202945"/>
      </a:dk2>
      <a:lt2>
        <a:srgbClr val="FFFFFF"/>
      </a:lt2>
      <a:accent1>
        <a:srgbClr val="3A5DAB"/>
      </a:accent1>
      <a:accent2>
        <a:srgbClr val="E55204"/>
      </a:accent2>
      <a:accent3>
        <a:srgbClr val="A5A5A5"/>
      </a:accent3>
      <a:accent4>
        <a:srgbClr val="FCD021"/>
      </a:accent4>
      <a:accent5>
        <a:srgbClr val="318CDD"/>
      </a:accent5>
      <a:accent6>
        <a:srgbClr val="007A60"/>
      </a:accent6>
      <a:hlink>
        <a:srgbClr val="00AEA9"/>
      </a:hlink>
      <a:folHlink>
        <a:srgbClr val="8B1D4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TemplateLight" id="{5A4D9AD5-0727-47D6-848B-C9C65ABD0F9A}" vid="{34828F46-9343-401E-87D3-40DCE07C31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1EBAC8763C04D94B4B212E2F04DF6" ma:contentTypeVersion="17" ma:contentTypeDescription="Create a new document." ma:contentTypeScope="" ma:versionID="8aa5f155ffdc5caf67d2a8ddf0115692">
  <xsd:schema xmlns:xsd="http://www.w3.org/2001/XMLSchema" xmlns:xs="http://www.w3.org/2001/XMLSchema" xmlns:p="http://schemas.microsoft.com/office/2006/metadata/properties" xmlns:ns3="d01a667b-06d5-4949-b771-a753eef82b99" xmlns:ns4="1b8ef0e9-b549-4d2c-87a6-7db8d352b012" targetNamespace="http://schemas.microsoft.com/office/2006/metadata/properties" ma:root="true" ma:fieldsID="b720ce89c7532461d82f5cda7641e29f" ns3:_="" ns4:_="">
    <xsd:import namespace="d01a667b-06d5-4949-b771-a753eef82b99"/>
    <xsd:import namespace="1b8ef0e9-b549-4d2c-87a6-7db8d352b0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a667b-06d5-4949-b771-a753eef82b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ef0e9-b549-4d2c-87a6-7db8d352b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8ef0e9-b549-4d2c-87a6-7db8d352b012" xsi:nil="true"/>
  </documentManagement>
</p:properties>
</file>

<file path=customXml/itemProps1.xml><?xml version="1.0" encoding="utf-8"?>
<ds:datastoreItem xmlns:ds="http://schemas.openxmlformats.org/officeDocument/2006/customXml" ds:itemID="{EF552313-9366-4A50-A6E7-A7DC1696CA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FCBCA-A19C-4083-A0E5-685966674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a667b-06d5-4949-b771-a753eef82b99"/>
    <ds:schemaRef ds:uri="1b8ef0e9-b549-4d2c-87a6-7db8d352b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1B26DC-15D9-4FDF-A941-218B98C7375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b8ef0e9-b549-4d2c-87a6-7db8d352b012"/>
    <ds:schemaRef ds:uri="http://schemas.microsoft.com/office/2006/documentManagement/types"/>
    <ds:schemaRef ds:uri="http://schemas.microsoft.com/office/infopath/2007/PartnerControls"/>
    <ds:schemaRef ds:uri="d01a667b-06d5-4949-b771-a753eef82b99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CorporateTemplateLight 1</Template>
  <TotalTime>586</TotalTime>
  <Words>759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Google Sans</vt:lpstr>
      <vt:lpstr>Times</vt:lpstr>
      <vt:lpstr>CorporateTemplateLight</vt:lpstr>
      <vt:lpstr>Web Applications to Support X-ray Spectroscopy Experiments</vt:lpstr>
      <vt:lpstr>Spectroscopy Group</vt:lpstr>
      <vt:lpstr>Web Applications?</vt:lpstr>
      <vt:lpstr>PowerPoint Presentation</vt:lpstr>
      <vt:lpstr>Web-CONEXS</vt:lpstr>
      <vt:lpstr>Web-CONEXS</vt:lpstr>
      <vt:lpstr>Strengths</vt:lpstr>
      <vt:lpstr>Web Application Policy @ DLS</vt:lpstr>
      <vt:lpstr>Web-Conexs v2</vt:lpstr>
      <vt:lpstr>Web-CONEXS v2</vt:lpstr>
      <vt:lpstr>Open Access, Integrated XAS Data Repository</vt:lpstr>
      <vt:lpstr>XAS Data Repository v2</vt:lpstr>
      <vt:lpstr>XAS Data Repository v2</vt:lpstr>
      <vt:lpstr>XAS Data Repository v3</vt:lpstr>
      <vt:lpstr>XAS Data Repository v3</vt:lpstr>
      <vt:lpstr>Summary</vt:lpstr>
      <vt:lpstr>Acknowledgements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Filik, Jacob (DLSLtd,RAL,LSCI)</dc:creator>
  <cp:lastModifiedBy>Filik, Jacob (DLSLtd,RAL,LSCI)</cp:lastModifiedBy>
  <cp:revision>1</cp:revision>
  <dcterms:created xsi:type="dcterms:W3CDTF">2024-09-20T10:28:19Z</dcterms:created>
  <dcterms:modified xsi:type="dcterms:W3CDTF">2024-09-23T13:07:57Z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0x01010059E1EBAC8763C04D94B4B212E2F04DF6</vt:lpwstr>
  </property>
</Properties>
</file>