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8" r:id="rId7"/>
    <p:sldId id="267" r:id="rId8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99"/>
    <a:srgbClr val="B7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/>
    <p:restoredTop sz="94660"/>
  </p:normalViewPr>
  <p:slideViewPr>
    <p:cSldViewPr showGuides="1">
      <p:cViewPr varScale="1">
        <p:scale>
          <a:sx n="150" d="100"/>
          <a:sy n="150" d="100"/>
        </p:scale>
        <p:origin x="184" y="208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26/09/2023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Storm 15/06/2023 </a:t>
            </a:r>
            <a:endParaRPr lang="en-US" noProof="0" dirty="0"/>
          </a:p>
        </p:txBody>
      </p:sp>
      <p:pic>
        <p:nvPicPr>
          <p:cNvPr id="9" name="Image 8" descr="logo_couv.jpg"/>
          <p:cNvPicPr>
            <a:picLocks noChangeAspect="1"/>
          </p:cNvPicPr>
          <p:nvPr userDrawn="1"/>
        </p:nvPicPr>
        <p:blipFill rotWithShape="1">
          <a:blip r:embed="rId2" cstate="print"/>
          <a:srcRect b="17491"/>
          <a:stretch/>
        </p:blipFill>
        <p:spPr>
          <a:xfrm>
            <a:off x="972000" y="3001516"/>
            <a:ext cx="7200000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/>
              <a:t>26/07/2013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Storm 15/06/2023 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67EB968-9275-9F4C-BF55-1CFE575C524F}"/>
              </a:ext>
            </a:extLst>
          </p:cNvPr>
          <p:cNvSpPr txBox="1"/>
          <p:nvPr/>
        </p:nvSpPr>
        <p:spPr>
          <a:xfrm>
            <a:off x="1" y="1257300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Efficiency of emittance blow-up </a:t>
            </a:r>
          </a:p>
          <a:p>
            <a:pPr algn="ctr"/>
            <a:r>
              <a:rPr lang="en-GB" sz="2400" dirty="0"/>
              <a:t>as a function of chromaticity</a:t>
            </a:r>
          </a:p>
          <a:p>
            <a:pPr algn="ctr"/>
            <a:endParaRPr lang="en-GB" sz="2400" dirty="0"/>
          </a:p>
          <a:p>
            <a:pPr algn="ctr"/>
            <a:r>
              <a:rPr lang="en-GB" sz="1600" dirty="0" err="1"/>
              <a:t>Eurizon</a:t>
            </a:r>
            <a:r>
              <a:rPr lang="en-GB" sz="1600" dirty="0"/>
              <a:t> diagnostics meeting</a:t>
            </a:r>
          </a:p>
          <a:p>
            <a:pPr algn="ctr"/>
            <a:r>
              <a:rPr lang="en-GB" sz="1600" dirty="0"/>
              <a:t>September 2023</a:t>
            </a:r>
          </a:p>
          <a:p>
            <a:pPr algn="ctr"/>
            <a:endParaRPr lang="en-GB" sz="1600" dirty="0"/>
          </a:p>
          <a:p>
            <a:pPr algn="ctr"/>
            <a:r>
              <a:rPr lang="en-GB" sz="1600" dirty="0"/>
              <a:t>Nicola Carmignani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A020F06-731F-4E47-9747-6B95670D9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ECE8CEA-F877-2F49-8574-0FBC87931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>
                <a:solidFill>
                  <a:schemeClr val="accent1"/>
                </a:solidFill>
              </a:rPr>
              <a:t>At several workshops people were asking questions about our use of the white noise to blow-up vertical and horizontal emittance and in particular about the efficiency of this method at low chromaticity.</a:t>
            </a:r>
          </a:p>
          <a:p>
            <a:r>
              <a:rPr lang="en-GB" b="0" dirty="0">
                <a:solidFill>
                  <a:schemeClr val="accent1"/>
                </a:solidFill>
              </a:rPr>
              <a:t>We first did some simulations showing that at low chromaticity the blow-up is less efficient and then we measured the effect on Monday 12/06/2023.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3E07E-5030-744C-87B9-2876E1D50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BAEE3-CF45-A740-BD9F-019E638001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7C6325F-AA46-9A4B-8DDC-2B74E87513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  <p:extLst>
      <p:ext uri="{BB962C8B-B14F-4D97-AF65-F5344CB8AC3E}">
        <p14:creationId xmlns:p14="http://schemas.microsoft.com/office/powerpoint/2010/main" val="2694990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B98C5-A927-4348-B9D0-6C8B39E3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28A4C-35EE-E745-AD55-0A3F656F3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Switch the BPMs in TBT mode and synchronization.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10 mA in MB 1/3 filling mode.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At nominal chromaticity, scan the the emittance blow-up: vertical at 0, 20, 40, 60, 80, 100, 120 pm and horizontal from 130 pm to about 400 pm in 7 steps.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For each value of emittance acquire the BPM TBT buffer for 10000 turns 5 times.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Measure the apparent emittance from the coherent oscillations visible in the BPMs and compare it to the emittance measured by the camera.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Repeat the same for lower chromaticity.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0" dirty="0">
              <a:solidFill>
                <a:schemeClr val="accent1"/>
              </a:solidFill>
            </a:endParaRPr>
          </a:p>
          <a:p>
            <a:r>
              <a:rPr lang="en-GB" b="0" dirty="0">
                <a:solidFill>
                  <a:schemeClr val="accent1"/>
                </a:solidFill>
              </a:rPr>
              <a:t>Only the spark BPMs have been used because they have better resolution.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A00D5-9E90-574A-975D-548FBF02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EAC99D-413D-9A46-8DEB-592392A7B4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458B-1598-124F-A0CC-7FA63007301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  <p:extLst>
      <p:ext uri="{BB962C8B-B14F-4D97-AF65-F5344CB8AC3E}">
        <p14:creationId xmlns:p14="http://schemas.microsoft.com/office/powerpoint/2010/main" val="120016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9941-2C26-EA42-BC7A-30E2C3DB8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of the measurement in the horizontal plane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E6240-6D87-E945-9A2A-BBB803BC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8F368-F9DF-1147-88A7-DAC1236E4A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9651A-0183-F740-AAEF-CD9CEB27A3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AFD8CB-45C4-7943-AAC3-36AF9B5214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123" y="839443"/>
            <a:ext cx="4011877" cy="42827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A780605-89AB-A94F-84A6-4610B397C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1" y="950031"/>
            <a:ext cx="3834172" cy="412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53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A5DA21D-B4E0-4B45-8C39-F758AA9E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 of the measurement in the vertical plane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DBADA-B840-2641-848C-E0145030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785687-9581-F14E-84C1-2C89960EEA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E857E-90AB-964E-A0F5-EE272C90688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0DD3FA-E1B6-0946-A565-60FB7A8DBB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2"/>
          <a:stretch/>
        </p:blipFill>
        <p:spPr>
          <a:xfrm>
            <a:off x="323527" y="625252"/>
            <a:ext cx="4010507" cy="42824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4A5EB8-1297-B84E-9122-545084F5ED0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6" b="1923"/>
          <a:stretch/>
        </p:blipFill>
        <p:spPr>
          <a:xfrm>
            <a:off x="4989149" y="697260"/>
            <a:ext cx="3633740" cy="39787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F67A80-59B6-E94D-899F-5E701DFEACB1}"/>
              </a:ext>
            </a:extLst>
          </p:cNvPr>
          <p:cNvSpPr txBox="1"/>
          <p:nvPr/>
        </p:nvSpPr>
        <p:spPr>
          <a:xfrm>
            <a:off x="210078" y="4729708"/>
            <a:ext cx="8250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At chromaticity 0 we had strong vertical instability and the emittance feedback was not really working, so the data has to be almost ignored.</a:t>
            </a:r>
          </a:p>
        </p:txBody>
      </p:sp>
    </p:spTree>
    <p:extLst>
      <p:ext uri="{BB962C8B-B14F-4D97-AF65-F5344CB8AC3E}">
        <p14:creationId xmlns:p14="http://schemas.microsoft.com/office/powerpoint/2010/main" val="263206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B158F-E295-2144-8F4F-AB1CE0982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 of emittance actually being centre of mass oscillations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299CE0-A2DE-874B-9887-1B14790D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626DF-1C60-9642-A9F3-7AD88B2F20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6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9EA83-861F-DD49-A063-25C0ED0213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6C2D81-5A6D-6441-9F99-BC51731A2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053" y="889107"/>
            <a:ext cx="3692175" cy="45136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85D7D3-88A2-D540-95AA-F38843DAC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47" y="961115"/>
            <a:ext cx="3608213" cy="43115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BD245AB-0C43-C840-B635-940A83491A35}"/>
              </a:ext>
            </a:extLst>
          </p:cNvPr>
          <p:cNvSpPr txBox="1"/>
          <p:nvPr/>
        </p:nvSpPr>
        <p:spPr>
          <a:xfrm>
            <a:off x="1403648" y="70444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Horizontal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A04E7-E3F3-5442-930B-485BD915E34F}"/>
              </a:ext>
            </a:extLst>
          </p:cNvPr>
          <p:cNvSpPr txBox="1"/>
          <p:nvPr/>
        </p:nvSpPr>
        <p:spPr>
          <a:xfrm>
            <a:off x="6084168" y="704441"/>
            <a:ext cx="94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Vertical</a:t>
            </a:r>
          </a:p>
        </p:txBody>
      </p:sp>
    </p:spTree>
    <p:extLst>
      <p:ext uri="{BB962C8B-B14F-4D97-AF65-F5344CB8AC3E}">
        <p14:creationId xmlns:p14="http://schemas.microsoft.com/office/powerpoint/2010/main" val="402209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92C95-742A-F443-878F-76EB7C61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7EC055-12D9-3949-85D2-81B5197F1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The blow-up technique works well at high chromaticity (more than 6) and very bad at almost zero chromaticity.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With chromaticity 4 about 15% of the measured emittance from the camera is centre of mass oscillations.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dirty="0">
                <a:solidFill>
                  <a:schemeClr val="accent1"/>
                </a:solidFill>
              </a:rPr>
              <a:t>With chromaticity 2 about 40% of the measured emittance from the camera is centre of mass oscillations.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559215-6867-7D40-94CA-9FEE1EAF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noProof="0"/>
              <a:t>26/07/2013</a:t>
            </a:r>
            <a:endParaRPr lang="en-US" noProof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82334-E678-B047-B1B4-83DED7A2F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7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CD21C-80BB-8843-86BA-C375370BEAE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Storm 15/06/2023 </a:t>
            </a:r>
          </a:p>
        </p:txBody>
      </p:sp>
    </p:spTree>
    <p:extLst>
      <p:ext uri="{BB962C8B-B14F-4D97-AF65-F5344CB8AC3E}">
        <p14:creationId xmlns:p14="http://schemas.microsoft.com/office/powerpoint/2010/main" val="1760810831"/>
      </p:ext>
    </p:extLst>
  </p:cSld>
  <p:clrMapOvr>
    <a:masterClrMapping/>
  </p:clrMapOvr>
</p:sld>
</file>

<file path=ppt/theme/theme1.xml><?xml version="1.0" encoding="utf-8"?>
<a:theme xmlns:a="http://schemas.openxmlformats.org/drawingml/2006/main" name="ESRF - default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D847FB10-DE6C-6240-8E0A-F797EB7AA051}" vid="{813414D4-6DF6-B645-AB4F-E48B1EFA1D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 - default</Template>
  <TotalTime>1532</TotalTime>
  <Words>335</Words>
  <Application>Microsoft Macintosh PowerPoint</Application>
  <PresentationFormat>On-screen Show (16:10)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ITCOfficinaSans LT Book</vt:lpstr>
      <vt:lpstr>Wingdings</vt:lpstr>
      <vt:lpstr>ESRF - default</vt:lpstr>
      <vt:lpstr>PowerPoint Presentation</vt:lpstr>
      <vt:lpstr>Introduction</vt:lpstr>
      <vt:lpstr>Measurement procedure</vt:lpstr>
      <vt:lpstr>Result of the measurement in the horizontal plane</vt:lpstr>
      <vt:lpstr>Result of the measurement in the vertical plane</vt:lpstr>
      <vt:lpstr>Fraction of emittance actually being centre of mass oscillations</vt:lpstr>
      <vt:lpstr>conclusion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dcterms:created xsi:type="dcterms:W3CDTF">2023-06-14T07:15:45Z</dcterms:created>
  <dcterms:modified xsi:type="dcterms:W3CDTF">2023-09-26T12:50:50Z</dcterms:modified>
</cp:coreProperties>
</file>